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70"/>
  </p:notesMasterIdLst>
  <p:sldIdLst>
    <p:sldId id="546" r:id="rId3"/>
    <p:sldId id="687" r:id="rId4"/>
    <p:sldId id="690" r:id="rId5"/>
    <p:sldId id="675" r:id="rId6"/>
    <p:sldId id="676" r:id="rId7"/>
    <p:sldId id="674" r:id="rId8"/>
    <p:sldId id="667" r:id="rId9"/>
    <p:sldId id="623" r:id="rId10"/>
    <p:sldId id="626" r:id="rId11"/>
    <p:sldId id="624" r:id="rId12"/>
    <p:sldId id="625" r:id="rId13"/>
    <p:sldId id="691" r:id="rId14"/>
    <p:sldId id="628" r:id="rId15"/>
    <p:sldId id="558" r:id="rId16"/>
    <p:sldId id="631" r:id="rId17"/>
    <p:sldId id="632" r:id="rId18"/>
    <p:sldId id="633" r:id="rId19"/>
    <p:sldId id="634" r:id="rId20"/>
    <p:sldId id="635" r:id="rId21"/>
    <p:sldId id="636" r:id="rId22"/>
    <p:sldId id="637" r:id="rId23"/>
    <p:sldId id="639" r:id="rId24"/>
    <p:sldId id="640" r:id="rId25"/>
    <p:sldId id="630" r:id="rId26"/>
    <p:sldId id="703" r:id="rId27"/>
    <p:sldId id="644" r:id="rId28"/>
    <p:sldId id="549" r:id="rId29"/>
    <p:sldId id="670" r:id="rId30"/>
    <p:sldId id="684" r:id="rId31"/>
    <p:sldId id="681" r:id="rId32"/>
    <p:sldId id="682" r:id="rId33"/>
    <p:sldId id="683" r:id="rId34"/>
    <p:sldId id="680" r:id="rId35"/>
    <p:sldId id="645" r:id="rId36"/>
    <p:sldId id="646" r:id="rId37"/>
    <p:sldId id="699" r:id="rId38"/>
    <p:sldId id="648" r:id="rId39"/>
    <p:sldId id="649" r:id="rId40"/>
    <p:sldId id="650" r:id="rId41"/>
    <p:sldId id="651" r:id="rId42"/>
    <p:sldId id="653" r:id="rId43"/>
    <p:sldId id="678" r:id="rId44"/>
    <p:sldId id="566" r:id="rId45"/>
    <p:sldId id="565" r:id="rId46"/>
    <p:sldId id="560" r:id="rId47"/>
    <p:sldId id="564" r:id="rId48"/>
    <p:sldId id="585" r:id="rId49"/>
    <p:sldId id="587" r:id="rId50"/>
    <p:sldId id="588" r:id="rId51"/>
    <p:sldId id="700" r:id="rId52"/>
    <p:sldId id="702" r:id="rId53"/>
    <p:sldId id="692" r:id="rId54"/>
    <p:sldId id="663" r:id="rId55"/>
    <p:sldId id="664" r:id="rId56"/>
    <p:sldId id="657" r:id="rId57"/>
    <p:sldId id="654" r:id="rId58"/>
    <p:sldId id="658" r:id="rId59"/>
    <p:sldId id="672" r:id="rId60"/>
    <p:sldId id="610" r:id="rId61"/>
    <p:sldId id="693" r:id="rId62"/>
    <p:sldId id="677" r:id="rId63"/>
    <p:sldId id="659" r:id="rId64"/>
    <p:sldId id="665" r:id="rId65"/>
    <p:sldId id="686" r:id="rId66"/>
    <p:sldId id="697" r:id="rId67"/>
    <p:sldId id="607" r:id="rId68"/>
    <p:sldId id="428" r:id="rId69"/>
  </p:sldIdLst>
  <p:sldSz cx="12190413" cy="6859588"/>
  <p:notesSz cx="6858000" cy="9144000"/>
  <p:embeddedFontLst>
    <p:embeddedFont>
      <p:font typeface="等线" pitchFamily="2" charset="-122"/>
      <p:regular r:id="rId71"/>
      <p:bold r:id="rId72"/>
    </p:embeddedFont>
    <p:embeddedFont>
      <p:font typeface="华文楷体" pitchFamily="2" charset="-122"/>
      <p:regular r:id="rId73"/>
    </p:embeddedFont>
    <p:embeddedFont>
      <p:font typeface="Cambria" pitchFamily="18" charset="0"/>
      <p:regular r:id="rId74"/>
      <p:bold r:id="rId75"/>
      <p:italic r:id="rId76"/>
      <p:boldItalic r:id="rId77"/>
    </p:embeddedFont>
    <p:embeddedFont>
      <p:font typeface="微软雅黑" pitchFamily="34" charset="-122"/>
      <p:regular r:id="rId78"/>
      <p:bold r:id="rId79"/>
    </p:embeddedFont>
    <p:embeddedFont>
      <p:font typeface="等线 Light" pitchFamily="2" charset="-122"/>
      <p:regular r:id="rId80"/>
    </p:embeddedFont>
    <p:embeddedFont>
      <p:font typeface="新宋体" pitchFamily="49" charset="-122"/>
      <p:regular r:id="rId81"/>
    </p:embeddedFont>
    <p:embeddedFont>
      <p:font typeface="Stencil" pitchFamily="82" charset="0"/>
      <p:regular r:id="rId82"/>
    </p:embeddedFont>
    <p:embeddedFont>
      <p:font typeface="华文琥珀" pitchFamily="2" charset="-122"/>
      <p:regular r:id="rId83"/>
    </p:embeddedFont>
    <p:embeddedFont>
      <p:font typeface="黑体" pitchFamily="49" charset="-122"/>
      <p:regular r:id="rId84"/>
    </p:embeddedFont>
    <p:embeddedFont>
      <p:font typeface="Impact" pitchFamily="34" charset="0"/>
      <p:regular r:id="rId85"/>
    </p:embeddedFont>
    <p:embeddedFont>
      <p:font typeface="Calibri" pitchFamily="34" charset="0"/>
      <p:regular r:id="rId86"/>
      <p:bold r:id="rId87"/>
      <p:italic r:id="rId88"/>
      <p:boldItalic r:id="rId89"/>
    </p:embeddedFont>
    <p:embeddedFont>
      <p:font typeface="Arial Unicode MS" pitchFamily="34" charset="-122"/>
      <p:regular r:id="rId90"/>
    </p:embeddedFont>
    <p:embeddedFont>
      <p:font typeface="华文中宋" pitchFamily="2" charset="-122"/>
      <p:regular r:id="rId91"/>
    </p:embeddedFont>
  </p:embeddedFontLst>
  <p:custDataLst>
    <p:tags r:id="rId92"/>
  </p:custData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609570" algn="l" rtl="0" fontAlgn="base">
      <a:spcBef>
        <a:spcPct val="0"/>
      </a:spcBef>
      <a:spcAft>
        <a:spcPct val="0"/>
      </a:spcAft>
      <a:defRPr kern="1200">
        <a:solidFill>
          <a:schemeClr val="tx1"/>
        </a:solidFill>
        <a:latin typeface="Calibri" pitchFamily="34" charset="0"/>
        <a:ea typeface="宋体" charset="-122"/>
        <a:cs typeface="+mn-cs"/>
      </a:defRPr>
    </a:lvl2pPr>
    <a:lvl3pPr marL="1219140" algn="l" rtl="0" fontAlgn="base">
      <a:spcBef>
        <a:spcPct val="0"/>
      </a:spcBef>
      <a:spcAft>
        <a:spcPct val="0"/>
      </a:spcAft>
      <a:defRPr kern="1200">
        <a:solidFill>
          <a:schemeClr val="tx1"/>
        </a:solidFill>
        <a:latin typeface="Calibri" pitchFamily="34" charset="0"/>
        <a:ea typeface="宋体" charset="-122"/>
        <a:cs typeface="+mn-cs"/>
      </a:defRPr>
    </a:lvl3pPr>
    <a:lvl4pPr marL="1828709" algn="l" rtl="0" fontAlgn="base">
      <a:spcBef>
        <a:spcPct val="0"/>
      </a:spcBef>
      <a:spcAft>
        <a:spcPct val="0"/>
      </a:spcAft>
      <a:defRPr kern="1200">
        <a:solidFill>
          <a:schemeClr val="tx1"/>
        </a:solidFill>
        <a:latin typeface="Calibri" pitchFamily="34" charset="0"/>
        <a:ea typeface="宋体" charset="-122"/>
        <a:cs typeface="+mn-cs"/>
      </a:defRPr>
    </a:lvl4pPr>
    <a:lvl5pPr marL="2438278" algn="l" rtl="0" fontAlgn="base">
      <a:spcBef>
        <a:spcPct val="0"/>
      </a:spcBef>
      <a:spcAft>
        <a:spcPct val="0"/>
      </a:spcAft>
      <a:defRPr kern="1200">
        <a:solidFill>
          <a:schemeClr val="tx1"/>
        </a:solidFill>
        <a:latin typeface="Calibri" pitchFamily="34" charset="0"/>
        <a:ea typeface="宋体" charset="-122"/>
        <a:cs typeface="+mn-cs"/>
      </a:defRPr>
    </a:lvl5pPr>
    <a:lvl6pPr marL="3047848" algn="l" defTabSz="1219140" rtl="0" eaLnBrk="1" latinLnBrk="0" hangingPunct="1">
      <a:defRPr kern="1200">
        <a:solidFill>
          <a:schemeClr val="tx1"/>
        </a:solidFill>
        <a:latin typeface="Calibri" pitchFamily="34" charset="0"/>
        <a:ea typeface="宋体" charset="-122"/>
        <a:cs typeface="+mn-cs"/>
      </a:defRPr>
    </a:lvl6pPr>
    <a:lvl7pPr marL="3657418" algn="l" defTabSz="1219140" rtl="0" eaLnBrk="1" latinLnBrk="0" hangingPunct="1">
      <a:defRPr kern="1200">
        <a:solidFill>
          <a:schemeClr val="tx1"/>
        </a:solidFill>
        <a:latin typeface="Calibri" pitchFamily="34" charset="0"/>
        <a:ea typeface="宋体" charset="-122"/>
        <a:cs typeface="+mn-cs"/>
      </a:defRPr>
    </a:lvl7pPr>
    <a:lvl8pPr marL="4266987" algn="l" defTabSz="1219140" rtl="0" eaLnBrk="1" latinLnBrk="0" hangingPunct="1">
      <a:defRPr kern="1200">
        <a:solidFill>
          <a:schemeClr val="tx1"/>
        </a:solidFill>
        <a:latin typeface="Calibri" pitchFamily="34" charset="0"/>
        <a:ea typeface="宋体" charset="-122"/>
        <a:cs typeface="+mn-cs"/>
      </a:defRPr>
    </a:lvl8pPr>
    <a:lvl9pPr marL="4876557" algn="l" defTabSz="1219140" rtl="0" eaLnBrk="1" latinLnBrk="0" hangingPunct="1">
      <a:defRPr kern="1200">
        <a:solidFill>
          <a:schemeClr val="tx1"/>
        </a:solidFill>
        <a:latin typeface="Calibri" pitchFamily="34"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EED56C"/>
    <a:srgbClr val="FF9900"/>
    <a:srgbClr val="D43E01"/>
    <a:srgbClr val="0088EE"/>
    <a:srgbClr val="E8EAE9"/>
    <a:srgbClr val="FCFCFC"/>
    <a:srgbClr val="CCD0D1"/>
    <a:srgbClr val="D7D9E1"/>
    <a:srgbClr val="D5D8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13" autoAdjust="0"/>
    <p:restoredTop sz="94660"/>
  </p:normalViewPr>
  <p:slideViewPr>
    <p:cSldViewPr>
      <p:cViewPr varScale="1">
        <p:scale>
          <a:sx n="94" d="100"/>
          <a:sy n="94" d="100"/>
        </p:scale>
        <p:origin x="-62" y="-206"/>
      </p:cViewPr>
      <p:guideLst>
        <p:guide orient="horz" pos="2161"/>
        <p:guide pos="3840"/>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font" Target="fonts/font1.fntdata"/><Relationship Id="rId9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2.fntdata"/><Relationship Id="rId90" Type="http://schemas.openxmlformats.org/officeDocument/2006/relationships/font" Target="fonts/font20.fntdata"/><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BEB8A25-5CD4-4853-9C0D-B11B4B2620FA}" type="doc">
      <dgm:prSet loTypeId="urn:microsoft.com/office/officeart/2005/8/layout/radial6#1" loCatId="relationship" qsTypeId="urn:microsoft.com/office/officeart/2005/8/quickstyle/simple1#1" qsCatId="simple" csTypeId="urn:microsoft.com/office/officeart/2005/8/colors/accent2_2#1" csCatId="accent2" phldr="1"/>
      <dgm:spPr/>
      <dgm:t>
        <a:bodyPr/>
        <a:lstStyle/>
        <a:p>
          <a:endParaRPr lang="zh-CN" altLang="en-US"/>
        </a:p>
      </dgm:t>
    </dgm:pt>
    <dgm:pt modelId="{E791E291-B064-4725-90D5-42DE8E3972C1}">
      <dgm:prSet phldrT="[文本]" custT="1"/>
      <dgm:spPr>
        <a:solidFill>
          <a:srgbClr val="FF0000"/>
        </a:solidFill>
      </dgm:spPr>
      <dgm:t>
        <a:bodyPr/>
        <a:lstStyle/>
        <a:p>
          <a:r>
            <a:rPr lang="zh-CN" altLang="en-US" sz="3200" b="1" dirty="0" smtClean="0">
              <a:latin typeface="微软雅黑" panose="020B0503020204020204" pitchFamily="34" charset="-122"/>
              <a:ea typeface="微软雅黑" panose="020B0503020204020204" pitchFamily="34" charset="-122"/>
            </a:rPr>
            <a:t>师资队伍</a:t>
          </a:r>
          <a:endParaRPr lang="zh-CN" altLang="en-US" sz="3200" b="1" dirty="0">
            <a:latin typeface="微软雅黑" panose="020B0503020204020204" pitchFamily="34" charset="-122"/>
            <a:ea typeface="微软雅黑" panose="020B0503020204020204" pitchFamily="34" charset="-122"/>
          </a:endParaRPr>
        </a:p>
      </dgm:t>
    </dgm:pt>
    <dgm:pt modelId="{1216B14D-8730-45E8-B4F8-F1FB7B74B175}" type="parTrans" cxnId="{D4C42926-CEBD-4F95-8BA4-759AEAB49856}">
      <dgm:prSet/>
      <dgm:spPr/>
      <dgm:t>
        <a:bodyPr/>
        <a:lstStyle/>
        <a:p>
          <a:endParaRPr lang="zh-CN" altLang="en-US" b="1">
            <a:latin typeface="微软雅黑" panose="020B0503020204020204" pitchFamily="34" charset="-122"/>
            <a:ea typeface="微软雅黑" panose="020B0503020204020204" pitchFamily="34" charset="-122"/>
          </a:endParaRPr>
        </a:p>
      </dgm:t>
    </dgm:pt>
    <dgm:pt modelId="{13FA402E-0179-4BDB-973F-09D6085DBC94}" type="sibTrans" cxnId="{D4C42926-CEBD-4F95-8BA4-759AEAB49856}">
      <dgm:prSet/>
      <dgm:spPr/>
      <dgm:t>
        <a:bodyPr/>
        <a:lstStyle/>
        <a:p>
          <a:endParaRPr lang="zh-CN" altLang="en-US" b="1">
            <a:latin typeface="微软雅黑" panose="020B0503020204020204" pitchFamily="34" charset="-122"/>
            <a:ea typeface="微软雅黑" panose="020B0503020204020204" pitchFamily="34" charset="-122"/>
          </a:endParaRPr>
        </a:p>
      </dgm:t>
    </dgm:pt>
    <dgm:pt modelId="{CB3A4ED6-8F81-4F12-A05E-3344A4165D23}">
      <dgm:prSet phldrT="[文本]" custT="1"/>
      <dgm:spPr>
        <a:solidFill>
          <a:srgbClr val="0088EE"/>
        </a:solidFill>
      </dgm:spPr>
      <dgm:t>
        <a:bodyPr/>
        <a:lstStyle/>
        <a:p>
          <a:r>
            <a:rPr lang="zh-CN" altLang="en-US" sz="1800" b="1" dirty="0" smtClean="0">
              <a:latin typeface="微软雅黑" panose="020B0503020204020204" pitchFamily="34" charset="-122"/>
              <a:ea typeface="微软雅黑" panose="020B0503020204020204" pitchFamily="34" charset="-122"/>
            </a:rPr>
            <a:t>生师比</a:t>
          </a:r>
          <a:endParaRPr lang="zh-CN" altLang="en-US" sz="1800" b="1" dirty="0">
            <a:latin typeface="微软雅黑" panose="020B0503020204020204" pitchFamily="34" charset="-122"/>
            <a:ea typeface="微软雅黑" panose="020B0503020204020204" pitchFamily="34" charset="-122"/>
          </a:endParaRPr>
        </a:p>
      </dgm:t>
    </dgm:pt>
    <dgm:pt modelId="{EFDADD0C-7716-4A41-BC83-24576482D6FD}" type="parTrans" cxnId="{A7ED928F-3D8C-4689-B69A-0A0275EBDC99}">
      <dgm:prSet/>
      <dgm:spPr/>
      <dgm:t>
        <a:bodyPr/>
        <a:lstStyle/>
        <a:p>
          <a:endParaRPr lang="zh-CN" altLang="en-US" b="1">
            <a:latin typeface="微软雅黑" panose="020B0503020204020204" pitchFamily="34" charset="-122"/>
            <a:ea typeface="微软雅黑" panose="020B0503020204020204" pitchFamily="34" charset="-122"/>
          </a:endParaRPr>
        </a:p>
      </dgm:t>
    </dgm:pt>
    <dgm:pt modelId="{0422B4C2-2B34-4D7E-8DFB-EDAB0F886F72}" type="sibTrans" cxnId="{A7ED928F-3D8C-4689-B69A-0A0275EBDC99}">
      <dgm:prSet/>
      <dgm:spPr>
        <a:solidFill>
          <a:srgbClr val="0088EE"/>
        </a:solidFill>
      </dgm:spPr>
      <dgm:t>
        <a:bodyPr/>
        <a:lstStyle/>
        <a:p>
          <a:endParaRPr lang="zh-CN" altLang="en-US" b="1">
            <a:latin typeface="微软雅黑" panose="020B0503020204020204" pitchFamily="34" charset="-122"/>
            <a:ea typeface="微软雅黑" panose="020B0503020204020204" pitchFamily="34" charset="-122"/>
          </a:endParaRPr>
        </a:p>
      </dgm:t>
    </dgm:pt>
    <dgm:pt modelId="{D448111F-D8B5-4133-BEFB-4F402B5FCE3B}">
      <dgm:prSet phldrT="[文本]" custT="1"/>
      <dgm:spPr>
        <a:solidFill>
          <a:srgbClr val="0088EE"/>
        </a:solidFill>
      </dgm:spPr>
      <dgm:t>
        <a:bodyPr/>
        <a:lstStyle/>
        <a:p>
          <a:pPr>
            <a:lnSpc>
              <a:spcPct val="70000"/>
            </a:lnSpc>
          </a:pPr>
          <a:r>
            <a:rPr lang="zh-CN" altLang="en-US" sz="1800" b="1" dirty="0" smtClean="0">
              <a:latin typeface="微软雅黑" panose="020B0503020204020204" pitchFamily="34" charset="-122"/>
              <a:ea typeface="微软雅黑" panose="020B0503020204020204" pitchFamily="34" charset="-122"/>
            </a:rPr>
            <a:t>学历</a:t>
          </a:r>
          <a:endParaRPr lang="en-US" altLang="zh-CN" sz="1800" b="1" dirty="0" smtClean="0">
            <a:latin typeface="微软雅黑" panose="020B0503020204020204" pitchFamily="34" charset="-122"/>
            <a:ea typeface="微软雅黑" panose="020B0503020204020204" pitchFamily="34" charset="-122"/>
          </a:endParaRPr>
        </a:p>
        <a:p>
          <a:pPr>
            <a:lnSpc>
              <a:spcPct val="70000"/>
            </a:lnSpc>
          </a:pPr>
          <a:r>
            <a:rPr lang="zh-CN" altLang="en-US" sz="1800" b="1" dirty="0" smtClean="0">
              <a:latin typeface="微软雅黑" panose="020B0503020204020204" pitchFamily="34" charset="-122"/>
              <a:ea typeface="微软雅黑" panose="020B0503020204020204" pitchFamily="34" charset="-122"/>
            </a:rPr>
            <a:t>结构</a:t>
          </a:r>
          <a:endParaRPr lang="zh-CN" altLang="en-US" sz="1800" b="1" dirty="0">
            <a:latin typeface="微软雅黑" panose="020B0503020204020204" pitchFamily="34" charset="-122"/>
            <a:ea typeface="微软雅黑" panose="020B0503020204020204" pitchFamily="34" charset="-122"/>
          </a:endParaRPr>
        </a:p>
      </dgm:t>
    </dgm:pt>
    <dgm:pt modelId="{9A77E52D-77B1-4DE2-8C7F-412821CCFEC9}" type="parTrans" cxnId="{E722664B-A641-4C38-9473-69B5045E24DF}">
      <dgm:prSet/>
      <dgm:spPr/>
      <dgm:t>
        <a:bodyPr/>
        <a:lstStyle/>
        <a:p>
          <a:endParaRPr lang="zh-CN" altLang="en-US" b="1">
            <a:latin typeface="微软雅黑" panose="020B0503020204020204" pitchFamily="34" charset="-122"/>
            <a:ea typeface="微软雅黑" panose="020B0503020204020204" pitchFamily="34" charset="-122"/>
          </a:endParaRPr>
        </a:p>
      </dgm:t>
    </dgm:pt>
    <dgm:pt modelId="{679614D6-7F26-4EF7-BACE-A710864DB1C2}" type="sibTrans" cxnId="{E722664B-A641-4C38-9473-69B5045E24DF}">
      <dgm:prSet/>
      <dgm:spPr>
        <a:solidFill>
          <a:srgbClr val="0088EE"/>
        </a:solidFill>
      </dgm:spPr>
      <dgm:t>
        <a:bodyPr/>
        <a:lstStyle/>
        <a:p>
          <a:endParaRPr lang="zh-CN" altLang="en-US" b="1">
            <a:latin typeface="微软雅黑" panose="020B0503020204020204" pitchFamily="34" charset="-122"/>
            <a:ea typeface="微软雅黑" panose="020B0503020204020204" pitchFamily="34" charset="-122"/>
          </a:endParaRPr>
        </a:p>
      </dgm:t>
    </dgm:pt>
    <dgm:pt modelId="{DF914D90-11F7-4480-A431-02B490DD6E5E}">
      <dgm:prSet phldrT="[文本]" custT="1"/>
      <dgm:spPr>
        <a:solidFill>
          <a:srgbClr val="0088EE"/>
        </a:solidFill>
      </dgm:spPr>
      <dgm:t>
        <a:bodyPr/>
        <a:lstStyle/>
        <a:p>
          <a:r>
            <a:rPr lang="zh-CN" altLang="en-US" sz="1800" b="1" dirty="0" smtClean="0">
              <a:latin typeface="微软雅黑" panose="020B0503020204020204" pitchFamily="34" charset="-122"/>
              <a:ea typeface="微软雅黑" panose="020B0503020204020204" pitchFamily="34" charset="-122"/>
            </a:rPr>
            <a:t>学缘</a:t>
          </a:r>
          <a:endParaRPr lang="en-US" altLang="zh-CN" sz="1800" b="1" dirty="0" smtClean="0">
            <a:latin typeface="微软雅黑" panose="020B0503020204020204" pitchFamily="34" charset="-122"/>
            <a:ea typeface="微软雅黑" panose="020B0503020204020204" pitchFamily="34" charset="-122"/>
          </a:endParaRPr>
        </a:p>
        <a:p>
          <a:r>
            <a:rPr lang="zh-CN" altLang="en-US" sz="1800" b="1" dirty="0" smtClean="0">
              <a:latin typeface="微软雅黑" panose="020B0503020204020204" pitchFamily="34" charset="-122"/>
              <a:ea typeface="微软雅黑" panose="020B0503020204020204" pitchFamily="34" charset="-122"/>
            </a:rPr>
            <a:t>结构</a:t>
          </a:r>
          <a:endParaRPr lang="zh-CN" altLang="en-US" sz="1800" b="1" dirty="0">
            <a:latin typeface="微软雅黑" panose="020B0503020204020204" pitchFamily="34" charset="-122"/>
            <a:ea typeface="微软雅黑" panose="020B0503020204020204" pitchFamily="34" charset="-122"/>
          </a:endParaRPr>
        </a:p>
      </dgm:t>
    </dgm:pt>
    <dgm:pt modelId="{ED492E25-318C-4E33-BF09-53E557DA4F49}" type="parTrans" cxnId="{DE9BB7F0-6952-4776-ABBA-2F4AE7C4DAA9}">
      <dgm:prSet/>
      <dgm:spPr/>
      <dgm:t>
        <a:bodyPr/>
        <a:lstStyle/>
        <a:p>
          <a:endParaRPr lang="zh-CN" altLang="en-US" b="1">
            <a:latin typeface="微软雅黑" panose="020B0503020204020204" pitchFamily="34" charset="-122"/>
            <a:ea typeface="微软雅黑" panose="020B0503020204020204" pitchFamily="34" charset="-122"/>
          </a:endParaRPr>
        </a:p>
      </dgm:t>
    </dgm:pt>
    <dgm:pt modelId="{77C8211C-0F6B-43FA-A3D7-46A20838ED45}" type="sibTrans" cxnId="{DE9BB7F0-6952-4776-ABBA-2F4AE7C4DAA9}">
      <dgm:prSet/>
      <dgm:spPr>
        <a:solidFill>
          <a:srgbClr val="0088EE"/>
        </a:solidFill>
      </dgm:spPr>
      <dgm:t>
        <a:bodyPr/>
        <a:lstStyle/>
        <a:p>
          <a:endParaRPr lang="zh-CN" altLang="en-US" b="1">
            <a:latin typeface="微软雅黑" panose="020B0503020204020204" pitchFamily="34" charset="-122"/>
            <a:ea typeface="微软雅黑" panose="020B0503020204020204" pitchFamily="34" charset="-122"/>
          </a:endParaRPr>
        </a:p>
      </dgm:t>
    </dgm:pt>
    <dgm:pt modelId="{8BC74360-2713-4A34-8BEC-DE80D975B5C2}">
      <dgm:prSet phldrT="[文本]" custT="1"/>
      <dgm:spPr>
        <a:solidFill>
          <a:srgbClr val="0088EE"/>
        </a:solidFill>
      </dgm:spPr>
      <dgm:t>
        <a:bodyPr/>
        <a:lstStyle/>
        <a:p>
          <a:pPr>
            <a:lnSpc>
              <a:spcPct val="70000"/>
            </a:lnSpc>
          </a:pPr>
          <a:r>
            <a:rPr lang="zh-CN" altLang="en-US" sz="1800" b="1" dirty="0" smtClean="0">
              <a:latin typeface="微软雅黑" panose="020B0503020204020204" pitchFamily="34" charset="-122"/>
              <a:ea typeface="微软雅黑" panose="020B0503020204020204" pitchFamily="34" charset="-122"/>
            </a:rPr>
            <a:t>职称</a:t>
          </a:r>
          <a:endParaRPr lang="en-US" altLang="zh-CN" sz="1800" b="1" dirty="0" smtClean="0">
            <a:latin typeface="微软雅黑" panose="020B0503020204020204" pitchFamily="34" charset="-122"/>
            <a:ea typeface="微软雅黑" panose="020B0503020204020204" pitchFamily="34" charset="-122"/>
          </a:endParaRPr>
        </a:p>
        <a:p>
          <a:pPr>
            <a:lnSpc>
              <a:spcPct val="70000"/>
            </a:lnSpc>
          </a:pPr>
          <a:r>
            <a:rPr lang="zh-CN" altLang="en-US" sz="1800" b="1" dirty="0" smtClean="0">
              <a:latin typeface="微软雅黑" panose="020B0503020204020204" pitchFamily="34" charset="-122"/>
              <a:ea typeface="微软雅黑" panose="020B0503020204020204" pitchFamily="34" charset="-122"/>
            </a:rPr>
            <a:t>结构</a:t>
          </a:r>
          <a:endParaRPr lang="zh-CN" altLang="en-US" sz="1800" b="1" dirty="0">
            <a:latin typeface="微软雅黑" panose="020B0503020204020204" pitchFamily="34" charset="-122"/>
            <a:ea typeface="微软雅黑" panose="020B0503020204020204" pitchFamily="34" charset="-122"/>
          </a:endParaRPr>
        </a:p>
      </dgm:t>
    </dgm:pt>
    <dgm:pt modelId="{D8A4B791-ABAD-42E4-B9B1-A95E50E09963}" type="parTrans" cxnId="{8D6CAFC2-4F47-42B4-AC5D-53783617B1AD}">
      <dgm:prSet/>
      <dgm:spPr/>
      <dgm:t>
        <a:bodyPr/>
        <a:lstStyle/>
        <a:p>
          <a:endParaRPr lang="zh-CN" altLang="en-US" b="1">
            <a:latin typeface="微软雅黑" panose="020B0503020204020204" pitchFamily="34" charset="-122"/>
            <a:ea typeface="微软雅黑" panose="020B0503020204020204" pitchFamily="34" charset="-122"/>
          </a:endParaRPr>
        </a:p>
      </dgm:t>
    </dgm:pt>
    <dgm:pt modelId="{86FFD012-27FA-488A-91A9-30271D9C748E}" type="sibTrans" cxnId="{8D6CAFC2-4F47-42B4-AC5D-53783617B1AD}">
      <dgm:prSet/>
      <dgm:spPr>
        <a:solidFill>
          <a:srgbClr val="0088EE"/>
        </a:solidFill>
      </dgm:spPr>
      <dgm:t>
        <a:bodyPr/>
        <a:lstStyle/>
        <a:p>
          <a:endParaRPr lang="zh-CN" altLang="en-US" b="1">
            <a:latin typeface="微软雅黑" panose="020B0503020204020204" pitchFamily="34" charset="-122"/>
            <a:ea typeface="微软雅黑" panose="020B0503020204020204" pitchFamily="34" charset="-122"/>
          </a:endParaRPr>
        </a:p>
      </dgm:t>
    </dgm:pt>
    <dgm:pt modelId="{365799D8-FC77-42F8-BB4A-A440212C3967}" type="pres">
      <dgm:prSet presAssocID="{6BEB8A25-5CD4-4853-9C0D-B11B4B2620FA}" presName="Name0" presStyleCnt="0">
        <dgm:presLayoutVars>
          <dgm:chMax val="1"/>
          <dgm:dir/>
          <dgm:animLvl val="ctr"/>
          <dgm:resizeHandles val="exact"/>
        </dgm:presLayoutVars>
      </dgm:prSet>
      <dgm:spPr/>
      <dgm:t>
        <a:bodyPr/>
        <a:lstStyle/>
        <a:p>
          <a:endParaRPr lang="zh-CN" altLang="en-US"/>
        </a:p>
      </dgm:t>
    </dgm:pt>
    <dgm:pt modelId="{E5D9E8C1-8A36-4AE7-B639-4F68B432F2EB}" type="pres">
      <dgm:prSet presAssocID="{E791E291-B064-4725-90D5-42DE8E3972C1}" presName="centerShape" presStyleLbl="node0" presStyleIdx="0" presStyleCnt="1"/>
      <dgm:spPr/>
      <dgm:t>
        <a:bodyPr/>
        <a:lstStyle/>
        <a:p>
          <a:endParaRPr lang="zh-CN" altLang="en-US"/>
        </a:p>
      </dgm:t>
    </dgm:pt>
    <dgm:pt modelId="{0162F437-C925-48A1-878A-271E3C100F09}" type="pres">
      <dgm:prSet presAssocID="{CB3A4ED6-8F81-4F12-A05E-3344A4165D23}" presName="node" presStyleLbl="node1" presStyleIdx="0" presStyleCnt="4">
        <dgm:presLayoutVars>
          <dgm:bulletEnabled val="1"/>
        </dgm:presLayoutVars>
      </dgm:prSet>
      <dgm:spPr/>
      <dgm:t>
        <a:bodyPr/>
        <a:lstStyle/>
        <a:p>
          <a:endParaRPr lang="zh-CN" altLang="en-US"/>
        </a:p>
      </dgm:t>
    </dgm:pt>
    <dgm:pt modelId="{D99CD852-F306-4A9D-A361-854D364DD856}" type="pres">
      <dgm:prSet presAssocID="{CB3A4ED6-8F81-4F12-A05E-3344A4165D23}" presName="dummy" presStyleCnt="0"/>
      <dgm:spPr/>
    </dgm:pt>
    <dgm:pt modelId="{D66A8807-DB6C-4147-8354-5CBBF104D48F}" type="pres">
      <dgm:prSet presAssocID="{0422B4C2-2B34-4D7E-8DFB-EDAB0F886F72}" presName="sibTrans" presStyleLbl="sibTrans2D1" presStyleIdx="0" presStyleCnt="4"/>
      <dgm:spPr/>
      <dgm:t>
        <a:bodyPr/>
        <a:lstStyle/>
        <a:p>
          <a:endParaRPr lang="zh-CN" altLang="en-US"/>
        </a:p>
      </dgm:t>
    </dgm:pt>
    <dgm:pt modelId="{837C4181-FFD0-4217-B2B0-C3DF19591C2D}" type="pres">
      <dgm:prSet presAssocID="{D448111F-D8B5-4133-BEFB-4F402B5FCE3B}" presName="node" presStyleLbl="node1" presStyleIdx="1" presStyleCnt="4">
        <dgm:presLayoutVars>
          <dgm:bulletEnabled val="1"/>
        </dgm:presLayoutVars>
      </dgm:prSet>
      <dgm:spPr/>
      <dgm:t>
        <a:bodyPr/>
        <a:lstStyle/>
        <a:p>
          <a:endParaRPr lang="zh-CN" altLang="en-US"/>
        </a:p>
      </dgm:t>
    </dgm:pt>
    <dgm:pt modelId="{5C35887D-231C-4476-8EAB-DD86EA6A0C3C}" type="pres">
      <dgm:prSet presAssocID="{D448111F-D8B5-4133-BEFB-4F402B5FCE3B}" presName="dummy" presStyleCnt="0"/>
      <dgm:spPr/>
    </dgm:pt>
    <dgm:pt modelId="{B2D0436E-E5A0-45DC-B542-869D7CFDBD39}" type="pres">
      <dgm:prSet presAssocID="{679614D6-7F26-4EF7-BACE-A710864DB1C2}" presName="sibTrans" presStyleLbl="sibTrans2D1" presStyleIdx="1" presStyleCnt="4"/>
      <dgm:spPr/>
      <dgm:t>
        <a:bodyPr/>
        <a:lstStyle/>
        <a:p>
          <a:endParaRPr lang="zh-CN" altLang="en-US"/>
        </a:p>
      </dgm:t>
    </dgm:pt>
    <dgm:pt modelId="{52D00C1F-87E2-4AB7-BE21-9FE48C7F581A}" type="pres">
      <dgm:prSet presAssocID="{DF914D90-11F7-4480-A431-02B490DD6E5E}" presName="node" presStyleLbl="node1" presStyleIdx="2" presStyleCnt="4">
        <dgm:presLayoutVars>
          <dgm:bulletEnabled val="1"/>
        </dgm:presLayoutVars>
      </dgm:prSet>
      <dgm:spPr/>
      <dgm:t>
        <a:bodyPr/>
        <a:lstStyle/>
        <a:p>
          <a:endParaRPr lang="zh-CN" altLang="en-US"/>
        </a:p>
      </dgm:t>
    </dgm:pt>
    <dgm:pt modelId="{7CD10C73-269A-479C-9CCA-6234D7647DCF}" type="pres">
      <dgm:prSet presAssocID="{DF914D90-11F7-4480-A431-02B490DD6E5E}" presName="dummy" presStyleCnt="0"/>
      <dgm:spPr/>
    </dgm:pt>
    <dgm:pt modelId="{A180B132-A946-44D8-9193-81046DFBD826}" type="pres">
      <dgm:prSet presAssocID="{77C8211C-0F6B-43FA-A3D7-46A20838ED45}" presName="sibTrans" presStyleLbl="sibTrans2D1" presStyleIdx="2" presStyleCnt="4"/>
      <dgm:spPr/>
      <dgm:t>
        <a:bodyPr/>
        <a:lstStyle/>
        <a:p>
          <a:endParaRPr lang="zh-CN" altLang="en-US"/>
        </a:p>
      </dgm:t>
    </dgm:pt>
    <dgm:pt modelId="{C45667A3-3565-4276-ABFB-D78952C8D592}" type="pres">
      <dgm:prSet presAssocID="{8BC74360-2713-4A34-8BEC-DE80D975B5C2}" presName="node" presStyleLbl="node1" presStyleIdx="3" presStyleCnt="4">
        <dgm:presLayoutVars>
          <dgm:bulletEnabled val="1"/>
        </dgm:presLayoutVars>
      </dgm:prSet>
      <dgm:spPr/>
      <dgm:t>
        <a:bodyPr/>
        <a:lstStyle/>
        <a:p>
          <a:endParaRPr lang="zh-CN" altLang="en-US"/>
        </a:p>
      </dgm:t>
    </dgm:pt>
    <dgm:pt modelId="{1D1E5631-FEF7-4C93-BE8A-6F4EAEEDA6EB}" type="pres">
      <dgm:prSet presAssocID="{8BC74360-2713-4A34-8BEC-DE80D975B5C2}" presName="dummy" presStyleCnt="0"/>
      <dgm:spPr/>
    </dgm:pt>
    <dgm:pt modelId="{D28794C6-7DA0-4302-B3F1-77FD0B4E4A5D}" type="pres">
      <dgm:prSet presAssocID="{86FFD012-27FA-488A-91A9-30271D9C748E}" presName="sibTrans" presStyleLbl="sibTrans2D1" presStyleIdx="3" presStyleCnt="4"/>
      <dgm:spPr/>
      <dgm:t>
        <a:bodyPr/>
        <a:lstStyle/>
        <a:p>
          <a:endParaRPr lang="zh-CN" altLang="en-US"/>
        </a:p>
      </dgm:t>
    </dgm:pt>
  </dgm:ptLst>
  <dgm:cxnLst>
    <dgm:cxn modelId="{F965E876-B591-45AF-8E5D-19ED04327340}" type="presOf" srcId="{6BEB8A25-5CD4-4853-9C0D-B11B4B2620FA}" destId="{365799D8-FC77-42F8-BB4A-A440212C3967}" srcOrd="0" destOrd="0" presId="urn:microsoft.com/office/officeart/2005/8/layout/radial6#1"/>
    <dgm:cxn modelId="{F6A2605F-8613-4FD3-B692-A23B1D5B5226}" type="presOf" srcId="{CB3A4ED6-8F81-4F12-A05E-3344A4165D23}" destId="{0162F437-C925-48A1-878A-271E3C100F09}" srcOrd="0" destOrd="0" presId="urn:microsoft.com/office/officeart/2005/8/layout/radial6#1"/>
    <dgm:cxn modelId="{DE9BB7F0-6952-4776-ABBA-2F4AE7C4DAA9}" srcId="{E791E291-B064-4725-90D5-42DE8E3972C1}" destId="{DF914D90-11F7-4480-A431-02B490DD6E5E}" srcOrd="2" destOrd="0" parTransId="{ED492E25-318C-4E33-BF09-53E557DA4F49}" sibTransId="{77C8211C-0F6B-43FA-A3D7-46A20838ED45}"/>
    <dgm:cxn modelId="{8D6CAFC2-4F47-42B4-AC5D-53783617B1AD}" srcId="{E791E291-B064-4725-90D5-42DE8E3972C1}" destId="{8BC74360-2713-4A34-8BEC-DE80D975B5C2}" srcOrd="3" destOrd="0" parTransId="{D8A4B791-ABAD-42E4-B9B1-A95E50E09963}" sibTransId="{86FFD012-27FA-488A-91A9-30271D9C748E}"/>
    <dgm:cxn modelId="{795C23CD-4A22-4B51-9BB3-9380E8060CDC}" type="presOf" srcId="{DF914D90-11F7-4480-A431-02B490DD6E5E}" destId="{52D00C1F-87E2-4AB7-BE21-9FE48C7F581A}" srcOrd="0" destOrd="0" presId="urn:microsoft.com/office/officeart/2005/8/layout/radial6#1"/>
    <dgm:cxn modelId="{E722664B-A641-4C38-9473-69B5045E24DF}" srcId="{E791E291-B064-4725-90D5-42DE8E3972C1}" destId="{D448111F-D8B5-4133-BEFB-4F402B5FCE3B}" srcOrd="1" destOrd="0" parTransId="{9A77E52D-77B1-4DE2-8C7F-412821CCFEC9}" sibTransId="{679614D6-7F26-4EF7-BACE-A710864DB1C2}"/>
    <dgm:cxn modelId="{D3BBF8CE-B713-41ED-B920-B3D195C7E5A2}" type="presOf" srcId="{86FFD012-27FA-488A-91A9-30271D9C748E}" destId="{D28794C6-7DA0-4302-B3F1-77FD0B4E4A5D}" srcOrd="0" destOrd="0" presId="urn:microsoft.com/office/officeart/2005/8/layout/radial6#1"/>
    <dgm:cxn modelId="{80C136A2-656A-491F-AE2C-7FE71E09ECCD}" type="presOf" srcId="{77C8211C-0F6B-43FA-A3D7-46A20838ED45}" destId="{A180B132-A946-44D8-9193-81046DFBD826}" srcOrd="0" destOrd="0" presId="urn:microsoft.com/office/officeart/2005/8/layout/radial6#1"/>
    <dgm:cxn modelId="{A7ED928F-3D8C-4689-B69A-0A0275EBDC99}" srcId="{E791E291-B064-4725-90D5-42DE8E3972C1}" destId="{CB3A4ED6-8F81-4F12-A05E-3344A4165D23}" srcOrd="0" destOrd="0" parTransId="{EFDADD0C-7716-4A41-BC83-24576482D6FD}" sibTransId="{0422B4C2-2B34-4D7E-8DFB-EDAB0F886F72}"/>
    <dgm:cxn modelId="{B95330EB-E68C-4B9D-9995-FD161C2DD1B0}" type="presOf" srcId="{679614D6-7F26-4EF7-BACE-A710864DB1C2}" destId="{B2D0436E-E5A0-45DC-B542-869D7CFDBD39}" srcOrd="0" destOrd="0" presId="urn:microsoft.com/office/officeart/2005/8/layout/radial6#1"/>
    <dgm:cxn modelId="{16CA7DC9-E874-4FBB-A63D-C2CB8E0BCE0A}" type="presOf" srcId="{E791E291-B064-4725-90D5-42DE8E3972C1}" destId="{E5D9E8C1-8A36-4AE7-B639-4F68B432F2EB}" srcOrd="0" destOrd="0" presId="urn:microsoft.com/office/officeart/2005/8/layout/radial6#1"/>
    <dgm:cxn modelId="{73F43DB5-DC95-4CE6-A2E7-BABECE5F9679}" type="presOf" srcId="{D448111F-D8B5-4133-BEFB-4F402B5FCE3B}" destId="{837C4181-FFD0-4217-B2B0-C3DF19591C2D}" srcOrd="0" destOrd="0" presId="urn:microsoft.com/office/officeart/2005/8/layout/radial6#1"/>
    <dgm:cxn modelId="{06CEFC94-144C-4887-B5CC-4B08EC8B60E1}" type="presOf" srcId="{0422B4C2-2B34-4D7E-8DFB-EDAB0F886F72}" destId="{D66A8807-DB6C-4147-8354-5CBBF104D48F}" srcOrd="0" destOrd="0" presId="urn:microsoft.com/office/officeart/2005/8/layout/radial6#1"/>
    <dgm:cxn modelId="{D4C42926-CEBD-4F95-8BA4-759AEAB49856}" srcId="{6BEB8A25-5CD4-4853-9C0D-B11B4B2620FA}" destId="{E791E291-B064-4725-90D5-42DE8E3972C1}" srcOrd="0" destOrd="0" parTransId="{1216B14D-8730-45E8-B4F8-F1FB7B74B175}" sibTransId="{13FA402E-0179-4BDB-973F-09D6085DBC94}"/>
    <dgm:cxn modelId="{A11D85E8-631F-42E0-BF77-E74EAA57B138}" type="presOf" srcId="{8BC74360-2713-4A34-8BEC-DE80D975B5C2}" destId="{C45667A3-3565-4276-ABFB-D78952C8D592}" srcOrd="0" destOrd="0" presId="urn:microsoft.com/office/officeart/2005/8/layout/radial6#1"/>
    <dgm:cxn modelId="{902CB3BA-1559-467F-A25E-39395FCD0798}" type="presParOf" srcId="{365799D8-FC77-42F8-BB4A-A440212C3967}" destId="{E5D9E8C1-8A36-4AE7-B639-4F68B432F2EB}" srcOrd="0" destOrd="0" presId="urn:microsoft.com/office/officeart/2005/8/layout/radial6#1"/>
    <dgm:cxn modelId="{35DF98AA-69A8-4115-8E32-762731FDF3E9}" type="presParOf" srcId="{365799D8-FC77-42F8-BB4A-A440212C3967}" destId="{0162F437-C925-48A1-878A-271E3C100F09}" srcOrd="1" destOrd="0" presId="urn:microsoft.com/office/officeart/2005/8/layout/radial6#1"/>
    <dgm:cxn modelId="{9BB0AE2B-BD59-4685-9B3C-92B624EBA33F}" type="presParOf" srcId="{365799D8-FC77-42F8-BB4A-A440212C3967}" destId="{D99CD852-F306-4A9D-A361-854D364DD856}" srcOrd="2" destOrd="0" presId="urn:microsoft.com/office/officeart/2005/8/layout/radial6#1"/>
    <dgm:cxn modelId="{2309C923-CD99-4743-93FF-3A3256B4E2FF}" type="presParOf" srcId="{365799D8-FC77-42F8-BB4A-A440212C3967}" destId="{D66A8807-DB6C-4147-8354-5CBBF104D48F}" srcOrd="3" destOrd="0" presId="urn:microsoft.com/office/officeart/2005/8/layout/radial6#1"/>
    <dgm:cxn modelId="{5FB79C56-1F93-42F2-B03F-C049C82ABA83}" type="presParOf" srcId="{365799D8-FC77-42F8-BB4A-A440212C3967}" destId="{837C4181-FFD0-4217-B2B0-C3DF19591C2D}" srcOrd="4" destOrd="0" presId="urn:microsoft.com/office/officeart/2005/8/layout/radial6#1"/>
    <dgm:cxn modelId="{9EF6D618-6134-4357-B521-38C231D0CA7A}" type="presParOf" srcId="{365799D8-FC77-42F8-BB4A-A440212C3967}" destId="{5C35887D-231C-4476-8EAB-DD86EA6A0C3C}" srcOrd="5" destOrd="0" presId="urn:microsoft.com/office/officeart/2005/8/layout/radial6#1"/>
    <dgm:cxn modelId="{8AD4B47E-D40E-4FF7-BF20-F0A9C1615B46}" type="presParOf" srcId="{365799D8-FC77-42F8-BB4A-A440212C3967}" destId="{B2D0436E-E5A0-45DC-B542-869D7CFDBD39}" srcOrd="6" destOrd="0" presId="urn:microsoft.com/office/officeart/2005/8/layout/radial6#1"/>
    <dgm:cxn modelId="{20586905-B5CF-46C4-959D-E6B4F1034CA3}" type="presParOf" srcId="{365799D8-FC77-42F8-BB4A-A440212C3967}" destId="{52D00C1F-87E2-4AB7-BE21-9FE48C7F581A}" srcOrd="7" destOrd="0" presId="urn:microsoft.com/office/officeart/2005/8/layout/radial6#1"/>
    <dgm:cxn modelId="{2C5AC423-CF69-4F16-9754-5C40E29698FC}" type="presParOf" srcId="{365799D8-FC77-42F8-BB4A-A440212C3967}" destId="{7CD10C73-269A-479C-9CCA-6234D7647DCF}" srcOrd="8" destOrd="0" presId="urn:microsoft.com/office/officeart/2005/8/layout/radial6#1"/>
    <dgm:cxn modelId="{163781C6-33CB-44DE-95E9-D692B63E952C}" type="presParOf" srcId="{365799D8-FC77-42F8-BB4A-A440212C3967}" destId="{A180B132-A946-44D8-9193-81046DFBD826}" srcOrd="9" destOrd="0" presId="urn:microsoft.com/office/officeart/2005/8/layout/radial6#1"/>
    <dgm:cxn modelId="{A9ADD37F-CE60-49E5-AE99-91BE8B2485DA}" type="presParOf" srcId="{365799D8-FC77-42F8-BB4A-A440212C3967}" destId="{C45667A3-3565-4276-ABFB-D78952C8D592}" srcOrd="10" destOrd="0" presId="urn:microsoft.com/office/officeart/2005/8/layout/radial6#1"/>
    <dgm:cxn modelId="{152989EA-432C-412F-B3C8-9D8ED2C8DC69}" type="presParOf" srcId="{365799D8-FC77-42F8-BB4A-A440212C3967}" destId="{1D1E5631-FEF7-4C93-BE8A-6F4EAEEDA6EB}" srcOrd="11" destOrd="0" presId="urn:microsoft.com/office/officeart/2005/8/layout/radial6#1"/>
    <dgm:cxn modelId="{34EE98CC-C091-4836-8CB4-FABF6AD4D003}" type="presParOf" srcId="{365799D8-FC77-42F8-BB4A-A440212C3967}" destId="{D28794C6-7DA0-4302-B3F1-77FD0B4E4A5D}" srcOrd="12" destOrd="0" presId="urn:microsoft.com/office/officeart/2005/8/layout/radial6#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EB8A25-5CD4-4853-9C0D-B11B4B2620FA}" type="doc">
      <dgm:prSet loTypeId="urn:microsoft.com/office/officeart/2005/8/layout/radial6#1" loCatId="relationship" qsTypeId="urn:microsoft.com/office/officeart/2005/8/quickstyle/simple1#1" qsCatId="simple" csTypeId="urn:microsoft.com/office/officeart/2005/8/colors/accent2_2#1" csCatId="accent2" phldr="1"/>
      <dgm:spPr/>
      <dgm:t>
        <a:bodyPr/>
        <a:lstStyle/>
        <a:p>
          <a:endParaRPr lang="zh-CN" altLang="en-US"/>
        </a:p>
      </dgm:t>
    </dgm:pt>
    <dgm:pt modelId="{E791E291-B064-4725-90D5-42DE8E3972C1}">
      <dgm:prSet phldrT="[文本]" custT="1"/>
      <dgm:spPr>
        <a:solidFill>
          <a:srgbClr val="FF0000"/>
        </a:solidFill>
      </dgm:spPr>
      <dgm:t>
        <a:bodyPr/>
        <a:lstStyle/>
        <a:p>
          <a:r>
            <a:rPr lang="zh-CN" altLang="en-US" sz="3200" b="1" dirty="0" smtClean="0">
              <a:latin typeface="微软雅黑" panose="020B0503020204020204" pitchFamily="34" charset="-122"/>
              <a:ea typeface="微软雅黑" panose="020B0503020204020204" pitchFamily="34" charset="-122"/>
            </a:rPr>
            <a:t>教师画像</a:t>
          </a:r>
          <a:endParaRPr lang="zh-CN" altLang="en-US" sz="3200" b="1" dirty="0">
            <a:latin typeface="微软雅黑" panose="020B0503020204020204" pitchFamily="34" charset="-122"/>
            <a:ea typeface="微软雅黑" panose="020B0503020204020204" pitchFamily="34" charset="-122"/>
          </a:endParaRPr>
        </a:p>
      </dgm:t>
    </dgm:pt>
    <dgm:pt modelId="{1216B14D-8730-45E8-B4F8-F1FB7B74B175}" type="parTrans" cxnId="{D4C42926-CEBD-4F95-8BA4-759AEAB49856}">
      <dgm:prSet/>
      <dgm:spPr/>
      <dgm:t>
        <a:bodyPr/>
        <a:lstStyle/>
        <a:p>
          <a:endParaRPr lang="zh-CN" altLang="en-US" b="1">
            <a:latin typeface="微软雅黑" panose="020B0503020204020204" pitchFamily="34" charset="-122"/>
            <a:ea typeface="微软雅黑" panose="020B0503020204020204" pitchFamily="34" charset="-122"/>
          </a:endParaRPr>
        </a:p>
      </dgm:t>
    </dgm:pt>
    <dgm:pt modelId="{13FA402E-0179-4BDB-973F-09D6085DBC94}" type="sibTrans" cxnId="{D4C42926-CEBD-4F95-8BA4-759AEAB49856}">
      <dgm:prSet/>
      <dgm:spPr/>
      <dgm:t>
        <a:bodyPr/>
        <a:lstStyle/>
        <a:p>
          <a:endParaRPr lang="zh-CN" altLang="en-US" b="1">
            <a:latin typeface="微软雅黑" panose="020B0503020204020204" pitchFamily="34" charset="-122"/>
            <a:ea typeface="微软雅黑" panose="020B0503020204020204" pitchFamily="34" charset="-122"/>
          </a:endParaRPr>
        </a:p>
      </dgm:t>
    </dgm:pt>
    <dgm:pt modelId="{CB3A4ED6-8F81-4F12-A05E-3344A4165D23}">
      <dgm:prSet phldrT="[文本]" custT="1"/>
      <dgm:spPr>
        <a:solidFill>
          <a:srgbClr val="0088EE"/>
        </a:solidFill>
      </dgm:spPr>
      <dgm:t>
        <a:bodyPr/>
        <a:lstStyle/>
        <a:p>
          <a:r>
            <a:rPr lang="zh-CN" altLang="en-US" sz="1800" b="1" dirty="0" smtClean="0">
              <a:latin typeface="微软雅黑" panose="020B0503020204020204" pitchFamily="34" charset="-122"/>
              <a:ea typeface="微软雅黑" panose="020B0503020204020204" pitchFamily="34" charset="-122"/>
            </a:rPr>
            <a:t>基本发展能力</a:t>
          </a:r>
          <a:endParaRPr lang="zh-CN" altLang="en-US" sz="1800" b="1" dirty="0">
            <a:latin typeface="微软雅黑" panose="020B0503020204020204" pitchFamily="34" charset="-122"/>
            <a:ea typeface="微软雅黑" panose="020B0503020204020204" pitchFamily="34" charset="-122"/>
          </a:endParaRPr>
        </a:p>
      </dgm:t>
    </dgm:pt>
    <dgm:pt modelId="{EFDADD0C-7716-4A41-BC83-24576482D6FD}" type="parTrans" cxnId="{A7ED928F-3D8C-4689-B69A-0A0275EBDC99}">
      <dgm:prSet/>
      <dgm:spPr/>
      <dgm:t>
        <a:bodyPr/>
        <a:lstStyle/>
        <a:p>
          <a:endParaRPr lang="zh-CN" altLang="en-US" b="1">
            <a:latin typeface="微软雅黑" panose="020B0503020204020204" pitchFamily="34" charset="-122"/>
            <a:ea typeface="微软雅黑" panose="020B0503020204020204" pitchFamily="34" charset="-122"/>
          </a:endParaRPr>
        </a:p>
      </dgm:t>
    </dgm:pt>
    <dgm:pt modelId="{0422B4C2-2B34-4D7E-8DFB-EDAB0F886F72}" type="sibTrans" cxnId="{A7ED928F-3D8C-4689-B69A-0A0275EBDC99}">
      <dgm:prSet/>
      <dgm:spPr>
        <a:solidFill>
          <a:srgbClr val="0088EE"/>
        </a:solidFill>
      </dgm:spPr>
      <dgm:t>
        <a:bodyPr/>
        <a:lstStyle/>
        <a:p>
          <a:endParaRPr lang="zh-CN" altLang="en-US" b="1">
            <a:latin typeface="微软雅黑" panose="020B0503020204020204" pitchFamily="34" charset="-122"/>
            <a:ea typeface="微软雅黑" panose="020B0503020204020204" pitchFamily="34" charset="-122"/>
          </a:endParaRPr>
        </a:p>
      </dgm:t>
    </dgm:pt>
    <dgm:pt modelId="{D448111F-D8B5-4133-BEFB-4F402B5FCE3B}">
      <dgm:prSet phldrT="[文本]" custT="1"/>
      <dgm:spPr>
        <a:solidFill>
          <a:srgbClr val="0088EE"/>
        </a:solidFill>
      </dgm:spPr>
      <dgm:t>
        <a:bodyPr/>
        <a:lstStyle/>
        <a:p>
          <a:pPr>
            <a:lnSpc>
              <a:spcPct val="70000"/>
            </a:lnSpc>
          </a:pPr>
          <a:r>
            <a:rPr lang="zh-CN" altLang="en-US" sz="1800" b="1" dirty="0" smtClean="0">
              <a:latin typeface="微软雅黑" panose="020B0503020204020204" pitchFamily="34" charset="-122"/>
              <a:ea typeface="微软雅黑" panose="020B0503020204020204" pitchFamily="34" charset="-122"/>
            </a:rPr>
            <a:t>科研与社会服务能力</a:t>
          </a:r>
          <a:endParaRPr lang="zh-CN" altLang="en-US" sz="1800" b="1" dirty="0">
            <a:latin typeface="微软雅黑" panose="020B0503020204020204" pitchFamily="34" charset="-122"/>
            <a:ea typeface="微软雅黑" panose="020B0503020204020204" pitchFamily="34" charset="-122"/>
          </a:endParaRPr>
        </a:p>
      </dgm:t>
    </dgm:pt>
    <dgm:pt modelId="{9A77E52D-77B1-4DE2-8C7F-412821CCFEC9}" type="parTrans" cxnId="{E722664B-A641-4C38-9473-69B5045E24DF}">
      <dgm:prSet/>
      <dgm:spPr/>
      <dgm:t>
        <a:bodyPr/>
        <a:lstStyle/>
        <a:p>
          <a:endParaRPr lang="zh-CN" altLang="en-US" b="1">
            <a:latin typeface="微软雅黑" panose="020B0503020204020204" pitchFamily="34" charset="-122"/>
            <a:ea typeface="微软雅黑" panose="020B0503020204020204" pitchFamily="34" charset="-122"/>
          </a:endParaRPr>
        </a:p>
      </dgm:t>
    </dgm:pt>
    <dgm:pt modelId="{679614D6-7F26-4EF7-BACE-A710864DB1C2}" type="sibTrans" cxnId="{E722664B-A641-4C38-9473-69B5045E24DF}">
      <dgm:prSet/>
      <dgm:spPr>
        <a:solidFill>
          <a:srgbClr val="0088EE"/>
        </a:solidFill>
      </dgm:spPr>
      <dgm:t>
        <a:bodyPr/>
        <a:lstStyle/>
        <a:p>
          <a:endParaRPr lang="zh-CN" altLang="en-US" b="1">
            <a:latin typeface="微软雅黑" panose="020B0503020204020204" pitchFamily="34" charset="-122"/>
            <a:ea typeface="微软雅黑" panose="020B0503020204020204" pitchFamily="34" charset="-122"/>
          </a:endParaRPr>
        </a:p>
      </dgm:t>
    </dgm:pt>
    <dgm:pt modelId="{DF914D90-11F7-4480-A431-02B490DD6E5E}">
      <dgm:prSet phldrT="[文本]" custT="1"/>
      <dgm:spPr>
        <a:solidFill>
          <a:srgbClr val="0088EE"/>
        </a:solidFill>
      </dgm:spPr>
      <dgm:t>
        <a:bodyPr/>
        <a:lstStyle/>
        <a:p>
          <a:r>
            <a:rPr lang="zh-CN" altLang="en-US" sz="1800" b="1" dirty="0" smtClean="0">
              <a:latin typeface="微软雅黑" panose="020B0503020204020204" pitchFamily="34" charset="-122"/>
              <a:ea typeface="微软雅黑" panose="020B0503020204020204" pitchFamily="34" charset="-122"/>
            </a:rPr>
            <a:t>学生教育与管理能力</a:t>
          </a:r>
          <a:endParaRPr lang="zh-CN" altLang="en-US" sz="1800" b="1" dirty="0">
            <a:latin typeface="微软雅黑" panose="020B0503020204020204" pitchFamily="34" charset="-122"/>
            <a:ea typeface="微软雅黑" panose="020B0503020204020204" pitchFamily="34" charset="-122"/>
          </a:endParaRPr>
        </a:p>
      </dgm:t>
    </dgm:pt>
    <dgm:pt modelId="{ED492E25-318C-4E33-BF09-53E557DA4F49}" type="parTrans" cxnId="{DE9BB7F0-6952-4776-ABBA-2F4AE7C4DAA9}">
      <dgm:prSet/>
      <dgm:spPr/>
      <dgm:t>
        <a:bodyPr/>
        <a:lstStyle/>
        <a:p>
          <a:endParaRPr lang="zh-CN" altLang="en-US" b="1">
            <a:latin typeface="微软雅黑" panose="020B0503020204020204" pitchFamily="34" charset="-122"/>
            <a:ea typeface="微软雅黑" panose="020B0503020204020204" pitchFamily="34" charset="-122"/>
          </a:endParaRPr>
        </a:p>
      </dgm:t>
    </dgm:pt>
    <dgm:pt modelId="{77C8211C-0F6B-43FA-A3D7-46A20838ED45}" type="sibTrans" cxnId="{DE9BB7F0-6952-4776-ABBA-2F4AE7C4DAA9}">
      <dgm:prSet/>
      <dgm:spPr>
        <a:solidFill>
          <a:srgbClr val="0088EE"/>
        </a:solidFill>
      </dgm:spPr>
      <dgm:t>
        <a:bodyPr/>
        <a:lstStyle/>
        <a:p>
          <a:endParaRPr lang="zh-CN" altLang="en-US" b="1">
            <a:latin typeface="微软雅黑" panose="020B0503020204020204" pitchFamily="34" charset="-122"/>
            <a:ea typeface="微软雅黑" panose="020B0503020204020204" pitchFamily="34" charset="-122"/>
          </a:endParaRPr>
        </a:p>
      </dgm:t>
    </dgm:pt>
    <dgm:pt modelId="{8BC74360-2713-4A34-8BEC-DE80D975B5C2}">
      <dgm:prSet phldrT="[文本]" custT="1"/>
      <dgm:spPr>
        <a:solidFill>
          <a:srgbClr val="0088EE"/>
        </a:solidFill>
      </dgm:spPr>
      <dgm:t>
        <a:bodyPr/>
        <a:lstStyle/>
        <a:p>
          <a:pPr>
            <a:lnSpc>
              <a:spcPct val="70000"/>
            </a:lnSpc>
          </a:pPr>
          <a:r>
            <a:rPr lang="zh-CN" altLang="en-US" sz="1800" b="1" dirty="0" smtClean="0">
              <a:latin typeface="微软雅黑" panose="020B0503020204020204" pitchFamily="34" charset="-122"/>
              <a:ea typeface="微软雅黑" panose="020B0503020204020204" pitchFamily="34" charset="-122"/>
            </a:rPr>
            <a:t>教学与教研能力</a:t>
          </a:r>
          <a:endParaRPr lang="zh-CN" altLang="en-US" sz="1800" b="1" dirty="0">
            <a:latin typeface="微软雅黑" panose="020B0503020204020204" pitchFamily="34" charset="-122"/>
            <a:ea typeface="微软雅黑" panose="020B0503020204020204" pitchFamily="34" charset="-122"/>
          </a:endParaRPr>
        </a:p>
      </dgm:t>
    </dgm:pt>
    <dgm:pt modelId="{D8A4B791-ABAD-42E4-B9B1-A95E50E09963}" type="parTrans" cxnId="{8D6CAFC2-4F47-42B4-AC5D-53783617B1AD}">
      <dgm:prSet/>
      <dgm:spPr/>
      <dgm:t>
        <a:bodyPr/>
        <a:lstStyle/>
        <a:p>
          <a:endParaRPr lang="zh-CN" altLang="en-US" b="1">
            <a:latin typeface="微软雅黑" panose="020B0503020204020204" pitchFamily="34" charset="-122"/>
            <a:ea typeface="微软雅黑" panose="020B0503020204020204" pitchFamily="34" charset="-122"/>
          </a:endParaRPr>
        </a:p>
      </dgm:t>
    </dgm:pt>
    <dgm:pt modelId="{86FFD012-27FA-488A-91A9-30271D9C748E}" type="sibTrans" cxnId="{8D6CAFC2-4F47-42B4-AC5D-53783617B1AD}">
      <dgm:prSet/>
      <dgm:spPr>
        <a:solidFill>
          <a:srgbClr val="0088EE"/>
        </a:solidFill>
      </dgm:spPr>
      <dgm:t>
        <a:bodyPr/>
        <a:lstStyle/>
        <a:p>
          <a:endParaRPr lang="zh-CN" altLang="en-US" b="1">
            <a:latin typeface="微软雅黑" panose="020B0503020204020204" pitchFamily="34" charset="-122"/>
            <a:ea typeface="微软雅黑" panose="020B0503020204020204" pitchFamily="34" charset="-122"/>
          </a:endParaRPr>
        </a:p>
      </dgm:t>
    </dgm:pt>
    <dgm:pt modelId="{365799D8-FC77-42F8-BB4A-A440212C3967}" type="pres">
      <dgm:prSet presAssocID="{6BEB8A25-5CD4-4853-9C0D-B11B4B2620FA}" presName="Name0" presStyleCnt="0">
        <dgm:presLayoutVars>
          <dgm:chMax val="1"/>
          <dgm:dir/>
          <dgm:animLvl val="ctr"/>
          <dgm:resizeHandles val="exact"/>
        </dgm:presLayoutVars>
      </dgm:prSet>
      <dgm:spPr/>
      <dgm:t>
        <a:bodyPr/>
        <a:lstStyle/>
        <a:p>
          <a:endParaRPr lang="zh-CN" altLang="en-US"/>
        </a:p>
      </dgm:t>
    </dgm:pt>
    <dgm:pt modelId="{E5D9E8C1-8A36-4AE7-B639-4F68B432F2EB}" type="pres">
      <dgm:prSet presAssocID="{E791E291-B064-4725-90D5-42DE8E3972C1}" presName="centerShape" presStyleLbl="node0" presStyleIdx="0" presStyleCnt="1"/>
      <dgm:spPr/>
      <dgm:t>
        <a:bodyPr/>
        <a:lstStyle/>
        <a:p>
          <a:endParaRPr lang="zh-CN" altLang="en-US"/>
        </a:p>
      </dgm:t>
    </dgm:pt>
    <dgm:pt modelId="{0162F437-C925-48A1-878A-271E3C100F09}" type="pres">
      <dgm:prSet presAssocID="{CB3A4ED6-8F81-4F12-A05E-3344A4165D23}" presName="node" presStyleLbl="node1" presStyleIdx="0" presStyleCnt="4">
        <dgm:presLayoutVars>
          <dgm:bulletEnabled val="1"/>
        </dgm:presLayoutVars>
      </dgm:prSet>
      <dgm:spPr/>
      <dgm:t>
        <a:bodyPr/>
        <a:lstStyle/>
        <a:p>
          <a:endParaRPr lang="zh-CN" altLang="en-US"/>
        </a:p>
      </dgm:t>
    </dgm:pt>
    <dgm:pt modelId="{D99CD852-F306-4A9D-A361-854D364DD856}" type="pres">
      <dgm:prSet presAssocID="{CB3A4ED6-8F81-4F12-A05E-3344A4165D23}" presName="dummy" presStyleCnt="0"/>
      <dgm:spPr/>
    </dgm:pt>
    <dgm:pt modelId="{D66A8807-DB6C-4147-8354-5CBBF104D48F}" type="pres">
      <dgm:prSet presAssocID="{0422B4C2-2B34-4D7E-8DFB-EDAB0F886F72}" presName="sibTrans" presStyleLbl="sibTrans2D1" presStyleIdx="0" presStyleCnt="4"/>
      <dgm:spPr/>
      <dgm:t>
        <a:bodyPr/>
        <a:lstStyle/>
        <a:p>
          <a:endParaRPr lang="zh-CN" altLang="en-US"/>
        </a:p>
      </dgm:t>
    </dgm:pt>
    <dgm:pt modelId="{837C4181-FFD0-4217-B2B0-C3DF19591C2D}" type="pres">
      <dgm:prSet presAssocID="{D448111F-D8B5-4133-BEFB-4F402B5FCE3B}" presName="node" presStyleLbl="node1" presStyleIdx="1" presStyleCnt="4">
        <dgm:presLayoutVars>
          <dgm:bulletEnabled val="1"/>
        </dgm:presLayoutVars>
      </dgm:prSet>
      <dgm:spPr/>
      <dgm:t>
        <a:bodyPr/>
        <a:lstStyle/>
        <a:p>
          <a:endParaRPr lang="zh-CN" altLang="en-US"/>
        </a:p>
      </dgm:t>
    </dgm:pt>
    <dgm:pt modelId="{5C35887D-231C-4476-8EAB-DD86EA6A0C3C}" type="pres">
      <dgm:prSet presAssocID="{D448111F-D8B5-4133-BEFB-4F402B5FCE3B}" presName="dummy" presStyleCnt="0"/>
      <dgm:spPr/>
    </dgm:pt>
    <dgm:pt modelId="{B2D0436E-E5A0-45DC-B542-869D7CFDBD39}" type="pres">
      <dgm:prSet presAssocID="{679614D6-7F26-4EF7-BACE-A710864DB1C2}" presName="sibTrans" presStyleLbl="sibTrans2D1" presStyleIdx="1" presStyleCnt="4"/>
      <dgm:spPr/>
      <dgm:t>
        <a:bodyPr/>
        <a:lstStyle/>
        <a:p>
          <a:endParaRPr lang="zh-CN" altLang="en-US"/>
        </a:p>
      </dgm:t>
    </dgm:pt>
    <dgm:pt modelId="{52D00C1F-87E2-4AB7-BE21-9FE48C7F581A}" type="pres">
      <dgm:prSet presAssocID="{DF914D90-11F7-4480-A431-02B490DD6E5E}" presName="node" presStyleLbl="node1" presStyleIdx="2" presStyleCnt="4">
        <dgm:presLayoutVars>
          <dgm:bulletEnabled val="1"/>
        </dgm:presLayoutVars>
      </dgm:prSet>
      <dgm:spPr/>
      <dgm:t>
        <a:bodyPr/>
        <a:lstStyle/>
        <a:p>
          <a:endParaRPr lang="zh-CN" altLang="en-US"/>
        </a:p>
      </dgm:t>
    </dgm:pt>
    <dgm:pt modelId="{7CD10C73-269A-479C-9CCA-6234D7647DCF}" type="pres">
      <dgm:prSet presAssocID="{DF914D90-11F7-4480-A431-02B490DD6E5E}" presName="dummy" presStyleCnt="0"/>
      <dgm:spPr/>
    </dgm:pt>
    <dgm:pt modelId="{A180B132-A946-44D8-9193-81046DFBD826}" type="pres">
      <dgm:prSet presAssocID="{77C8211C-0F6B-43FA-A3D7-46A20838ED45}" presName="sibTrans" presStyleLbl="sibTrans2D1" presStyleIdx="2" presStyleCnt="4"/>
      <dgm:spPr/>
      <dgm:t>
        <a:bodyPr/>
        <a:lstStyle/>
        <a:p>
          <a:endParaRPr lang="zh-CN" altLang="en-US"/>
        </a:p>
      </dgm:t>
    </dgm:pt>
    <dgm:pt modelId="{C45667A3-3565-4276-ABFB-D78952C8D592}" type="pres">
      <dgm:prSet presAssocID="{8BC74360-2713-4A34-8BEC-DE80D975B5C2}" presName="node" presStyleLbl="node1" presStyleIdx="3" presStyleCnt="4">
        <dgm:presLayoutVars>
          <dgm:bulletEnabled val="1"/>
        </dgm:presLayoutVars>
      </dgm:prSet>
      <dgm:spPr/>
      <dgm:t>
        <a:bodyPr/>
        <a:lstStyle/>
        <a:p>
          <a:endParaRPr lang="zh-CN" altLang="en-US"/>
        </a:p>
      </dgm:t>
    </dgm:pt>
    <dgm:pt modelId="{1D1E5631-FEF7-4C93-BE8A-6F4EAEEDA6EB}" type="pres">
      <dgm:prSet presAssocID="{8BC74360-2713-4A34-8BEC-DE80D975B5C2}" presName="dummy" presStyleCnt="0"/>
      <dgm:spPr/>
    </dgm:pt>
    <dgm:pt modelId="{D28794C6-7DA0-4302-B3F1-77FD0B4E4A5D}" type="pres">
      <dgm:prSet presAssocID="{86FFD012-27FA-488A-91A9-30271D9C748E}" presName="sibTrans" presStyleLbl="sibTrans2D1" presStyleIdx="3" presStyleCnt="4"/>
      <dgm:spPr/>
      <dgm:t>
        <a:bodyPr/>
        <a:lstStyle/>
        <a:p>
          <a:endParaRPr lang="zh-CN" altLang="en-US"/>
        </a:p>
      </dgm:t>
    </dgm:pt>
  </dgm:ptLst>
  <dgm:cxnLst>
    <dgm:cxn modelId="{D22EE9CB-F6B3-4C6A-9CF1-DB2212D91F1B}" type="presOf" srcId="{CB3A4ED6-8F81-4F12-A05E-3344A4165D23}" destId="{0162F437-C925-48A1-878A-271E3C100F09}" srcOrd="0" destOrd="0" presId="urn:microsoft.com/office/officeart/2005/8/layout/radial6#1"/>
    <dgm:cxn modelId="{DE9BB7F0-6952-4776-ABBA-2F4AE7C4DAA9}" srcId="{E791E291-B064-4725-90D5-42DE8E3972C1}" destId="{DF914D90-11F7-4480-A431-02B490DD6E5E}" srcOrd="2" destOrd="0" parTransId="{ED492E25-318C-4E33-BF09-53E557DA4F49}" sibTransId="{77C8211C-0F6B-43FA-A3D7-46A20838ED45}"/>
    <dgm:cxn modelId="{8D6CAFC2-4F47-42B4-AC5D-53783617B1AD}" srcId="{E791E291-B064-4725-90D5-42DE8E3972C1}" destId="{8BC74360-2713-4A34-8BEC-DE80D975B5C2}" srcOrd="3" destOrd="0" parTransId="{D8A4B791-ABAD-42E4-B9B1-A95E50E09963}" sibTransId="{86FFD012-27FA-488A-91A9-30271D9C748E}"/>
    <dgm:cxn modelId="{E722664B-A641-4C38-9473-69B5045E24DF}" srcId="{E791E291-B064-4725-90D5-42DE8E3972C1}" destId="{D448111F-D8B5-4133-BEFB-4F402B5FCE3B}" srcOrd="1" destOrd="0" parTransId="{9A77E52D-77B1-4DE2-8C7F-412821CCFEC9}" sibTransId="{679614D6-7F26-4EF7-BACE-A710864DB1C2}"/>
    <dgm:cxn modelId="{B7A0C012-5ADF-44E7-9016-936B6E0BC625}" type="presOf" srcId="{77C8211C-0F6B-43FA-A3D7-46A20838ED45}" destId="{A180B132-A946-44D8-9193-81046DFBD826}" srcOrd="0" destOrd="0" presId="urn:microsoft.com/office/officeart/2005/8/layout/radial6#1"/>
    <dgm:cxn modelId="{20DE12C2-1E25-400F-A433-0F19C8F03B66}" type="presOf" srcId="{86FFD012-27FA-488A-91A9-30271D9C748E}" destId="{D28794C6-7DA0-4302-B3F1-77FD0B4E4A5D}" srcOrd="0" destOrd="0" presId="urn:microsoft.com/office/officeart/2005/8/layout/radial6#1"/>
    <dgm:cxn modelId="{DC2BCC4D-8996-4FE0-B719-7626D6C16A30}" type="presOf" srcId="{679614D6-7F26-4EF7-BACE-A710864DB1C2}" destId="{B2D0436E-E5A0-45DC-B542-869D7CFDBD39}" srcOrd="0" destOrd="0" presId="urn:microsoft.com/office/officeart/2005/8/layout/radial6#1"/>
    <dgm:cxn modelId="{534E5C54-DB2C-4F9F-80EF-244254F00D2A}" type="presOf" srcId="{D448111F-D8B5-4133-BEFB-4F402B5FCE3B}" destId="{837C4181-FFD0-4217-B2B0-C3DF19591C2D}" srcOrd="0" destOrd="0" presId="urn:microsoft.com/office/officeart/2005/8/layout/radial6#1"/>
    <dgm:cxn modelId="{A7ED928F-3D8C-4689-B69A-0A0275EBDC99}" srcId="{E791E291-B064-4725-90D5-42DE8E3972C1}" destId="{CB3A4ED6-8F81-4F12-A05E-3344A4165D23}" srcOrd="0" destOrd="0" parTransId="{EFDADD0C-7716-4A41-BC83-24576482D6FD}" sibTransId="{0422B4C2-2B34-4D7E-8DFB-EDAB0F886F72}"/>
    <dgm:cxn modelId="{24939265-6E25-499C-920B-2E26A25F2C67}" type="presOf" srcId="{E791E291-B064-4725-90D5-42DE8E3972C1}" destId="{E5D9E8C1-8A36-4AE7-B639-4F68B432F2EB}" srcOrd="0" destOrd="0" presId="urn:microsoft.com/office/officeart/2005/8/layout/radial6#1"/>
    <dgm:cxn modelId="{3421C05A-0EFE-4239-9C93-E4AB3E6AE3E7}" type="presOf" srcId="{8BC74360-2713-4A34-8BEC-DE80D975B5C2}" destId="{C45667A3-3565-4276-ABFB-D78952C8D592}" srcOrd="0" destOrd="0" presId="urn:microsoft.com/office/officeart/2005/8/layout/radial6#1"/>
    <dgm:cxn modelId="{176B4A94-CFAB-455C-9A97-E10CE28FF697}" type="presOf" srcId="{6BEB8A25-5CD4-4853-9C0D-B11B4B2620FA}" destId="{365799D8-FC77-42F8-BB4A-A440212C3967}" srcOrd="0" destOrd="0" presId="urn:microsoft.com/office/officeart/2005/8/layout/radial6#1"/>
    <dgm:cxn modelId="{D4C42926-CEBD-4F95-8BA4-759AEAB49856}" srcId="{6BEB8A25-5CD4-4853-9C0D-B11B4B2620FA}" destId="{E791E291-B064-4725-90D5-42DE8E3972C1}" srcOrd="0" destOrd="0" parTransId="{1216B14D-8730-45E8-B4F8-F1FB7B74B175}" sibTransId="{13FA402E-0179-4BDB-973F-09D6085DBC94}"/>
    <dgm:cxn modelId="{AC9ED732-D738-4FFD-8EF4-0D426F387C9C}" type="presOf" srcId="{DF914D90-11F7-4480-A431-02B490DD6E5E}" destId="{52D00C1F-87E2-4AB7-BE21-9FE48C7F581A}" srcOrd="0" destOrd="0" presId="urn:microsoft.com/office/officeart/2005/8/layout/radial6#1"/>
    <dgm:cxn modelId="{A7E25325-8380-44D9-9172-55FEC300D5CD}" type="presOf" srcId="{0422B4C2-2B34-4D7E-8DFB-EDAB0F886F72}" destId="{D66A8807-DB6C-4147-8354-5CBBF104D48F}" srcOrd="0" destOrd="0" presId="urn:microsoft.com/office/officeart/2005/8/layout/radial6#1"/>
    <dgm:cxn modelId="{26FD78BB-16C3-4CC4-8399-D3D9BA2C190C}" type="presParOf" srcId="{365799D8-FC77-42F8-BB4A-A440212C3967}" destId="{E5D9E8C1-8A36-4AE7-B639-4F68B432F2EB}" srcOrd="0" destOrd="0" presId="urn:microsoft.com/office/officeart/2005/8/layout/radial6#1"/>
    <dgm:cxn modelId="{3980203E-71D8-49FF-938D-9F3ED87E94EB}" type="presParOf" srcId="{365799D8-FC77-42F8-BB4A-A440212C3967}" destId="{0162F437-C925-48A1-878A-271E3C100F09}" srcOrd="1" destOrd="0" presId="urn:microsoft.com/office/officeart/2005/8/layout/radial6#1"/>
    <dgm:cxn modelId="{BEE199B5-ABEE-45FC-AFBE-E1D8AAA25EE0}" type="presParOf" srcId="{365799D8-FC77-42F8-BB4A-A440212C3967}" destId="{D99CD852-F306-4A9D-A361-854D364DD856}" srcOrd="2" destOrd="0" presId="urn:microsoft.com/office/officeart/2005/8/layout/radial6#1"/>
    <dgm:cxn modelId="{FEEEC89F-14DE-426D-9C51-D6F7A5721C9E}" type="presParOf" srcId="{365799D8-FC77-42F8-BB4A-A440212C3967}" destId="{D66A8807-DB6C-4147-8354-5CBBF104D48F}" srcOrd="3" destOrd="0" presId="urn:microsoft.com/office/officeart/2005/8/layout/radial6#1"/>
    <dgm:cxn modelId="{ECB0CE99-DD7F-4ABA-9D81-F9EF134CA272}" type="presParOf" srcId="{365799D8-FC77-42F8-BB4A-A440212C3967}" destId="{837C4181-FFD0-4217-B2B0-C3DF19591C2D}" srcOrd="4" destOrd="0" presId="urn:microsoft.com/office/officeart/2005/8/layout/radial6#1"/>
    <dgm:cxn modelId="{2A7891B6-B6C3-426E-BAB8-F0AD6231F935}" type="presParOf" srcId="{365799D8-FC77-42F8-BB4A-A440212C3967}" destId="{5C35887D-231C-4476-8EAB-DD86EA6A0C3C}" srcOrd="5" destOrd="0" presId="urn:microsoft.com/office/officeart/2005/8/layout/radial6#1"/>
    <dgm:cxn modelId="{CEA4D257-624F-43C7-AA64-EABEE2476E3F}" type="presParOf" srcId="{365799D8-FC77-42F8-BB4A-A440212C3967}" destId="{B2D0436E-E5A0-45DC-B542-869D7CFDBD39}" srcOrd="6" destOrd="0" presId="urn:microsoft.com/office/officeart/2005/8/layout/radial6#1"/>
    <dgm:cxn modelId="{3D76B82F-6494-40FB-9F6E-EB7B830892D1}" type="presParOf" srcId="{365799D8-FC77-42F8-BB4A-A440212C3967}" destId="{52D00C1F-87E2-4AB7-BE21-9FE48C7F581A}" srcOrd="7" destOrd="0" presId="urn:microsoft.com/office/officeart/2005/8/layout/radial6#1"/>
    <dgm:cxn modelId="{7F60A098-7D4F-4AAA-BCBB-BA7A46628587}" type="presParOf" srcId="{365799D8-FC77-42F8-BB4A-A440212C3967}" destId="{7CD10C73-269A-479C-9CCA-6234D7647DCF}" srcOrd="8" destOrd="0" presId="urn:microsoft.com/office/officeart/2005/8/layout/radial6#1"/>
    <dgm:cxn modelId="{83D4BBED-BF7A-42D5-A068-606FEDA5AB80}" type="presParOf" srcId="{365799D8-FC77-42F8-BB4A-A440212C3967}" destId="{A180B132-A946-44D8-9193-81046DFBD826}" srcOrd="9" destOrd="0" presId="urn:microsoft.com/office/officeart/2005/8/layout/radial6#1"/>
    <dgm:cxn modelId="{44204F72-D2B1-4106-9AA2-43DDEE18241D}" type="presParOf" srcId="{365799D8-FC77-42F8-BB4A-A440212C3967}" destId="{C45667A3-3565-4276-ABFB-D78952C8D592}" srcOrd="10" destOrd="0" presId="urn:microsoft.com/office/officeart/2005/8/layout/radial6#1"/>
    <dgm:cxn modelId="{0776FEC8-DCB1-4CF0-9711-CE441D090552}" type="presParOf" srcId="{365799D8-FC77-42F8-BB4A-A440212C3967}" destId="{1D1E5631-FEF7-4C93-BE8A-6F4EAEEDA6EB}" srcOrd="11" destOrd="0" presId="urn:microsoft.com/office/officeart/2005/8/layout/radial6#1"/>
    <dgm:cxn modelId="{0AAA402C-BEA0-4ACC-8E60-0AF5A8CEF84B}" type="presParOf" srcId="{365799D8-FC77-42F8-BB4A-A440212C3967}" destId="{D28794C6-7DA0-4302-B3F1-77FD0B4E4A5D}" srcOrd="12" destOrd="0" presId="urn:microsoft.com/office/officeart/2005/8/layout/radial6#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itchFamily="34" charset="-122"/>
              </a:defRPr>
            </a:lvl1pPr>
          </a:lstStyle>
          <a:p>
            <a:fld id="{673B58EF-4ABD-40F4-ACA4-FE81D742E6DD}" type="datetimeFigureOut">
              <a:rPr lang="zh-CN" altLang="en-US" smtClean="0"/>
              <a:pPr/>
              <a:t>2019/9/23</a:t>
            </a:fld>
            <a:endParaRPr lang="zh-CN" altLang="en-US" dirty="0"/>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itchFamily="34" charset="-122"/>
              </a:defRPr>
            </a:lvl1pPr>
          </a:lstStyle>
          <a:p>
            <a:fld id="{A11FC198-2D83-4DFC-8CDD-7D23AF44D411}" type="slidenum">
              <a:rPr lang="zh-CN" altLang="en-US" smtClean="0"/>
              <a:pPr/>
              <a:t>‹#›</a:t>
            </a:fld>
            <a:endParaRPr lang="zh-CN" altLang="en-US" dirty="0"/>
          </a:p>
        </p:txBody>
      </p:sp>
    </p:spTree>
    <p:extLst>
      <p:ext uri="{BB962C8B-B14F-4D97-AF65-F5344CB8AC3E}">
        <p14:creationId xmlns:p14="http://schemas.microsoft.com/office/powerpoint/2010/main" val="2294111113"/>
      </p:ext>
    </p:extLst>
  </p:cSld>
  <p:clrMap bg1="lt1" tx1="dk1" bg2="lt2" tx2="dk2" accent1="accent1" accent2="accent2" accent3="accent3" accent4="accent4" accent5="accent5" accent6="accent6" hlink="hlink" folHlink="folHlink"/>
  <p:notesStyle>
    <a:lvl1pPr marL="0" algn="l" defTabSz="1219140" rtl="0" eaLnBrk="1" latinLnBrk="0" hangingPunct="1">
      <a:defRPr sz="1600" kern="1200">
        <a:solidFill>
          <a:schemeClr val="tx1"/>
        </a:solidFill>
        <a:latin typeface="+mn-lt"/>
        <a:ea typeface="微软雅黑" pitchFamily="34" charset="-122"/>
        <a:cs typeface="+mn-cs"/>
      </a:defRPr>
    </a:lvl1pPr>
    <a:lvl2pPr marL="609570" algn="l" defTabSz="1219140" rtl="0" eaLnBrk="1" latinLnBrk="0" hangingPunct="1">
      <a:defRPr sz="1600" kern="1200">
        <a:solidFill>
          <a:schemeClr val="tx1"/>
        </a:solidFill>
        <a:latin typeface="+mn-lt"/>
        <a:ea typeface="微软雅黑" pitchFamily="34" charset="-122"/>
        <a:cs typeface="+mn-cs"/>
      </a:defRPr>
    </a:lvl2pPr>
    <a:lvl3pPr marL="1219140" algn="l" defTabSz="1219140" rtl="0" eaLnBrk="1" latinLnBrk="0" hangingPunct="1">
      <a:defRPr sz="1600" kern="1200">
        <a:solidFill>
          <a:schemeClr val="tx1"/>
        </a:solidFill>
        <a:latin typeface="+mn-lt"/>
        <a:ea typeface="微软雅黑" pitchFamily="34" charset="-122"/>
        <a:cs typeface="+mn-cs"/>
      </a:defRPr>
    </a:lvl3pPr>
    <a:lvl4pPr marL="1828709" algn="l" defTabSz="1219140" rtl="0" eaLnBrk="1" latinLnBrk="0" hangingPunct="1">
      <a:defRPr sz="1600" kern="1200">
        <a:solidFill>
          <a:schemeClr val="tx1"/>
        </a:solidFill>
        <a:latin typeface="+mn-lt"/>
        <a:ea typeface="微软雅黑" pitchFamily="34" charset="-122"/>
        <a:cs typeface="+mn-cs"/>
      </a:defRPr>
    </a:lvl4pPr>
    <a:lvl5pPr marL="2438278" algn="l" defTabSz="1219140" rtl="0" eaLnBrk="1" latinLnBrk="0" hangingPunct="1">
      <a:defRPr sz="1600" kern="1200">
        <a:solidFill>
          <a:schemeClr val="tx1"/>
        </a:solidFill>
        <a:latin typeface="+mn-lt"/>
        <a:ea typeface="微软雅黑" pitchFamily="34" charset="-122"/>
        <a:cs typeface="+mn-cs"/>
      </a:defRPr>
    </a:lvl5pPr>
    <a:lvl6pPr marL="3047848" algn="l" defTabSz="1219140" rtl="0" eaLnBrk="1" latinLnBrk="0" hangingPunct="1">
      <a:defRPr sz="1600" kern="1200">
        <a:solidFill>
          <a:schemeClr val="tx1"/>
        </a:solidFill>
        <a:latin typeface="+mn-lt"/>
        <a:ea typeface="+mn-ea"/>
        <a:cs typeface="+mn-cs"/>
      </a:defRPr>
    </a:lvl6pPr>
    <a:lvl7pPr marL="3657418" algn="l" defTabSz="1219140" rtl="0" eaLnBrk="1" latinLnBrk="0" hangingPunct="1">
      <a:defRPr sz="1600" kern="1200">
        <a:solidFill>
          <a:schemeClr val="tx1"/>
        </a:solidFill>
        <a:latin typeface="+mn-lt"/>
        <a:ea typeface="+mn-ea"/>
        <a:cs typeface="+mn-cs"/>
      </a:defRPr>
    </a:lvl7pPr>
    <a:lvl8pPr marL="4266987" algn="l" defTabSz="1219140" rtl="0" eaLnBrk="1" latinLnBrk="0" hangingPunct="1">
      <a:defRPr sz="1600" kern="1200">
        <a:solidFill>
          <a:schemeClr val="tx1"/>
        </a:solidFill>
        <a:latin typeface="+mn-lt"/>
        <a:ea typeface="+mn-ea"/>
        <a:cs typeface="+mn-cs"/>
      </a:defRPr>
    </a:lvl8pPr>
    <a:lvl9pPr marL="4876557" algn="l" defTabSz="121914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67</a:t>
            </a:fld>
            <a:endParaRPr lang="zh-CN" altLang="en-US" dirty="0"/>
          </a:p>
        </p:txBody>
      </p:sp>
    </p:spTree>
    <p:extLst>
      <p:ext uri="{BB962C8B-B14F-4D97-AF65-F5344CB8AC3E}">
        <p14:creationId xmlns:p14="http://schemas.microsoft.com/office/powerpoint/2010/main" val="2320189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2128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2513" y="987655"/>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BEBD8231-C686-45BE-85AF-4B9C2A254E76}" type="slidenum">
              <a:rPr lang="zh-CN" altLang="en-US"/>
              <a:pPr>
                <a:defRPr/>
              </a:pPr>
              <a:t>‹#›</a:t>
            </a:fld>
            <a:endParaRPr lang="zh-CN" altLang="en-US"/>
          </a:p>
        </p:txBody>
      </p:sp>
    </p:spTree>
    <p:extLst>
      <p:ext uri="{BB962C8B-B14F-4D97-AF65-F5344CB8AC3E}">
        <p14:creationId xmlns:p14="http://schemas.microsoft.com/office/powerpoint/2010/main" val="350204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2513" y="987655"/>
            <a:ext cx="6171397" cy="4874754"/>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zh-CN" altLang="en-US" noProof="0"/>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6A0510D-BB8F-4C99-868C-BB3173796536}" type="slidenum">
              <a:rPr lang="zh-CN" altLang="en-US"/>
              <a:pPr>
                <a:defRPr/>
              </a:pPr>
              <a:t>‹#›</a:t>
            </a:fld>
            <a:endParaRPr lang="zh-CN" altLang="en-US"/>
          </a:p>
        </p:txBody>
      </p:sp>
    </p:spTree>
    <p:extLst>
      <p:ext uri="{BB962C8B-B14F-4D97-AF65-F5344CB8AC3E}">
        <p14:creationId xmlns:p14="http://schemas.microsoft.com/office/powerpoint/2010/main" val="1926976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71200D3-FB28-49CF-AF3E-B4AF8A039797}" type="slidenum">
              <a:rPr lang="zh-CN" altLang="en-US"/>
              <a:pPr>
                <a:defRPr/>
              </a:pPr>
              <a:t>‹#›</a:t>
            </a:fld>
            <a:endParaRPr lang="zh-CN" altLang="en-US"/>
          </a:p>
        </p:txBody>
      </p:sp>
    </p:spTree>
    <p:extLst>
      <p:ext uri="{BB962C8B-B14F-4D97-AF65-F5344CB8AC3E}">
        <p14:creationId xmlns:p14="http://schemas.microsoft.com/office/powerpoint/2010/main" val="3627121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5" y="365209"/>
            <a:ext cx="2628558" cy="5813184"/>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4F4F860-2BE4-4DB2-B3DA-B060FB1D28F0}" type="slidenum">
              <a:rPr lang="zh-CN" altLang="en-US"/>
              <a:pPr>
                <a:defRPr/>
              </a:pPr>
              <a:t>‹#›</a:t>
            </a:fld>
            <a:endParaRPr lang="zh-CN" altLang="en-US"/>
          </a:p>
        </p:txBody>
      </p:sp>
    </p:spTree>
    <p:extLst>
      <p:ext uri="{BB962C8B-B14F-4D97-AF65-F5344CB8AC3E}">
        <p14:creationId xmlns:p14="http://schemas.microsoft.com/office/powerpoint/2010/main" val="4189395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4" name="Rectangle 9"/>
          <p:cNvSpPr/>
          <p:nvPr userDrawn="1"/>
        </p:nvSpPr>
        <p:spPr>
          <a:xfrm>
            <a:off x="11332341" y="322632"/>
            <a:ext cx="487914" cy="28713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70" tIns="60934" rIns="121870" bIns="60934" rtlCol="0" anchor="ctr"/>
          <a:lstStyle/>
          <a:p>
            <a:pPr algn="ctr"/>
            <a:endParaRPr lang="en-US" dirty="0"/>
          </a:p>
        </p:txBody>
      </p:sp>
      <p:sp>
        <p:nvSpPr>
          <p:cNvPr id="6" name="Isosceles Triangle 10"/>
          <p:cNvSpPr/>
          <p:nvPr userDrawn="1"/>
        </p:nvSpPr>
        <p:spPr>
          <a:xfrm rot="10610802">
            <a:off x="11338174" y="421778"/>
            <a:ext cx="488711" cy="261915"/>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70" tIns="60934" rIns="121870" bIns="60934" rtlCol="0" anchor="ctr"/>
          <a:lstStyle/>
          <a:p>
            <a:pPr algn="ctr"/>
            <a:endParaRPr lang="en-US"/>
          </a:p>
        </p:txBody>
      </p:sp>
      <p:sp>
        <p:nvSpPr>
          <p:cNvPr id="7" name="Slide Number Placeholder 5"/>
          <p:cNvSpPr txBox="1">
            <a:spLocks/>
          </p:cNvSpPr>
          <p:nvPr userDrawn="1"/>
        </p:nvSpPr>
        <p:spPr>
          <a:xfrm>
            <a:off x="11357837" y="273317"/>
            <a:ext cx="449383" cy="467556"/>
          </a:xfrm>
          <a:prstGeom prst="rect">
            <a:avLst/>
          </a:prstGeom>
        </p:spPr>
        <p:txBody>
          <a:bodyPr vert="horz" lIns="0" tIns="0" rIns="0" bIns="60934"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300" smtClean="0"/>
              <a:pPr/>
              <a:t>‹#›</a:t>
            </a:fld>
            <a:endParaRPr lang="en-US" sz="1300" dirty="0"/>
          </a:p>
        </p:txBody>
      </p:sp>
      <p:grpSp>
        <p:nvGrpSpPr>
          <p:cNvPr id="8" name="Group 5"/>
          <p:cNvGrpSpPr/>
          <p:nvPr userDrawn="1"/>
        </p:nvGrpSpPr>
        <p:grpSpPr>
          <a:xfrm>
            <a:off x="10700612" y="6310782"/>
            <a:ext cx="298737" cy="294943"/>
            <a:chOff x="4328868" y="5502988"/>
            <a:chExt cx="500307" cy="493774"/>
          </a:xfrm>
        </p:grpSpPr>
        <p:sp>
          <p:nvSpPr>
            <p:cNvPr id="9"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1" name="Group 9"/>
          <p:cNvGrpSpPr/>
          <p:nvPr userDrawn="1"/>
        </p:nvGrpSpPr>
        <p:grpSpPr>
          <a:xfrm flipH="1">
            <a:off x="11482231" y="6310782"/>
            <a:ext cx="298737" cy="294943"/>
            <a:chOff x="4328868" y="5502988"/>
            <a:chExt cx="500307" cy="493774"/>
          </a:xfrm>
        </p:grpSpPr>
        <p:sp>
          <p:nvSpPr>
            <p:cNvPr id="12"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14" name="Straight Connector 3"/>
          <p:cNvCxnSpPr/>
          <p:nvPr userDrawn="1"/>
        </p:nvCxnSpPr>
        <p:spPr>
          <a:xfrm>
            <a:off x="10974297" y="6461963"/>
            <a:ext cx="507934"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标题 1"/>
          <p:cNvSpPr>
            <a:spLocks noGrp="1"/>
          </p:cNvSpPr>
          <p:nvPr>
            <p:ph type="title"/>
          </p:nvPr>
        </p:nvSpPr>
        <p:spPr>
          <a:xfrm>
            <a:off x="1035476" y="329671"/>
            <a:ext cx="4339650" cy="50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91426" tIns="45715" rIns="91426" bIns="45715">
            <a:spAutoFit/>
          </a:bodyPr>
          <a:lstStyle>
            <a:lvl1pPr>
              <a:defRPr lang="zh-CN" altLang="en-US" sz="2700" b="0">
                <a:solidFill>
                  <a:schemeClr val="tx1">
                    <a:lumMod val="85000"/>
                    <a:lumOff val="15000"/>
                  </a:schemeClr>
                </a:solidFill>
                <a:latin typeface="微软雅黑" pitchFamily="34" charset="-122"/>
                <a:cs typeface="+mn-cs"/>
              </a:defRPr>
            </a:lvl1pPr>
          </a:lstStyle>
          <a:p>
            <a:pPr lvl="0" algn="l"/>
            <a:r>
              <a:rPr lang="zh-CN" altLang="en-US" dirty="0" smtClean="0"/>
              <a:t>单击此处编辑母版标题样式</a:t>
            </a:r>
            <a:endParaRPr lang="zh-CN" altLang="en-US" dirty="0"/>
          </a:p>
        </p:txBody>
      </p:sp>
      <p:pic>
        <p:nvPicPr>
          <p:cNvPr id="16"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0766" y="261443"/>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7" name="Picture 4" descr="C:\Users\Administrator\Desktop\微立体创业计划\00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3165" y="270815"/>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21018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12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12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17"/>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00" fill="hold"/>
                                            <p:tgtEl>
                                              <p:spTgt spid="16"/>
                                            </p:tgtEl>
                                            <p:attrNameLst>
                                              <p:attrName>ppt_x</p:attrName>
                                            </p:attrNameLst>
                                          </p:cBhvr>
                                          <p:tavLst>
                                            <p:tav tm="0">
                                              <p:val>
                                                <p:strVal val="0-#ppt_w/2"/>
                                              </p:val>
                                            </p:tav>
                                            <p:tav tm="100000">
                                              <p:val>
                                                <p:strVal val="#ppt_x"/>
                                              </p:val>
                                            </p:tav>
                                          </p:tavLst>
                                        </p:anim>
                                        <p:anim calcmode="lin" valueType="num">
                                          <p:cBhvr additive="base">
                                            <p:cTn id="8" dur="12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200" fill="hold"/>
                                            <p:tgtEl>
                                              <p:spTgt spid="17"/>
                                            </p:tgtEl>
                                            <p:attrNameLst>
                                              <p:attrName>ppt_x</p:attrName>
                                            </p:attrNameLst>
                                          </p:cBhvr>
                                          <p:tavLst>
                                            <p:tav tm="0">
                                              <p:val>
                                                <p:strVal val="#ppt_x"/>
                                              </p:val>
                                            </p:tav>
                                            <p:tav tm="100000">
                                              <p:val>
                                                <p:strVal val="#ppt_x"/>
                                              </p:val>
                                            </p:tav>
                                          </p:tavLst>
                                        </p:anim>
                                        <p:anim calcmode="lin" valueType="num">
                                          <p:cBhvr additive="base">
                                            <p:cTn id="12" dur="1200" fill="hold"/>
                                            <p:tgtEl>
                                              <p:spTgt spid="17"/>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95181" y="4954147"/>
            <a:ext cx="896822" cy="164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0" y="792346"/>
            <a:ext cx="1219041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0" y="6859588"/>
            <a:ext cx="121904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日期占位符 1"/>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6" name="页脚占位符 2"/>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3"/>
          <p:cNvSpPr>
            <a:spLocks noGrp="1"/>
          </p:cNvSpPr>
          <p:nvPr>
            <p:ph type="sldNum" sz="quarter" idx="12"/>
          </p:nvPr>
        </p:nvSpPr>
        <p:spPr/>
        <p:txBody>
          <a:bodyPr/>
          <a:lstStyle>
            <a:lvl1pPr>
              <a:defRPr/>
            </a:lvl1pPr>
          </a:lstStyle>
          <a:p>
            <a:pPr>
              <a:defRPr/>
            </a:pPr>
            <a:fld id="{433586DD-1D07-47E5-A1EC-B23D78ED4CB4}" type="slidenum">
              <a:rPr lang="zh-CN" altLang="en-US"/>
              <a:pPr>
                <a:defRPr/>
              </a:pPr>
              <a:t>‹#›</a:t>
            </a:fld>
            <a:endParaRPr lang="zh-CN" altLang="en-US"/>
          </a:p>
        </p:txBody>
      </p:sp>
    </p:spTree>
    <p:extLst>
      <p:ext uri="{BB962C8B-B14F-4D97-AF65-F5344CB8AC3E}">
        <p14:creationId xmlns:p14="http://schemas.microsoft.com/office/powerpoint/2010/main" val="607203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3753" y="5076414"/>
            <a:ext cx="896821" cy="164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8DAB05D4-C68D-4027-BBA1-A6FB28516DBA}" type="slidenum">
              <a:rPr lang="zh-CN" altLang="en-US"/>
              <a:pPr>
                <a:defRPr/>
              </a:pPr>
              <a:t>‹#›</a:t>
            </a:fld>
            <a:endParaRPr lang="zh-CN" altLang="en-US"/>
          </a:p>
        </p:txBody>
      </p:sp>
    </p:spTree>
    <p:extLst>
      <p:ext uri="{BB962C8B-B14F-4D97-AF65-F5344CB8AC3E}">
        <p14:creationId xmlns:p14="http://schemas.microsoft.com/office/powerpoint/2010/main" val="2155758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1" y="1710135"/>
            <a:ext cx="10514231" cy="2853398"/>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741" y="4590527"/>
            <a:ext cx="10514231" cy="1500534"/>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B9028651-2089-4C2E-9BC5-1F800E4E69D3}" type="slidenum">
              <a:rPr lang="zh-CN" altLang="en-US"/>
              <a:pPr>
                <a:defRPr/>
              </a:pPr>
              <a:t>‹#›</a:t>
            </a:fld>
            <a:endParaRPr lang="zh-CN" altLang="en-US"/>
          </a:p>
        </p:txBody>
      </p:sp>
    </p:spTree>
    <p:extLst>
      <p:ext uri="{BB962C8B-B14F-4D97-AF65-F5344CB8AC3E}">
        <p14:creationId xmlns:p14="http://schemas.microsoft.com/office/powerpoint/2010/main" val="4187373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091" y="1826047"/>
            <a:ext cx="5180926" cy="435234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171396" y="1826047"/>
            <a:ext cx="5180926" cy="435234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829E6DA-72DC-4F21-A6B7-0E4BC6CFF3FE}" type="slidenum">
              <a:rPr lang="zh-CN" altLang="en-US"/>
              <a:pPr>
                <a:defRPr/>
              </a:pPr>
              <a:t>‹#›</a:t>
            </a:fld>
            <a:endParaRPr lang="zh-CN" altLang="en-US"/>
          </a:p>
        </p:txBody>
      </p:sp>
    </p:spTree>
    <p:extLst>
      <p:ext uri="{BB962C8B-B14F-4D97-AF65-F5344CB8AC3E}">
        <p14:creationId xmlns:p14="http://schemas.microsoft.com/office/powerpoint/2010/main" val="258669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noProof="1"/>
              <a:t>单击此处编辑母版标题样式</a:t>
            </a:r>
          </a:p>
        </p:txBody>
      </p:sp>
      <p:sp>
        <p:nvSpPr>
          <p:cNvPr id="3" name="文本占位符 2"/>
          <p:cNvSpPr>
            <a:spLocks noGrp="1"/>
          </p:cNvSpPr>
          <p:nvPr>
            <p:ph type="body" idx="1"/>
          </p:nvPr>
        </p:nvSpPr>
        <p:spPr>
          <a:xfrm>
            <a:off x="839680" y="1681552"/>
            <a:ext cx="5157115" cy="82410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839680" y="2505655"/>
            <a:ext cx="5157115" cy="3685441"/>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71397" y="1681552"/>
            <a:ext cx="5182513" cy="82410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171397" y="2505655"/>
            <a:ext cx="5182513" cy="3685441"/>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201383F7-E111-4078-887D-EBA9D6016AC9}" type="slidenum">
              <a:rPr lang="zh-CN" altLang="en-US"/>
              <a:pPr>
                <a:defRPr/>
              </a:pPr>
              <a:t>‹#›</a:t>
            </a:fld>
            <a:endParaRPr lang="zh-CN" altLang="en-US"/>
          </a:p>
        </p:txBody>
      </p:sp>
    </p:spTree>
    <p:extLst>
      <p:ext uri="{BB962C8B-B14F-4D97-AF65-F5344CB8AC3E}">
        <p14:creationId xmlns:p14="http://schemas.microsoft.com/office/powerpoint/2010/main" val="2014114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660AA54A-811D-477E-9B86-37233EEC7B4C}" type="slidenum">
              <a:rPr lang="zh-CN" altLang="en-US"/>
              <a:pPr>
                <a:defRPr/>
              </a:pPr>
              <a:t>‹#›</a:t>
            </a:fld>
            <a:endParaRPr lang="zh-CN" altLang="en-US"/>
          </a:p>
        </p:txBody>
      </p:sp>
    </p:spTree>
    <p:extLst>
      <p:ext uri="{BB962C8B-B14F-4D97-AF65-F5344CB8AC3E}">
        <p14:creationId xmlns:p14="http://schemas.microsoft.com/office/powerpoint/2010/main" val="3672764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36BF8522-DEF5-44E3-A912-E7DB8B2313A3}" type="slidenum">
              <a:rPr lang="zh-CN" altLang="en-US"/>
              <a:pPr>
                <a:defRPr/>
              </a:pPr>
              <a:t>‹#›</a:t>
            </a:fld>
            <a:endParaRPr lang="zh-CN" altLang="en-US"/>
          </a:p>
        </p:txBody>
      </p:sp>
    </p:spTree>
    <p:extLst>
      <p:ext uri="{BB962C8B-B14F-4D97-AF65-F5344CB8AC3E}">
        <p14:creationId xmlns:p14="http://schemas.microsoft.com/office/powerpoint/2010/main" val="1860329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dministrator\Desktop\图片1.png"/>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1418"/>
          <a:stretch/>
        </p:blipFill>
        <p:spPr bwMode="auto">
          <a:xfrm>
            <a:off x="0" y="0"/>
            <a:ext cx="12193589" cy="685800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6" r:id="rId2"/>
  </p:sldLayoutIdLst>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par>
    </p:tnLst>
  </p:timing>
  <p:txStyles>
    <p:titleStyle>
      <a:lvl1pPr algn="ctr" rtl="0" fontAlgn="base">
        <a:spcBef>
          <a:spcPct val="0"/>
        </a:spcBef>
        <a:spcAft>
          <a:spcPct val="0"/>
        </a:spcAft>
        <a:defRPr sz="5900" kern="1200">
          <a:solidFill>
            <a:schemeClr val="tx1"/>
          </a:solidFill>
          <a:latin typeface="+mj-lt"/>
          <a:ea typeface="微软雅黑" pitchFamily="34" charset="-122"/>
          <a:cs typeface="+mj-cs"/>
        </a:defRPr>
      </a:lvl1pPr>
      <a:lvl2pPr algn="ctr" rtl="0" fontAlgn="base">
        <a:spcBef>
          <a:spcPct val="0"/>
        </a:spcBef>
        <a:spcAft>
          <a:spcPct val="0"/>
        </a:spcAft>
        <a:defRPr sz="5900">
          <a:solidFill>
            <a:schemeClr val="tx1"/>
          </a:solidFill>
          <a:latin typeface="Calibri" pitchFamily="34" charset="0"/>
          <a:ea typeface="宋体" charset="-122"/>
        </a:defRPr>
      </a:lvl2pPr>
      <a:lvl3pPr algn="ctr" rtl="0" fontAlgn="base">
        <a:spcBef>
          <a:spcPct val="0"/>
        </a:spcBef>
        <a:spcAft>
          <a:spcPct val="0"/>
        </a:spcAft>
        <a:defRPr sz="5900">
          <a:solidFill>
            <a:schemeClr val="tx1"/>
          </a:solidFill>
          <a:latin typeface="Calibri" pitchFamily="34" charset="0"/>
          <a:ea typeface="宋体" charset="-122"/>
        </a:defRPr>
      </a:lvl3pPr>
      <a:lvl4pPr algn="ctr" rtl="0" fontAlgn="base">
        <a:spcBef>
          <a:spcPct val="0"/>
        </a:spcBef>
        <a:spcAft>
          <a:spcPct val="0"/>
        </a:spcAft>
        <a:defRPr sz="5900">
          <a:solidFill>
            <a:schemeClr val="tx1"/>
          </a:solidFill>
          <a:latin typeface="Calibri" pitchFamily="34" charset="0"/>
          <a:ea typeface="宋体" charset="-122"/>
        </a:defRPr>
      </a:lvl4pPr>
      <a:lvl5pPr algn="ctr" rtl="0" fontAlgn="base">
        <a:spcBef>
          <a:spcPct val="0"/>
        </a:spcBef>
        <a:spcAft>
          <a:spcPct val="0"/>
        </a:spcAft>
        <a:defRPr sz="5900">
          <a:solidFill>
            <a:schemeClr val="tx1"/>
          </a:solidFill>
          <a:latin typeface="Calibri" pitchFamily="34" charset="0"/>
          <a:ea typeface="宋体" charset="-122"/>
        </a:defRPr>
      </a:lvl5pPr>
      <a:lvl6pPr marL="609570" algn="ctr" rtl="0" fontAlgn="base">
        <a:spcBef>
          <a:spcPct val="0"/>
        </a:spcBef>
        <a:spcAft>
          <a:spcPct val="0"/>
        </a:spcAft>
        <a:defRPr sz="5900">
          <a:solidFill>
            <a:schemeClr val="tx1"/>
          </a:solidFill>
          <a:latin typeface="Calibri" pitchFamily="34" charset="0"/>
          <a:ea typeface="宋体" charset="-122"/>
        </a:defRPr>
      </a:lvl6pPr>
      <a:lvl7pPr marL="1219140" algn="ctr" rtl="0" fontAlgn="base">
        <a:spcBef>
          <a:spcPct val="0"/>
        </a:spcBef>
        <a:spcAft>
          <a:spcPct val="0"/>
        </a:spcAft>
        <a:defRPr sz="5900">
          <a:solidFill>
            <a:schemeClr val="tx1"/>
          </a:solidFill>
          <a:latin typeface="Calibri" pitchFamily="34" charset="0"/>
          <a:ea typeface="宋体" charset="-122"/>
        </a:defRPr>
      </a:lvl7pPr>
      <a:lvl8pPr marL="1828709" algn="ctr" rtl="0" fontAlgn="base">
        <a:spcBef>
          <a:spcPct val="0"/>
        </a:spcBef>
        <a:spcAft>
          <a:spcPct val="0"/>
        </a:spcAft>
        <a:defRPr sz="5900">
          <a:solidFill>
            <a:schemeClr val="tx1"/>
          </a:solidFill>
          <a:latin typeface="Calibri" pitchFamily="34" charset="0"/>
          <a:ea typeface="宋体" charset="-122"/>
        </a:defRPr>
      </a:lvl8pPr>
      <a:lvl9pPr marL="2438278" algn="ctr" rtl="0" fontAlgn="base">
        <a:spcBef>
          <a:spcPct val="0"/>
        </a:spcBef>
        <a:spcAft>
          <a:spcPct val="0"/>
        </a:spcAft>
        <a:defRPr sz="5900">
          <a:solidFill>
            <a:schemeClr val="tx1"/>
          </a:solidFill>
          <a:latin typeface="Calibri" pitchFamily="34" charset="0"/>
          <a:ea typeface="宋体" charset="-122"/>
        </a:defRPr>
      </a:lvl9pPr>
    </p:titleStyle>
    <p:bodyStyle>
      <a:lvl1pPr marL="457178" indent="-457178" algn="l" rtl="0" fontAlgn="base">
        <a:spcBef>
          <a:spcPct val="20000"/>
        </a:spcBef>
        <a:spcAft>
          <a:spcPct val="0"/>
        </a:spcAft>
        <a:buFont typeface="Arial" charset="0"/>
        <a:buChar char="•"/>
        <a:defRPr sz="4300" kern="1200">
          <a:solidFill>
            <a:schemeClr val="tx1"/>
          </a:solidFill>
          <a:latin typeface="+mn-lt"/>
          <a:ea typeface="微软雅黑" pitchFamily="34" charset="-122"/>
          <a:cs typeface="+mn-cs"/>
        </a:defRPr>
      </a:lvl1pPr>
      <a:lvl2pPr marL="990550" indent="-380981" algn="l" rtl="0" fontAlgn="base">
        <a:spcBef>
          <a:spcPct val="20000"/>
        </a:spcBef>
        <a:spcAft>
          <a:spcPct val="0"/>
        </a:spcAft>
        <a:buFont typeface="Arial" charset="0"/>
        <a:buChar char="–"/>
        <a:defRPr sz="3700" kern="1200">
          <a:solidFill>
            <a:schemeClr val="tx1"/>
          </a:solidFill>
          <a:latin typeface="+mn-lt"/>
          <a:ea typeface="微软雅黑" pitchFamily="34" charset="-122"/>
          <a:cs typeface="+mn-cs"/>
        </a:defRPr>
      </a:lvl2pPr>
      <a:lvl3pPr marL="1523925" indent="-304784" algn="l" rtl="0" fontAlgn="base">
        <a:spcBef>
          <a:spcPct val="20000"/>
        </a:spcBef>
        <a:spcAft>
          <a:spcPct val="0"/>
        </a:spcAft>
        <a:buFont typeface="Arial" charset="0"/>
        <a:buChar char="•"/>
        <a:defRPr sz="3200" kern="1200">
          <a:solidFill>
            <a:schemeClr val="tx1"/>
          </a:solidFill>
          <a:latin typeface="+mn-lt"/>
          <a:ea typeface="微软雅黑" pitchFamily="34" charset="-122"/>
          <a:cs typeface="+mn-cs"/>
        </a:defRPr>
      </a:lvl3pPr>
      <a:lvl4pPr marL="2133493" indent="-304784" algn="l" rtl="0" fontAlgn="base">
        <a:spcBef>
          <a:spcPct val="20000"/>
        </a:spcBef>
        <a:spcAft>
          <a:spcPct val="0"/>
        </a:spcAft>
        <a:buFont typeface="Arial" charset="0"/>
        <a:buChar char="–"/>
        <a:defRPr sz="2700" kern="1200">
          <a:solidFill>
            <a:schemeClr val="tx1"/>
          </a:solidFill>
          <a:latin typeface="+mn-lt"/>
          <a:ea typeface="微软雅黑" pitchFamily="34" charset="-122"/>
          <a:cs typeface="+mn-cs"/>
        </a:defRPr>
      </a:lvl4pPr>
      <a:lvl5pPr marL="2743062" indent="-304784" algn="l" rtl="0" fontAlgn="base">
        <a:spcBef>
          <a:spcPct val="20000"/>
        </a:spcBef>
        <a:spcAft>
          <a:spcPct val="0"/>
        </a:spcAft>
        <a:buFont typeface="Arial" charset="0"/>
        <a:buChar char="»"/>
        <a:defRPr sz="2700" kern="1200">
          <a:solidFill>
            <a:schemeClr val="tx1"/>
          </a:solidFill>
          <a:latin typeface="+mn-lt"/>
          <a:ea typeface="微软雅黑" pitchFamily="34" charset="-122"/>
          <a:cs typeface="+mn-cs"/>
        </a:defRPr>
      </a:lvl5pPr>
      <a:lvl6pPr marL="335263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091" y="365210"/>
            <a:ext cx="10514231" cy="132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noChangeArrowheads="1"/>
          </p:cNvSpPr>
          <p:nvPr>
            <p:ph type="body" idx="4294967295"/>
          </p:nvPr>
        </p:nvSpPr>
        <p:spPr bwMode="auto">
          <a:xfrm>
            <a:off x="838091" y="1826047"/>
            <a:ext cx="10514231" cy="435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38" tIns="45719" rIns="91438" bIns="45719"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38" tIns="45719" rIns="91438" bIns="45719"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wrap="square" lIns="91438" tIns="45719" rIns="91438" bIns="45719" numCol="1" anchor="ctr" anchorCtr="0" compatLnSpc="1">
            <a:prstTxWarp prst="textNoShape">
              <a:avLst/>
            </a:prstTxWarp>
          </a:bodyPr>
          <a:lstStyle>
            <a:lvl1pPr algn="r">
              <a:defRPr sz="1200">
                <a:solidFill>
                  <a:srgbClr val="898989"/>
                </a:solidFill>
                <a:latin typeface="Times New Roman" pitchFamily="18" charset="0"/>
                <a:ea typeface="微软雅黑" pitchFamily="34" charset="-122"/>
              </a:defRPr>
            </a:lvl1pPr>
          </a:lstStyle>
          <a:p>
            <a:pPr>
              <a:buFont typeface="Arial" pitchFamily="34" charset="0"/>
              <a:buNone/>
              <a:defRPr/>
            </a:pPr>
            <a:fld id="{7AE72EB5-4DA5-4319-BBDF-187A9A4BCAAF}" type="slidenum">
              <a:rPr lang="zh-CN" altLang="en-US"/>
              <a:pPr>
                <a:buFont typeface="Arial" pitchFamily="34" charset="0"/>
                <a:buNone/>
                <a:defRPr/>
              </a:pPr>
              <a:t>‹#›</a:t>
            </a:fld>
            <a:endParaRPr lang="zh-CN" altLang="en-US"/>
          </a:p>
        </p:txBody>
      </p:sp>
    </p:spTree>
    <p:extLst>
      <p:ext uri="{BB962C8B-B14F-4D97-AF65-F5344CB8AC3E}">
        <p14:creationId xmlns:p14="http://schemas.microsoft.com/office/powerpoint/2010/main" val="2379806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5pPr>
      <a:lvl6pPr marL="457189"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377"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566"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754"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594" indent="-228594"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1.jpeg"/><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slideLayout" Target="../slideLayouts/slideLayout4.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 Type="http://schemas.openxmlformats.org/officeDocument/2006/relationships/tags" Target="../tags/tag8.xml"/><Relationship Id="rId16" Type="http://schemas.openxmlformats.org/officeDocument/2006/relationships/tags" Target="../tags/tag22.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19" Type="http://schemas.openxmlformats.org/officeDocument/2006/relationships/image" Target="../media/image14.png"/><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38485;&#38081;&#38498;&#25945;&#24072;&#21457;&#23637;&#25163;&#20876;&#65288;&#27169;&#26495;&#65289;.pdf" TargetMode="Externa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0.&#25945;&#24072;&#35786;&#25913;&#27719;&#25253;&#65288;&#26753;&#23567;&#33521;&#65289;2018.12.3.pptx" TargetMode="Externa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4.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image" Target="../media/image59.jpg"/><Relationship Id="rId1" Type="http://schemas.openxmlformats.org/officeDocument/2006/relationships/slideLayout" Target="../slideLayouts/slideLayout4.xml"/><Relationship Id="rId6" Type="http://schemas.openxmlformats.org/officeDocument/2006/relationships/image" Target="../media/image62.jpeg"/><Relationship Id="rId5" Type="http://schemas.microsoft.com/office/2007/relationships/hdphoto" Target="../media/hdphoto2.wdp"/><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28.xml"/><Relationship Id="rId7" Type="http://schemas.openxmlformats.org/officeDocument/2006/relationships/slideLayout" Target="../slideLayouts/slideLayout4.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p:cNvSpPr>
            <a:spLocks noChangeArrowheads="1"/>
          </p:cNvSpPr>
          <p:nvPr/>
        </p:nvSpPr>
        <p:spPr bwMode="auto">
          <a:xfrm>
            <a:off x="1342679" y="3176992"/>
            <a:ext cx="9865096" cy="1846643"/>
          </a:xfrm>
          <a:prstGeom prst="rect">
            <a:avLst/>
          </a:prstGeom>
          <a:noFill/>
          <a:ln>
            <a:noFill/>
          </a:ln>
          <a:effectLst/>
          <a:extLst>
            <a:ext uri="{909E8E84-426E-40DD-AFC4-6F175D3DCCD1}">
              <a14:hiddenFill xmlns:a14="http://schemas.microsoft.com/office/drawing/2010/main">
                <a:solidFill>
                  <a:schemeClr val="bg2">
                    <a:alpha val="7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91426" tIns="45712" rIns="91426" bIns="45712">
            <a:spAutoFit/>
          </a:bodyPr>
          <a:lstStyle/>
          <a:p>
            <a:pPr algn="ctr" eaLnBrk="0" hangingPunct="0">
              <a:lnSpc>
                <a:spcPct val="150000"/>
              </a:lnSpc>
            </a:pPr>
            <a:r>
              <a:rPr lang="zh-CN" altLang="en-US" sz="3600" b="1" dirty="0" smtClean="0">
                <a:solidFill>
                  <a:srgbClr val="006CB8"/>
                </a:solidFill>
                <a:latin typeface="+mn-ea"/>
                <a:ea typeface="+mn-ea"/>
              </a:rPr>
              <a:t>有效实施教师层面诊改，提升获得感和满意度</a:t>
            </a:r>
            <a:r>
              <a:rPr lang="zh-CN" altLang="en-US" sz="4000" b="1" dirty="0">
                <a:solidFill>
                  <a:srgbClr val="006CB8"/>
                </a:solidFill>
                <a:latin typeface="+mn-ea"/>
                <a:ea typeface="+mn-ea"/>
              </a:rPr>
              <a:t/>
            </a:r>
            <a:br>
              <a:rPr lang="zh-CN" altLang="en-US" sz="4000" b="1" dirty="0">
                <a:solidFill>
                  <a:srgbClr val="006CB8"/>
                </a:solidFill>
                <a:latin typeface="+mn-ea"/>
                <a:ea typeface="+mn-ea"/>
              </a:rPr>
            </a:br>
            <a:endParaRPr lang="zh-CN" altLang="en-US" sz="4000" b="1" dirty="0">
              <a:solidFill>
                <a:srgbClr val="006CB8"/>
              </a:solidFill>
              <a:latin typeface="+mn-ea"/>
              <a:ea typeface="+mn-ea"/>
            </a:endParaRPr>
          </a:p>
        </p:txBody>
      </p:sp>
      <p:sp>
        <p:nvSpPr>
          <p:cNvPr id="5" name="TextBox 7"/>
          <p:cNvSpPr>
            <a:spLocks noChangeArrowheads="1"/>
          </p:cNvSpPr>
          <p:nvPr/>
        </p:nvSpPr>
        <p:spPr bwMode="auto">
          <a:xfrm>
            <a:off x="4651696" y="4900926"/>
            <a:ext cx="4107101" cy="564375"/>
          </a:xfrm>
          <a:prstGeom prst="rect">
            <a:avLst/>
          </a:prstGeom>
          <a:noFill/>
          <a:ln>
            <a:noFill/>
          </a:ln>
          <a:effectLst/>
          <a:extLst>
            <a:ext uri="{909E8E84-426E-40DD-AFC4-6F175D3DCCD1}">
              <a14:hiddenFill xmlns:a14="http://schemas.microsoft.com/office/drawing/2010/main">
                <a:solidFill>
                  <a:schemeClr val="bg2">
                    <a:alpha val="7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91426" tIns="45712" rIns="91426" bIns="45712">
            <a:spAutoFit/>
          </a:bodyPr>
          <a:lstStyle/>
          <a:p>
            <a:pPr eaLnBrk="0" hangingPunct="0"/>
            <a:r>
              <a:rPr lang="zh-CN" altLang="en-US" sz="3100" b="1" dirty="0">
                <a:solidFill>
                  <a:srgbClr val="006CB8"/>
                </a:solidFill>
                <a:latin typeface="+mj-ea"/>
                <a:ea typeface="+mj-ea"/>
                <a:sym typeface="微软雅黑" pitchFamily="34" charset="-122"/>
              </a:rPr>
              <a:t>             </a:t>
            </a:r>
            <a:endParaRPr lang="zh-CN" altLang="en-US" sz="3100" b="1" dirty="0">
              <a:solidFill>
                <a:srgbClr val="006CB8"/>
              </a:solidFill>
              <a:latin typeface="+mj-ea"/>
              <a:ea typeface="+mj-ea"/>
            </a:endParaRPr>
          </a:p>
        </p:txBody>
      </p:sp>
      <p:sp>
        <p:nvSpPr>
          <p:cNvPr id="6" name="圆角矩形 5"/>
          <p:cNvSpPr/>
          <p:nvPr/>
        </p:nvSpPr>
        <p:spPr>
          <a:xfrm>
            <a:off x="2514821" y="4641320"/>
            <a:ext cx="7252089" cy="672230"/>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7" name="TextBox 6"/>
          <p:cNvSpPr txBox="1"/>
          <p:nvPr/>
        </p:nvSpPr>
        <p:spPr>
          <a:xfrm>
            <a:off x="3973613" y="4761996"/>
            <a:ext cx="4247273" cy="430863"/>
          </a:xfrm>
          <a:prstGeom prst="rect">
            <a:avLst/>
          </a:prstGeom>
          <a:noFill/>
        </p:spPr>
        <p:txBody>
          <a:bodyPr wrap="none" lIns="121898" tIns="60948" rIns="121898" bIns="60948" rtlCol="0">
            <a:spAutoFit/>
          </a:bodyPr>
          <a:lstStyle/>
          <a:p>
            <a:pPr algn="ctr"/>
            <a:r>
              <a:rPr lang="zh-CN" altLang="en-US" sz="2000" b="1" dirty="0" smtClean="0">
                <a:solidFill>
                  <a:schemeClr val="tx1">
                    <a:lumMod val="65000"/>
                    <a:lumOff val="35000"/>
                  </a:schemeClr>
                </a:solidFill>
                <a:latin typeface="微软雅黑" pitchFamily="34" charset="-122"/>
                <a:ea typeface="微软雅黑" pitchFamily="34" charset="-122"/>
              </a:rPr>
              <a:t>陕西铁路工程职业技术学院  刘</a:t>
            </a:r>
            <a:r>
              <a:rPr lang="zh-CN" altLang="en-US" sz="2000" b="1" dirty="0">
                <a:solidFill>
                  <a:schemeClr val="tx1">
                    <a:lumMod val="65000"/>
                    <a:lumOff val="35000"/>
                  </a:schemeClr>
                </a:solidFill>
                <a:latin typeface="微软雅黑" pitchFamily="34" charset="-122"/>
                <a:ea typeface="微软雅黑" pitchFamily="34" charset="-122"/>
              </a:rPr>
              <a:t>超群</a:t>
            </a:r>
          </a:p>
        </p:txBody>
      </p:sp>
      <p:grpSp>
        <p:nvGrpSpPr>
          <p:cNvPr id="8" name="组合 7"/>
          <p:cNvGrpSpPr/>
          <p:nvPr/>
        </p:nvGrpSpPr>
        <p:grpSpPr>
          <a:xfrm>
            <a:off x="2300938" y="4603302"/>
            <a:ext cx="959980" cy="766336"/>
            <a:chOff x="899592" y="2377261"/>
            <a:chExt cx="720079" cy="574619"/>
          </a:xfrm>
          <a:effectLst>
            <a:outerShdw blurRad="50800" dist="38100" dir="2700000" algn="tl" rotWithShape="0">
              <a:prstClr val="black">
                <a:alpha val="40000"/>
              </a:prstClr>
            </a:outerShdw>
          </a:effectLst>
        </p:grpSpPr>
        <p:sp>
          <p:nvSpPr>
            <p:cNvPr id="9" name="圆角矩形 8"/>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sp>
          <p:nvSpPr>
            <p:cNvPr id="10" name="圆角矩形 9"/>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grpSp>
      <p:sp>
        <p:nvSpPr>
          <p:cNvPr id="11" name="TextBox 10"/>
          <p:cNvSpPr txBox="1"/>
          <p:nvPr/>
        </p:nvSpPr>
        <p:spPr>
          <a:xfrm>
            <a:off x="4296619" y="5465301"/>
            <a:ext cx="2408627" cy="430863"/>
          </a:xfrm>
          <a:prstGeom prst="rect">
            <a:avLst/>
          </a:prstGeom>
          <a:noFill/>
        </p:spPr>
        <p:txBody>
          <a:bodyPr wrap="none" lIns="121898" tIns="60948" rIns="121898" bIns="60948" rtlCol="0">
            <a:spAutoFit/>
          </a:bodyPr>
          <a:lstStyle/>
          <a:p>
            <a:pPr algn="ctr" fontAlgn="auto">
              <a:spcBef>
                <a:spcPts val="0"/>
              </a:spcBef>
              <a:spcAft>
                <a:spcPts val="0"/>
              </a:spcAft>
              <a:defRPr/>
            </a:pPr>
            <a:r>
              <a:rPr lang="en-US" altLang="zh-CN" dirty="0" smtClean="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000" dirty="0" smtClean="0">
                <a:solidFill>
                  <a:schemeClr val="tx1">
                    <a:lumMod val="75000"/>
                    <a:lumOff val="25000"/>
                  </a:schemeClr>
                </a:solidFill>
                <a:latin typeface="微软雅黑" pitchFamily="34" charset="-122"/>
                <a:ea typeface="微软雅黑" pitchFamily="34" charset="-122"/>
                <a:sym typeface="微软雅黑" pitchFamily="34" charset="-122"/>
              </a:rPr>
              <a:t>2019</a:t>
            </a:r>
            <a:r>
              <a:rPr lang="zh-CN" altLang="en-US" sz="2000" dirty="0" smtClean="0">
                <a:solidFill>
                  <a:schemeClr val="tx1">
                    <a:lumMod val="75000"/>
                    <a:lumOff val="25000"/>
                  </a:schemeClr>
                </a:solidFill>
                <a:latin typeface="微软雅黑" pitchFamily="34" charset="-122"/>
                <a:ea typeface="微软雅黑" pitchFamily="34" charset="-122"/>
                <a:sym typeface="微软雅黑" pitchFamily="34" charset="-122"/>
              </a:rPr>
              <a:t>年</a:t>
            </a:r>
            <a:r>
              <a:rPr lang="en-US" altLang="zh-CN" sz="2000" dirty="0" smtClean="0">
                <a:solidFill>
                  <a:schemeClr val="tx1">
                    <a:lumMod val="75000"/>
                    <a:lumOff val="25000"/>
                  </a:schemeClr>
                </a:solidFill>
                <a:latin typeface="微软雅黑" pitchFamily="34" charset="-122"/>
                <a:ea typeface="微软雅黑" pitchFamily="34" charset="-122"/>
                <a:sym typeface="微软雅黑" pitchFamily="34" charset="-122"/>
              </a:rPr>
              <a:t>9</a:t>
            </a:r>
            <a:r>
              <a:rPr lang="zh-CN" altLang="en-US" sz="2000" dirty="0" smtClean="0">
                <a:solidFill>
                  <a:schemeClr val="tx1">
                    <a:lumMod val="75000"/>
                    <a:lumOff val="25000"/>
                  </a:schemeClr>
                </a:solidFill>
                <a:latin typeface="微软雅黑" pitchFamily="34" charset="-122"/>
                <a:ea typeface="微软雅黑" pitchFamily="34" charset="-122"/>
                <a:sym typeface="微软雅黑" pitchFamily="34" charset="-122"/>
              </a:rPr>
              <a:t>月</a:t>
            </a:r>
            <a:endParaRPr lang="zh-CN" altLang="en-US" sz="2000" dirty="0">
              <a:solidFill>
                <a:schemeClr val="tx1">
                  <a:lumMod val="75000"/>
                  <a:lumOff val="25000"/>
                </a:schemeClr>
              </a:solidFill>
              <a:latin typeface="微软雅黑" pitchFamily="34" charset="-122"/>
              <a:ea typeface="微软雅黑" pitchFamily="34" charset="-122"/>
              <a:sym typeface="微软雅黑" pitchFamily="34" charset="-122"/>
            </a:endParaRPr>
          </a:p>
        </p:txBody>
      </p:sp>
      <p:pic>
        <p:nvPicPr>
          <p:cNvPr id="12" name="Picture 16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85127" y="977884"/>
            <a:ext cx="2311475" cy="152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6814" y="1011505"/>
            <a:ext cx="2351682" cy="148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5462" y="1004523"/>
            <a:ext cx="2391447" cy="151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69"/>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3367" y="1015242"/>
            <a:ext cx="2397046" cy="148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70"/>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 y="1004136"/>
            <a:ext cx="2481944" cy="1517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22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4"/>
                                        </p:tgtEl>
                                        <p:attrNameLst>
                                          <p:attrName>ppt_y</p:attrName>
                                        </p:attrNameLst>
                                      </p:cBhvr>
                                      <p:tavLst>
                                        <p:tav tm="0">
                                          <p:val>
                                            <p:strVal val="#ppt_y"/>
                                          </p:val>
                                        </p:tav>
                                        <p:tav tm="100000">
                                          <p:val>
                                            <p:strVal val="#ppt_y"/>
                                          </p:val>
                                        </p:tav>
                                      </p:tavLst>
                                    </p:anim>
                                    <p:anim calcmode="lin" valueType="num">
                                      <p:cBhvr>
                                        <p:cTn id="3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p:tgtEl>
                                          <p:spTgt spid="4"/>
                                        </p:tgtEl>
                                      </p:cBhvr>
                                    </p:animEffect>
                                  </p:childTnLst>
                                </p:cTn>
                              </p:par>
                              <p:par>
                                <p:cTn id="36" presetID="34" presetClass="emph" presetSubtype="0" fill="hold" grpId="1" nodeType="withEffect">
                                  <p:stCondLst>
                                    <p:cond delay="0"/>
                                  </p:stCondLst>
                                  <p:iterate type="lt">
                                    <p:tmPct val="10000"/>
                                  </p:iterate>
                                  <p:childTnLst>
                                    <p:animMotion origin="layout" path="M 0.0 0.0 L 0.0 -0.07213" pathEditMode="relative" ptsTypes="">
                                      <p:cBhvr>
                                        <p:cTn id="37" dur="250" accel="50000" decel="50000" autoRev="1" fill="hold">
                                          <p:stCondLst>
                                            <p:cond delay="0"/>
                                          </p:stCondLst>
                                        </p:cTn>
                                        <p:tgtEl>
                                          <p:spTgt spid="4"/>
                                        </p:tgtEl>
                                        <p:attrNameLst>
                                          <p:attrName>ppt_x</p:attrName>
                                          <p:attrName>ppt_y</p:attrName>
                                        </p:attrNameLst>
                                      </p:cBhvr>
                                    </p:animMotion>
                                    <p:animRot by="1500000">
                                      <p:cBhvr>
                                        <p:cTn id="38" dur="125" fill="hold">
                                          <p:stCondLst>
                                            <p:cond delay="0"/>
                                          </p:stCondLst>
                                        </p:cTn>
                                        <p:tgtEl>
                                          <p:spTgt spid="4"/>
                                        </p:tgtEl>
                                        <p:attrNameLst>
                                          <p:attrName>r</p:attrName>
                                        </p:attrNameLst>
                                      </p:cBhvr>
                                    </p:animRot>
                                    <p:animRot by="-1500000">
                                      <p:cBhvr>
                                        <p:cTn id="39" dur="125" fill="hold">
                                          <p:stCondLst>
                                            <p:cond delay="125"/>
                                          </p:stCondLst>
                                        </p:cTn>
                                        <p:tgtEl>
                                          <p:spTgt spid="4"/>
                                        </p:tgtEl>
                                        <p:attrNameLst>
                                          <p:attrName>r</p:attrName>
                                        </p:attrNameLst>
                                      </p:cBhvr>
                                    </p:animRot>
                                    <p:animRot by="-1500000">
                                      <p:cBhvr>
                                        <p:cTn id="40" dur="125" fill="hold">
                                          <p:stCondLst>
                                            <p:cond delay="250"/>
                                          </p:stCondLst>
                                        </p:cTn>
                                        <p:tgtEl>
                                          <p:spTgt spid="4"/>
                                        </p:tgtEl>
                                        <p:attrNameLst>
                                          <p:attrName>r</p:attrName>
                                        </p:attrNameLst>
                                      </p:cBhvr>
                                    </p:animRot>
                                    <p:animRot by="1500000">
                                      <p:cBhvr>
                                        <p:cTn id="41" dur="125" fill="hold">
                                          <p:stCondLst>
                                            <p:cond delay="375"/>
                                          </p:stCondLst>
                                        </p:cTn>
                                        <p:tgtEl>
                                          <p:spTgt spid="4"/>
                                        </p:tgtEl>
                                        <p:attrNameLst>
                                          <p:attrName>r</p:attrName>
                                        </p:attrNameLst>
                                      </p:cBhvr>
                                    </p:animRot>
                                  </p:childTnLst>
                                </p:cTn>
                              </p:par>
                            </p:childTnLst>
                          </p:cTn>
                        </p:par>
                        <p:par>
                          <p:cTn id="42" fill="hold">
                            <p:stCondLst>
                              <p:cond delay="345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5"/>
                                        </p:tgtEl>
                                        <p:attrNameLst>
                                          <p:attrName>ppt_y</p:attrName>
                                        </p:attrNameLst>
                                      </p:cBhvr>
                                      <p:tavLst>
                                        <p:tav tm="0">
                                          <p:val>
                                            <p:strVal val="#ppt_y"/>
                                          </p:val>
                                        </p:tav>
                                        <p:tav tm="100000">
                                          <p:val>
                                            <p:strVal val="#ppt_y"/>
                                          </p:val>
                                        </p:tav>
                                      </p:tavLst>
                                    </p:anim>
                                    <p:anim calcmode="lin" valueType="num">
                                      <p:cBhvr>
                                        <p:cTn id="4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p:tgtEl>
                                          <p:spTgt spid="5"/>
                                        </p:tgtEl>
                                      </p:cBhvr>
                                    </p:animEffect>
                                  </p:childTnLst>
                                </p:cTn>
                              </p:par>
                            </p:childTnLst>
                          </p:cTn>
                        </p:par>
                        <p:par>
                          <p:cTn id="50" fill="hold">
                            <p:stCondLst>
                              <p:cond delay="39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par>
                          <p:cTn id="57" fill="hold">
                            <p:stCondLst>
                              <p:cond delay="4400"/>
                            </p:stCondLst>
                            <p:childTnLst>
                              <p:par>
                                <p:cTn id="58" presetID="1" presetClass="entr" presetSubtype="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childTnLst>
                                </p:cTn>
                              </p:par>
                              <p:par>
                                <p:cTn id="60" presetID="63" presetClass="path" presetSubtype="0" accel="50000" decel="50000" fill="hold" nodeType="withEffect">
                                  <p:stCondLst>
                                    <p:cond delay="0"/>
                                  </p:stCondLst>
                                  <p:childTnLst>
                                    <p:animMotion origin="layout" path="M 4.44444E-6 -4.78691E-6 L 0.575 -4.78691E-6 " pathEditMode="relative" rAng="0" ptsTypes="AA">
                                      <p:cBhvr>
                                        <p:cTn id="61" dur="2000" fill="hold"/>
                                        <p:tgtEl>
                                          <p:spTgt spid="8"/>
                                        </p:tgtEl>
                                        <p:attrNameLst>
                                          <p:attrName>ppt_x</p:attrName>
                                          <p:attrName>ppt_y</p:attrName>
                                        </p:attrNameLst>
                                      </p:cBhvr>
                                      <p:rCtr x="28750" y="0"/>
                                    </p:animMotion>
                                  </p:childTnLst>
                                </p:cTn>
                              </p:par>
                              <p:par>
                                <p:cTn id="62" presetID="22" presetClass="entr" presetSubtype="8" fill="hold" grpId="0" nodeType="withEffect">
                                  <p:stCondLst>
                                    <p:cond delay="25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1750"/>
                                        <p:tgtEl>
                                          <p:spTgt spid="7"/>
                                        </p:tgtEl>
                                      </p:cBhvr>
                                    </p:animEffect>
                                  </p:childTnLst>
                                </p:cTn>
                              </p:par>
                              <p:par>
                                <p:cTn id="65" presetID="53" presetClass="entr" presetSubtype="528" fill="hold" grpId="0" nodeType="withEffect">
                                  <p:stCondLst>
                                    <p:cond delay="250"/>
                                  </p:stCondLst>
                                  <p:iterate type="lt">
                                    <p:tmPct val="10000"/>
                                  </p:iterate>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animEffect transition="in" filter="fade">
                                      <p:cBhvr>
                                        <p:cTn id="69" dur="500"/>
                                        <p:tgtEl>
                                          <p:spTgt spid="11"/>
                                        </p:tgtEl>
                                      </p:cBhvr>
                                    </p:animEffect>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6400"/>
                            </p:stCondLst>
                            <p:childTnLst>
                              <p:par>
                                <p:cTn id="73" presetID="34" presetClass="emph" presetSubtype="0" fill="hold" grpId="1" nodeType="afterEffect">
                                  <p:stCondLst>
                                    <p:cond delay="0"/>
                                  </p:stCondLst>
                                  <p:iterate type="lt">
                                    <p:tmPct val="10000"/>
                                  </p:iterate>
                                  <p:childTnLst>
                                    <p:animMotion origin="layout" path="M 0.0 0.0 L 0.0 -0.07213" pathEditMode="relative" ptsTypes="">
                                      <p:cBhvr>
                                        <p:cTn id="74" dur="250" accel="50000" decel="50000" autoRev="1" fill="hold">
                                          <p:stCondLst>
                                            <p:cond delay="0"/>
                                          </p:stCondLst>
                                        </p:cTn>
                                        <p:tgtEl>
                                          <p:spTgt spid="5"/>
                                        </p:tgtEl>
                                        <p:attrNameLst>
                                          <p:attrName>ppt_x</p:attrName>
                                          <p:attrName>ppt_y</p:attrName>
                                        </p:attrNameLst>
                                      </p:cBhvr>
                                    </p:animMotion>
                                    <p:animRot by="1500000">
                                      <p:cBhvr>
                                        <p:cTn id="75" dur="125" fill="hold">
                                          <p:stCondLst>
                                            <p:cond delay="0"/>
                                          </p:stCondLst>
                                        </p:cTn>
                                        <p:tgtEl>
                                          <p:spTgt spid="5"/>
                                        </p:tgtEl>
                                        <p:attrNameLst>
                                          <p:attrName>r</p:attrName>
                                        </p:attrNameLst>
                                      </p:cBhvr>
                                    </p:animRot>
                                    <p:animRot by="-1500000">
                                      <p:cBhvr>
                                        <p:cTn id="76" dur="125" fill="hold">
                                          <p:stCondLst>
                                            <p:cond delay="125"/>
                                          </p:stCondLst>
                                        </p:cTn>
                                        <p:tgtEl>
                                          <p:spTgt spid="5"/>
                                        </p:tgtEl>
                                        <p:attrNameLst>
                                          <p:attrName>r</p:attrName>
                                        </p:attrNameLst>
                                      </p:cBhvr>
                                    </p:animRot>
                                    <p:animRot by="-1500000">
                                      <p:cBhvr>
                                        <p:cTn id="77" dur="125" fill="hold">
                                          <p:stCondLst>
                                            <p:cond delay="250"/>
                                          </p:stCondLst>
                                        </p:cTn>
                                        <p:tgtEl>
                                          <p:spTgt spid="5"/>
                                        </p:tgtEl>
                                        <p:attrNameLst>
                                          <p:attrName>r</p:attrName>
                                        </p:attrNameLst>
                                      </p:cBhvr>
                                    </p:animRot>
                                    <p:animRot by="1500000">
                                      <p:cBhvr>
                                        <p:cTn id="7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P spid="4" grpId="1"/>
      <p:bldP spid="5" grpId="0" bldLvl="0" autoUpdateAnimBg="0"/>
      <p:bldP spid="5" grpId="1"/>
      <p:bldP spid="6" grpId="0" animBg="1"/>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486694" y="1485578"/>
            <a:ext cx="9139116" cy="4524315"/>
          </a:xfrm>
          <a:prstGeom prst="rect">
            <a:avLst/>
          </a:prstGeom>
          <a:noFill/>
        </p:spPr>
        <p:txBody>
          <a:bodyPr wrap="square">
            <a:spAutoFit/>
          </a:bodyPr>
          <a:lstStyle/>
          <a:p>
            <a:pPr marL="342900" indent="-342900" eaLnBrk="1" hangingPunct="1">
              <a:lnSpc>
                <a:spcPct val="150000"/>
              </a:lnSpc>
              <a:buFont typeface="+mj-lt"/>
              <a:buAutoNum type="arabicPeriod"/>
              <a:defRPr/>
            </a:pPr>
            <a:r>
              <a:rPr lang="zh-CN" altLang="en-US" sz="2400"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聚焦核心要素</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。聚焦五个层面的</a:t>
            </a:r>
            <a:r>
              <a:rPr lang="zh-CN" altLang="en-US" sz="2400" b="1" kern="100" dirty="0" smtClean="0">
                <a:solidFill>
                  <a:srgbClr val="0070C0"/>
                </a:solidFill>
                <a:latin typeface="华文楷体" panose="02010600040101010101" pitchFamily="2" charset="-122"/>
                <a:ea typeface="华文楷体" panose="02010600040101010101" pitchFamily="2" charset="-122"/>
                <a:cs typeface="Times New Roman" panose="02020603050405020304" pitchFamily="18" charset="0"/>
              </a:rPr>
              <a:t>目标与标准、监测与预警、诊断与改进</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的机制建设和运行情况。</a:t>
            </a:r>
            <a:endParaRPr lang="en-US" altLang="zh-CN" sz="2400"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lnSpc>
                <a:spcPct val="150000"/>
              </a:lnSpc>
              <a:buFont typeface="+mj-lt"/>
              <a:buAutoNum type="arabicPeriod"/>
              <a:defRPr/>
            </a:pPr>
            <a:r>
              <a:rPr lang="zh-CN" altLang="en-US" sz="2400"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关注</a:t>
            </a:r>
            <a:r>
              <a:rPr lang="zh-CN" altLang="en-US" sz="2400" b="1" kern="1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诊改轨迹</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。坚持数据分析与实际研判相结合，</a:t>
            </a:r>
            <a:r>
              <a:rPr lang="zh-CN" altLang="en-US" sz="2400" b="1" kern="100" dirty="0">
                <a:solidFill>
                  <a:srgbClr val="0070C0"/>
                </a:solidFill>
                <a:latin typeface="华文楷体" panose="02010600040101010101" pitchFamily="2" charset="-122"/>
                <a:ea typeface="华文楷体" panose="02010600040101010101" pitchFamily="2" charset="-122"/>
                <a:cs typeface="Times New Roman" panose="02020603050405020304" pitchFamily="18" charset="0"/>
              </a:rPr>
              <a:t>基于学校平台数据分析</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，以轨迹变化为关注点，辅以实际调查研究，做出与事实相符的判断。</a:t>
            </a:r>
          </a:p>
          <a:p>
            <a:pPr marL="342900" indent="-342900" eaLnBrk="1" hangingPunct="1">
              <a:lnSpc>
                <a:spcPct val="150000"/>
              </a:lnSpc>
              <a:buFont typeface="+mj-lt"/>
              <a:buAutoNum type="arabicPeriod"/>
              <a:defRPr/>
            </a:pPr>
            <a:r>
              <a:rPr lang="zh-CN" altLang="en-US" sz="2400"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尊重</a:t>
            </a:r>
            <a:r>
              <a:rPr lang="zh-CN" altLang="en-US" sz="2400" b="1" kern="1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校本特色</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坚持一</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校一</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策，</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尊重学校的历史文化和办学自主权，针对学校</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当前发展阶段</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和发展目标，引导学校科学定位、服务发展、促进就业，进一步完善有效可行的诊改工作实施方案</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sz="2400" b="1" kern="100" dirty="0">
              <a:latin typeface="华文楷体" panose="02010600040101010101" pitchFamily="2" charset="-122"/>
              <a:ea typeface="华文楷体" panose="02010600040101010101" pitchFamily="2" charset="-122"/>
              <a:cs typeface="Times New Roman" panose="02020603050405020304" pitchFamily="18" charset="0"/>
            </a:endParaRPr>
          </a:p>
        </p:txBody>
      </p:sp>
      <p:grpSp>
        <p:nvGrpSpPr>
          <p:cNvPr id="8" name="组合 7"/>
          <p:cNvGrpSpPr/>
          <p:nvPr/>
        </p:nvGrpSpPr>
        <p:grpSpPr>
          <a:xfrm>
            <a:off x="794055" y="614292"/>
            <a:ext cx="2606464" cy="461665"/>
            <a:chOff x="259359" y="813508"/>
            <a:chExt cx="2606464" cy="461665"/>
          </a:xfrm>
        </p:grpSpPr>
        <p:grpSp>
          <p:nvGrpSpPr>
            <p:cNvPr id="9" name="组合 8"/>
            <p:cNvGrpSpPr/>
            <p:nvPr/>
          </p:nvGrpSpPr>
          <p:grpSpPr>
            <a:xfrm>
              <a:off x="259359" y="942571"/>
              <a:ext cx="514259" cy="141984"/>
              <a:chOff x="1077144" y="1439285"/>
              <a:chExt cx="396480" cy="141984"/>
            </a:xfrm>
            <a:solidFill>
              <a:srgbClr val="FF6600"/>
            </a:solidFill>
          </p:grpSpPr>
          <p:sp>
            <p:nvSpPr>
              <p:cNvPr id="11" name="燕尾形 10"/>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2" name="燕尾形 11"/>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3" name="燕尾形 12"/>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10" name="矩形 10"/>
            <p:cNvSpPr>
              <a:spLocks noChangeArrowheads="1"/>
            </p:cNvSpPr>
            <p:nvPr/>
          </p:nvSpPr>
          <p:spPr bwMode="auto">
            <a:xfrm>
              <a:off x="794055" y="813508"/>
              <a:ext cx="2071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dirty="0" smtClean="0">
                  <a:solidFill>
                    <a:srgbClr val="002060"/>
                  </a:solidFill>
                  <a:latin typeface="微软雅黑" pitchFamily="34" charset="-122"/>
                  <a:ea typeface="微软雅黑" pitchFamily="34" charset="-122"/>
                </a:rPr>
                <a:t>复核</a:t>
              </a:r>
              <a:r>
                <a:rPr lang="zh-CN" altLang="en-US" sz="2400" b="1" dirty="0">
                  <a:solidFill>
                    <a:srgbClr val="002060"/>
                  </a:solidFill>
                  <a:latin typeface="微软雅黑" pitchFamily="34" charset="-122"/>
                  <a:ea typeface="微软雅黑" pitchFamily="34" charset="-122"/>
                </a:rPr>
                <a:t>基本原则</a:t>
              </a:r>
            </a:p>
          </p:txBody>
        </p:sp>
      </p:grpSp>
    </p:spTree>
    <p:extLst>
      <p:ext uri="{BB962C8B-B14F-4D97-AF65-F5344CB8AC3E}">
        <p14:creationId xmlns:p14="http://schemas.microsoft.com/office/powerpoint/2010/main" val="2602944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bwMode="auto">
          <a:xfrm>
            <a:off x="947373" y="1413570"/>
            <a:ext cx="10280432" cy="4893647"/>
          </a:xfrm>
          <a:prstGeom prst="rect">
            <a:avLst/>
          </a:prstGeom>
          <a:noFill/>
        </p:spPr>
        <p:txBody>
          <a:bodyPr wrap="square">
            <a:spAutoFit/>
          </a:bodyPr>
          <a:lstStyle/>
          <a:p>
            <a:pPr eaLnBrk="1" hangingPunct="1">
              <a:lnSpc>
                <a:spcPct val="150000"/>
              </a:lnSpc>
              <a:defRPr/>
            </a:pPr>
            <a:r>
              <a:rPr lang="en-US" altLang="zh-CN" sz="2400"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sz="2400"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两链打造与实施</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：教师</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个人发展目标确定是否与</a:t>
            </a:r>
            <a:r>
              <a:rPr lang="zh-CN" altLang="en-US" sz="2400" b="1" u="sng" kern="100" dirty="0">
                <a:latin typeface="华文楷体" panose="02010600040101010101" pitchFamily="2" charset="-122"/>
                <a:ea typeface="华文楷体" panose="02010600040101010101" pitchFamily="2" charset="-122"/>
                <a:cs typeface="Times New Roman" panose="02020603050405020304" pitchFamily="18" charset="0"/>
              </a:rPr>
              <a:t>学校师资队伍建设规划</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及</a:t>
            </a:r>
            <a:r>
              <a:rPr lang="zh-CN" altLang="en-US" sz="2400" b="1" u="sng" kern="100" dirty="0">
                <a:latin typeface="华文楷体" panose="02010600040101010101" pitchFamily="2" charset="-122"/>
                <a:ea typeface="华文楷体" panose="02010600040101010101" pitchFamily="2" charset="-122"/>
                <a:cs typeface="Times New Roman" panose="02020603050405020304" pitchFamily="18" charset="0"/>
              </a:rPr>
              <a:t>专业建设规划</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等相关要求相适切，</a:t>
            </a:r>
            <a:r>
              <a:rPr lang="zh-CN" altLang="en-US" sz="2400" b="1" u="sng" kern="100" dirty="0">
                <a:latin typeface="华文楷体" panose="02010600040101010101" pitchFamily="2" charset="-122"/>
                <a:ea typeface="华文楷体" panose="02010600040101010101" pitchFamily="2" charset="-122"/>
                <a:cs typeface="Times New Roman" panose="02020603050405020304" pitchFamily="18" charset="0"/>
              </a:rPr>
              <a:t>教师是否制定有个人发展计划</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，及与之相应的目标与标准。</a:t>
            </a:r>
            <a:r>
              <a:rPr lang="zh-CN" altLang="en-US" sz="2400" b="1" u="sng" kern="100" dirty="0" smtClean="0">
                <a:latin typeface="华文楷体" panose="02010600040101010101" pitchFamily="2" charset="-122"/>
                <a:ea typeface="华文楷体" panose="02010600040101010101" pitchFamily="2" charset="-122"/>
                <a:cs typeface="Times New Roman" panose="02020603050405020304" pitchFamily="18" charset="0"/>
              </a:rPr>
              <a:t>目标</a:t>
            </a:r>
            <a:r>
              <a:rPr lang="zh-CN" altLang="en-US" sz="2400" b="1" u="sng" kern="100" dirty="0">
                <a:latin typeface="华文楷体" panose="02010600040101010101" pitchFamily="2" charset="-122"/>
                <a:ea typeface="华文楷体" panose="02010600040101010101" pitchFamily="2" charset="-122"/>
                <a:cs typeface="Times New Roman" panose="02020603050405020304" pitchFamily="18" charset="0"/>
              </a:rPr>
              <a:t>与标准是否明确、具体、可检测</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，与自身基础</a:t>
            </a:r>
            <a:r>
              <a:rPr lang="zh-CN" altLang="en-US" sz="2400" b="1" u="sng" kern="100" dirty="0">
                <a:latin typeface="华文楷体" panose="02010600040101010101" pitchFamily="2" charset="-122"/>
                <a:ea typeface="华文楷体" panose="02010600040101010101" pitchFamily="2" charset="-122"/>
                <a:cs typeface="Times New Roman" panose="02020603050405020304" pitchFamily="18" charset="0"/>
              </a:rPr>
              <a:t>适</a:t>
            </a:r>
            <a:r>
              <a:rPr lang="zh-CN" altLang="en-US" sz="2400" b="1" u="sng" kern="100" dirty="0" smtClean="0">
                <a:latin typeface="华文楷体" panose="02010600040101010101" pitchFamily="2" charset="-122"/>
                <a:ea typeface="华文楷体" panose="02010600040101010101" pitchFamily="2" charset="-122"/>
                <a:cs typeface="Times New Roman" panose="02020603050405020304" pitchFamily="18" charset="0"/>
              </a:rPr>
              <a:t>切</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sz="2400"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eaLnBrk="1" hangingPunct="1">
              <a:lnSpc>
                <a:spcPct val="150000"/>
              </a:lnSpc>
              <a:defRPr/>
            </a:pPr>
            <a:r>
              <a:rPr lang="en-US" altLang="zh-CN" sz="2400"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sz="2400"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螺旋建立与运行</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：是否</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建立教师个人发展的</a:t>
            </a:r>
            <a:r>
              <a:rPr lang="zh-CN" altLang="en-US" sz="2400" b="1" u="sng" kern="100" dirty="0">
                <a:latin typeface="华文楷体" panose="02010600040101010101" pitchFamily="2" charset="-122"/>
                <a:ea typeface="华文楷体" panose="02010600040101010101" pitchFamily="2" charset="-122"/>
                <a:cs typeface="Times New Roman" panose="02020603050405020304" pitchFamily="18" charset="0"/>
              </a:rPr>
              <a:t>自我诊改制度</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sz="2400" b="1" u="sng" kern="100" dirty="0">
                <a:latin typeface="华文楷体" panose="02010600040101010101" pitchFamily="2" charset="-122"/>
                <a:ea typeface="华文楷体" panose="02010600040101010101" pitchFamily="2" charset="-122"/>
                <a:cs typeface="Times New Roman" panose="02020603050405020304" pitchFamily="18" charset="0"/>
              </a:rPr>
              <a:t>周期是否合理</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，方法是否便捷</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可操作；诊断</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结论是否依据数据和事实获得，自我诊断报告的陈述是否明确具体，改进措施是否有效</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sz="2400"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eaLnBrk="1" hangingPunct="1">
              <a:lnSpc>
                <a:spcPct val="150000"/>
              </a:lnSpc>
              <a:defRPr/>
            </a:pPr>
            <a:r>
              <a:rPr lang="en-US" altLang="zh-CN" sz="2400"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sz="2400"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平台建设与运行</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：能够</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实现数据的源头、即时</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采集、开放共享；能够</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进行数据分析，并实时展现分析结果。</a:t>
            </a:r>
          </a:p>
          <a:p>
            <a:pPr eaLnBrk="1" hangingPunct="1">
              <a:defRPr/>
            </a:pPr>
            <a:endParaRPr lang="en-US" altLang="zh-CN" sz="2400" b="1" kern="100" dirty="0">
              <a:latin typeface="华文楷体" panose="02010600040101010101" pitchFamily="2" charset="-122"/>
              <a:ea typeface="华文楷体" panose="02010600040101010101" pitchFamily="2" charset="-122"/>
              <a:cs typeface="Times New Roman" panose="02020603050405020304" pitchFamily="18" charset="0"/>
            </a:endParaRPr>
          </a:p>
        </p:txBody>
      </p:sp>
      <p:grpSp>
        <p:nvGrpSpPr>
          <p:cNvPr id="8" name="组合 7"/>
          <p:cNvGrpSpPr/>
          <p:nvPr/>
        </p:nvGrpSpPr>
        <p:grpSpPr>
          <a:xfrm>
            <a:off x="794055" y="614292"/>
            <a:ext cx="4509063" cy="461665"/>
            <a:chOff x="259359" y="813508"/>
            <a:chExt cx="4509063" cy="461665"/>
          </a:xfrm>
        </p:grpSpPr>
        <p:grpSp>
          <p:nvGrpSpPr>
            <p:cNvPr id="9" name="组合 8"/>
            <p:cNvGrpSpPr/>
            <p:nvPr/>
          </p:nvGrpSpPr>
          <p:grpSpPr>
            <a:xfrm>
              <a:off x="259359" y="942571"/>
              <a:ext cx="514259" cy="141984"/>
              <a:chOff x="1077144" y="1439285"/>
              <a:chExt cx="396480" cy="141984"/>
            </a:xfrm>
            <a:solidFill>
              <a:srgbClr val="FF6600"/>
            </a:solidFill>
          </p:grpSpPr>
          <p:sp>
            <p:nvSpPr>
              <p:cNvPr id="11" name="燕尾形 10"/>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2" name="燕尾形 11"/>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3" name="燕尾形 12"/>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10" name="矩形 10"/>
            <p:cNvSpPr>
              <a:spLocks noChangeArrowheads="1"/>
            </p:cNvSpPr>
            <p:nvPr/>
          </p:nvSpPr>
          <p:spPr bwMode="auto">
            <a:xfrm>
              <a:off x="794054" y="813508"/>
              <a:ext cx="3974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dirty="0" smtClean="0">
                  <a:solidFill>
                    <a:srgbClr val="002060"/>
                  </a:solidFill>
                  <a:latin typeface="微软雅黑" pitchFamily="34" charset="-122"/>
                  <a:ea typeface="微软雅黑" pitchFamily="34" charset="-122"/>
                </a:rPr>
                <a:t>复核内容（教师层面）</a:t>
              </a:r>
              <a:endParaRPr lang="zh-CN" altLang="en-US" sz="2400" b="1" dirty="0">
                <a:solidFill>
                  <a:srgbClr val="002060"/>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602944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2845459"/>
            <a:ext cx="3638077" cy="2256889"/>
          </a:xfrm>
          <a:prstGeom prst="rect">
            <a:avLst/>
          </a:prstGeom>
          <a:solidFill>
            <a:srgbClr val="28384C"/>
          </a:solidFill>
          <a:ln>
            <a:noFill/>
          </a:ln>
          <a:effectLst/>
        </p:spPr>
        <p:style>
          <a:lnRef idx="1">
            <a:schemeClr val="accent6"/>
          </a:lnRef>
          <a:fillRef idx="3">
            <a:schemeClr val="accent6"/>
          </a:fillRef>
          <a:effectRef idx="2">
            <a:schemeClr val="accent6"/>
          </a:effectRef>
          <a:fontRef idx="minor">
            <a:schemeClr val="lt1"/>
          </a:fontRef>
        </p:style>
        <p:txBody>
          <a:bodyPr lIns="91438" tIns="45719" rIns="91438" bIns="45719"/>
          <a:lstStyle/>
          <a:p>
            <a:pPr eaLnBrk="1" hangingPunct="1">
              <a:buFont typeface="Arial" charset="0"/>
              <a:buNone/>
              <a:defRPr/>
            </a:pPr>
            <a:endParaRPr lang="zh-CN" altLang="en-US"/>
          </a:p>
        </p:txBody>
      </p:sp>
      <p:sp>
        <p:nvSpPr>
          <p:cNvPr id="4" name="矩形 3"/>
          <p:cNvSpPr/>
          <p:nvPr/>
        </p:nvSpPr>
        <p:spPr>
          <a:xfrm>
            <a:off x="3983049" y="2836991"/>
            <a:ext cx="8370328" cy="2256889"/>
          </a:xfrm>
          <a:prstGeom prst="rect">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lIns="91438" tIns="45719" rIns="91438" bIns="45719" anchor="ctr"/>
          <a:lstStyle/>
          <a:p>
            <a:pPr algn="ctr" eaLnBrk="1" hangingPunct="1">
              <a:buFont typeface="Arial" charset="0"/>
              <a:buNone/>
              <a:defRPr/>
            </a:pPr>
            <a:endParaRPr lang="zh-CN" altLang="en-US"/>
          </a:p>
        </p:txBody>
      </p:sp>
      <p:grpSp>
        <p:nvGrpSpPr>
          <p:cNvPr id="8196" name="组合 4"/>
          <p:cNvGrpSpPr>
            <a:grpSpLocks/>
          </p:cNvGrpSpPr>
          <p:nvPr/>
        </p:nvGrpSpPr>
        <p:grpSpPr bwMode="auto">
          <a:xfrm flipH="1">
            <a:off x="8380909" y="1331693"/>
            <a:ext cx="3809504" cy="3770656"/>
            <a:chOff x="6047282" y="226705"/>
            <a:chExt cx="5110162" cy="5124450"/>
          </a:xfrm>
        </p:grpSpPr>
        <p:sp>
          <p:nvSpPr>
            <p:cNvPr id="8262" name="Freeform 5"/>
            <p:cNvSpPr>
              <a:spLocks noEditPoints="1"/>
            </p:cNvSpPr>
            <p:nvPr/>
          </p:nvSpPr>
          <p:spPr bwMode="auto">
            <a:xfrm>
              <a:off x="6429869" y="2422218"/>
              <a:ext cx="796925" cy="2833688"/>
            </a:xfrm>
            <a:custGeom>
              <a:avLst/>
              <a:gdLst>
                <a:gd name="T0" fmla="*/ 2147483646 w 502"/>
                <a:gd name="T1" fmla="*/ 2147483646 h 1785"/>
                <a:gd name="T2" fmla="*/ 2147483646 w 502"/>
                <a:gd name="T3" fmla="*/ 2147483646 h 1785"/>
                <a:gd name="T4" fmla="*/ 2147483646 w 502"/>
                <a:gd name="T5" fmla="*/ 0 h 1785"/>
                <a:gd name="T6" fmla="*/ 2147483646 w 502"/>
                <a:gd name="T7" fmla="*/ 2147483646 h 1785"/>
                <a:gd name="T8" fmla="*/ 2147483646 w 502"/>
                <a:gd name="T9" fmla="*/ 2147483646 h 1785"/>
                <a:gd name="T10" fmla="*/ 2147483646 w 502"/>
                <a:gd name="T11" fmla="*/ 2147483646 h 1785"/>
                <a:gd name="T12" fmla="*/ 2147483646 w 502"/>
                <a:gd name="T13" fmla="*/ 2147483646 h 1785"/>
                <a:gd name="T14" fmla="*/ 2147483646 w 502"/>
                <a:gd name="T15" fmla="*/ 2147483646 h 1785"/>
                <a:gd name="T16" fmla="*/ 2147483646 w 502"/>
                <a:gd name="T17" fmla="*/ 2147483646 h 1785"/>
                <a:gd name="T18" fmla="*/ 0 w 502"/>
                <a:gd name="T19" fmla="*/ 2147483646 h 1785"/>
                <a:gd name="T20" fmla="*/ 2147483646 w 502"/>
                <a:gd name="T21" fmla="*/ 2147483646 h 1785"/>
                <a:gd name="T22" fmla="*/ 2147483646 w 502"/>
                <a:gd name="T23" fmla="*/ 2147483646 h 1785"/>
                <a:gd name="T24" fmla="*/ 2147483646 w 502"/>
                <a:gd name="T25" fmla="*/ 2147483646 h 1785"/>
                <a:gd name="T26" fmla="*/ 2147483646 w 502"/>
                <a:gd name="T27" fmla="*/ 2147483646 h 1785"/>
                <a:gd name="T28" fmla="*/ 2147483646 w 502"/>
                <a:gd name="T29" fmla="*/ 2147483646 h 1785"/>
                <a:gd name="T30" fmla="*/ 2147483646 w 502"/>
                <a:gd name="T31" fmla="*/ 2147483646 h 1785"/>
                <a:gd name="T32" fmla="*/ 2147483646 w 502"/>
                <a:gd name="T33" fmla="*/ 2147483646 h 1785"/>
                <a:gd name="T34" fmla="*/ 0 w 502"/>
                <a:gd name="T35" fmla="*/ 2147483646 h 17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2"/>
                <a:gd name="T55" fmla="*/ 0 h 1785"/>
                <a:gd name="T56" fmla="*/ 502 w 502"/>
                <a:gd name="T57" fmla="*/ 1785 h 17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2" h="1785">
                  <a:moveTo>
                    <a:pt x="251" y="1239"/>
                  </a:moveTo>
                  <a:lnTo>
                    <a:pt x="502" y="29"/>
                  </a:lnTo>
                  <a:lnTo>
                    <a:pt x="365" y="0"/>
                  </a:lnTo>
                  <a:lnTo>
                    <a:pt x="251" y="550"/>
                  </a:lnTo>
                  <a:lnTo>
                    <a:pt x="251" y="810"/>
                  </a:lnTo>
                  <a:lnTo>
                    <a:pt x="417" y="12"/>
                  </a:lnTo>
                  <a:lnTo>
                    <a:pt x="450" y="19"/>
                  </a:lnTo>
                  <a:lnTo>
                    <a:pt x="251" y="976"/>
                  </a:lnTo>
                  <a:lnTo>
                    <a:pt x="251" y="1239"/>
                  </a:lnTo>
                  <a:close/>
                  <a:moveTo>
                    <a:pt x="0" y="1757"/>
                  </a:moveTo>
                  <a:lnTo>
                    <a:pt x="138" y="1785"/>
                  </a:lnTo>
                  <a:lnTo>
                    <a:pt x="251" y="1239"/>
                  </a:lnTo>
                  <a:lnTo>
                    <a:pt x="251" y="976"/>
                  </a:lnTo>
                  <a:lnTo>
                    <a:pt x="86" y="1776"/>
                  </a:lnTo>
                  <a:lnTo>
                    <a:pt x="53" y="1769"/>
                  </a:lnTo>
                  <a:lnTo>
                    <a:pt x="251" y="810"/>
                  </a:lnTo>
                  <a:lnTo>
                    <a:pt x="251" y="550"/>
                  </a:lnTo>
                  <a:lnTo>
                    <a:pt x="0" y="1757"/>
                  </a:lnTo>
                  <a:close/>
                </a:path>
              </a:pathLst>
            </a:custGeom>
            <a:solidFill>
              <a:srgbClr val="E9F2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63" name="Freeform 6"/>
            <p:cNvSpPr>
              <a:spLocks noEditPoints="1"/>
            </p:cNvSpPr>
            <p:nvPr/>
          </p:nvSpPr>
          <p:spPr bwMode="auto">
            <a:xfrm>
              <a:off x="7291882" y="945843"/>
              <a:ext cx="2916237" cy="1344613"/>
            </a:xfrm>
            <a:custGeom>
              <a:avLst/>
              <a:gdLst>
                <a:gd name="T0" fmla="*/ 2147483646 w 1837"/>
                <a:gd name="T1" fmla="*/ 2147483646 h 847"/>
                <a:gd name="T2" fmla="*/ 2147483646 w 1837"/>
                <a:gd name="T3" fmla="*/ 0 h 847"/>
                <a:gd name="T4" fmla="*/ 2147483646 w 1837"/>
                <a:gd name="T5" fmla="*/ 2147483646 h 847"/>
                <a:gd name="T6" fmla="*/ 2147483646 w 1837"/>
                <a:gd name="T7" fmla="*/ 2147483646 h 847"/>
                <a:gd name="T8" fmla="*/ 2147483646 w 1837"/>
                <a:gd name="T9" fmla="*/ 2147483646 h 847"/>
                <a:gd name="T10" fmla="*/ 2147483646 w 1837"/>
                <a:gd name="T11" fmla="*/ 2147483646 h 847"/>
                <a:gd name="T12" fmla="*/ 2147483646 w 1837"/>
                <a:gd name="T13" fmla="*/ 2147483646 h 847"/>
                <a:gd name="T14" fmla="*/ 2147483646 w 1837"/>
                <a:gd name="T15" fmla="*/ 2147483646 h 847"/>
                <a:gd name="T16" fmla="*/ 2147483646 w 1837"/>
                <a:gd name="T17" fmla="*/ 2147483646 h 847"/>
                <a:gd name="T18" fmla="*/ 2147483646 w 1837"/>
                <a:gd name="T19" fmla="*/ 2147483646 h 847"/>
                <a:gd name="T20" fmla="*/ 0 w 1837"/>
                <a:gd name="T21" fmla="*/ 2147483646 h 847"/>
                <a:gd name="T22" fmla="*/ 2147483646 w 1837"/>
                <a:gd name="T23" fmla="*/ 2147483646 h 847"/>
                <a:gd name="T24" fmla="*/ 2147483646 w 1837"/>
                <a:gd name="T25" fmla="*/ 2147483646 h 847"/>
                <a:gd name="T26" fmla="*/ 2147483646 w 1837"/>
                <a:gd name="T27" fmla="*/ 2147483646 h 847"/>
                <a:gd name="T28" fmla="*/ 2147483646 w 1837"/>
                <a:gd name="T29" fmla="*/ 2147483646 h 847"/>
                <a:gd name="T30" fmla="*/ 2147483646 w 1837"/>
                <a:gd name="T31" fmla="*/ 2147483646 h 847"/>
                <a:gd name="T32" fmla="*/ 2147483646 w 1837"/>
                <a:gd name="T33" fmla="*/ 2147483646 h 847"/>
                <a:gd name="T34" fmla="*/ 2147483646 w 1837"/>
                <a:gd name="T35" fmla="*/ 2147483646 h 8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37"/>
                <a:gd name="T55" fmla="*/ 0 h 847"/>
                <a:gd name="T56" fmla="*/ 1837 w 1837"/>
                <a:gd name="T57" fmla="*/ 847 h 8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37" h="847">
                  <a:moveTo>
                    <a:pt x="1837" y="130"/>
                  </a:moveTo>
                  <a:lnTo>
                    <a:pt x="1784" y="0"/>
                  </a:lnTo>
                  <a:lnTo>
                    <a:pt x="918" y="348"/>
                  </a:lnTo>
                  <a:lnTo>
                    <a:pt x="918" y="407"/>
                  </a:lnTo>
                  <a:lnTo>
                    <a:pt x="1803" y="49"/>
                  </a:lnTo>
                  <a:lnTo>
                    <a:pt x="1818" y="80"/>
                  </a:lnTo>
                  <a:lnTo>
                    <a:pt x="918" y="442"/>
                  </a:lnTo>
                  <a:lnTo>
                    <a:pt x="918" y="499"/>
                  </a:lnTo>
                  <a:lnTo>
                    <a:pt x="1837" y="130"/>
                  </a:lnTo>
                  <a:close/>
                  <a:moveTo>
                    <a:pt x="918" y="348"/>
                  </a:moveTo>
                  <a:lnTo>
                    <a:pt x="0" y="717"/>
                  </a:lnTo>
                  <a:lnTo>
                    <a:pt x="52" y="847"/>
                  </a:lnTo>
                  <a:lnTo>
                    <a:pt x="918" y="499"/>
                  </a:lnTo>
                  <a:lnTo>
                    <a:pt x="918" y="442"/>
                  </a:lnTo>
                  <a:lnTo>
                    <a:pt x="33" y="798"/>
                  </a:lnTo>
                  <a:lnTo>
                    <a:pt x="21" y="767"/>
                  </a:lnTo>
                  <a:lnTo>
                    <a:pt x="918" y="407"/>
                  </a:lnTo>
                  <a:lnTo>
                    <a:pt x="918" y="348"/>
                  </a:lnTo>
                  <a:close/>
                </a:path>
              </a:pathLst>
            </a:custGeom>
            <a:solidFill>
              <a:srgbClr val="E9F2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64" name="Oval 7"/>
            <p:cNvSpPr>
              <a:spLocks noChangeArrowheads="1"/>
            </p:cNvSpPr>
            <p:nvPr/>
          </p:nvSpPr>
          <p:spPr bwMode="auto">
            <a:xfrm>
              <a:off x="10293844" y="1193493"/>
              <a:ext cx="436562" cy="436563"/>
            </a:xfrm>
            <a:prstGeom prst="ellipse">
              <a:avLst/>
            </a:pr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65" name="Oval 8"/>
            <p:cNvSpPr>
              <a:spLocks noChangeArrowheads="1"/>
            </p:cNvSpPr>
            <p:nvPr/>
          </p:nvSpPr>
          <p:spPr bwMode="auto">
            <a:xfrm>
              <a:off x="9785844" y="250518"/>
              <a:ext cx="139700" cy="138113"/>
            </a:xfrm>
            <a:prstGeom prst="ellipse">
              <a:avLst/>
            </a:prstGeom>
            <a:solidFill>
              <a:srgbClr val="FFFDF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66" name="Freeform 9"/>
            <p:cNvSpPr>
              <a:spLocks/>
            </p:cNvSpPr>
            <p:nvPr/>
          </p:nvSpPr>
          <p:spPr bwMode="auto">
            <a:xfrm>
              <a:off x="9669957" y="226705"/>
              <a:ext cx="1487487" cy="1590675"/>
            </a:xfrm>
            <a:custGeom>
              <a:avLst/>
              <a:gdLst>
                <a:gd name="T0" fmla="*/ 2147483646 w 396"/>
                <a:gd name="T1" fmla="*/ 2147483646 h 423"/>
                <a:gd name="T2" fmla="*/ 2147483646 w 396"/>
                <a:gd name="T3" fmla="*/ 0 h 423"/>
                <a:gd name="T4" fmla="*/ 2147483646 w 396"/>
                <a:gd name="T5" fmla="*/ 2147483646 h 423"/>
                <a:gd name="T6" fmla="*/ 2147483646 w 396"/>
                <a:gd name="T7" fmla="*/ 2147483646 h 423"/>
                <a:gd name="T8" fmla="*/ 2147483646 w 396"/>
                <a:gd name="T9" fmla="*/ 2147483646 h 423"/>
                <a:gd name="T10" fmla="*/ 2147483646 w 396"/>
                <a:gd name="T11" fmla="*/ 2147483646 h 423"/>
                <a:gd name="T12" fmla="*/ 2147483646 w 396"/>
                <a:gd name="T13" fmla="*/ 2147483646 h 423"/>
                <a:gd name="T14" fmla="*/ 0 w 396"/>
                <a:gd name="T15" fmla="*/ 2147483646 h 423"/>
                <a:gd name="T16" fmla="*/ 2147483646 w 396"/>
                <a:gd name="T17" fmla="*/ 2147483646 h 4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6"/>
                <a:gd name="T28" fmla="*/ 0 h 423"/>
                <a:gd name="T29" fmla="*/ 396 w 396"/>
                <a:gd name="T30" fmla="*/ 423 h 4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6" h="423">
                  <a:moveTo>
                    <a:pt x="49" y="25"/>
                  </a:moveTo>
                  <a:cubicBezTo>
                    <a:pt x="68" y="14"/>
                    <a:pt x="87" y="5"/>
                    <a:pt x="108" y="0"/>
                  </a:cubicBezTo>
                  <a:cubicBezTo>
                    <a:pt x="184" y="94"/>
                    <a:pt x="184" y="94"/>
                    <a:pt x="184" y="94"/>
                  </a:cubicBezTo>
                  <a:cubicBezTo>
                    <a:pt x="261" y="91"/>
                    <a:pt x="345" y="138"/>
                    <a:pt x="396" y="220"/>
                  </a:cubicBezTo>
                  <a:cubicBezTo>
                    <a:pt x="340" y="248"/>
                    <a:pt x="283" y="280"/>
                    <a:pt x="224" y="315"/>
                  </a:cubicBezTo>
                  <a:cubicBezTo>
                    <a:pt x="166" y="350"/>
                    <a:pt x="111" y="386"/>
                    <a:pt x="60" y="423"/>
                  </a:cubicBezTo>
                  <a:cubicBezTo>
                    <a:pt x="12" y="339"/>
                    <a:pt x="9" y="243"/>
                    <a:pt x="48" y="177"/>
                  </a:cubicBezTo>
                  <a:cubicBezTo>
                    <a:pt x="0" y="65"/>
                    <a:pt x="0" y="65"/>
                    <a:pt x="0" y="65"/>
                  </a:cubicBezTo>
                  <a:cubicBezTo>
                    <a:pt x="14" y="49"/>
                    <a:pt x="31" y="36"/>
                    <a:pt x="49" y="25"/>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67" name="Freeform 10"/>
            <p:cNvSpPr>
              <a:spLocks/>
            </p:cNvSpPr>
            <p:nvPr/>
          </p:nvSpPr>
          <p:spPr bwMode="auto">
            <a:xfrm>
              <a:off x="6899769" y="2001530"/>
              <a:ext cx="511175" cy="514350"/>
            </a:xfrm>
            <a:custGeom>
              <a:avLst/>
              <a:gdLst>
                <a:gd name="T0" fmla="*/ 2147483646 w 136"/>
                <a:gd name="T1" fmla="*/ 2147483646 h 137"/>
                <a:gd name="T2" fmla="*/ 2147483646 w 136"/>
                <a:gd name="T3" fmla="*/ 2147483646 h 137"/>
                <a:gd name="T4" fmla="*/ 2147483646 w 136"/>
                <a:gd name="T5" fmla="*/ 2147483646 h 137"/>
                <a:gd name="T6" fmla="*/ 2147483646 w 136"/>
                <a:gd name="T7" fmla="*/ 2147483646 h 137"/>
                <a:gd name="T8" fmla="*/ 2147483646 w 136"/>
                <a:gd name="T9" fmla="*/ 2147483646 h 137"/>
                <a:gd name="T10" fmla="*/ 0 60000 65536"/>
                <a:gd name="T11" fmla="*/ 0 60000 65536"/>
                <a:gd name="T12" fmla="*/ 0 60000 65536"/>
                <a:gd name="T13" fmla="*/ 0 60000 65536"/>
                <a:gd name="T14" fmla="*/ 0 60000 65536"/>
                <a:gd name="T15" fmla="*/ 0 w 136"/>
                <a:gd name="T16" fmla="*/ 0 h 137"/>
                <a:gd name="T17" fmla="*/ 136 w 136"/>
                <a:gd name="T18" fmla="*/ 137 h 137"/>
              </a:gdLst>
              <a:ahLst/>
              <a:cxnLst>
                <a:cxn ang="T10">
                  <a:pos x="T0" y="T1"/>
                </a:cxn>
                <a:cxn ang="T11">
                  <a:pos x="T2" y="T3"/>
                </a:cxn>
                <a:cxn ang="T12">
                  <a:pos x="T4" y="T5"/>
                </a:cxn>
                <a:cxn ang="T13">
                  <a:pos x="T6" y="T7"/>
                </a:cxn>
                <a:cxn ang="T14">
                  <a:pos x="T8" y="T9"/>
                </a:cxn>
              </a:cxnLst>
              <a:rect l="T15" t="T16" r="T17" b="T18"/>
              <a:pathLst>
                <a:path w="136" h="137">
                  <a:moveTo>
                    <a:pt x="24" y="25"/>
                  </a:moveTo>
                  <a:cubicBezTo>
                    <a:pt x="48" y="0"/>
                    <a:pt x="87" y="0"/>
                    <a:pt x="111" y="24"/>
                  </a:cubicBezTo>
                  <a:cubicBezTo>
                    <a:pt x="136" y="48"/>
                    <a:pt x="136" y="87"/>
                    <a:pt x="112" y="112"/>
                  </a:cubicBezTo>
                  <a:cubicBezTo>
                    <a:pt x="88" y="136"/>
                    <a:pt x="49" y="137"/>
                    <a:pt x="25" y="113"/>
                  </a:cubicBezTo>
                  <a:cubicBezTo>
                    <a:pt x="0" y="89"/>
                    <a:pt x="0" y="49"/>
                    <a:pt x="24" y="25"/>
                  </a:cubicBezTo>
                  <a:close/>
                </a:path>
              </a:pathLst>
            </a:cu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68" name="Freeform 11"/>
            <p:cNvSpPr>
              <a:spLocks/>
            </p:cNvSpPr>
            <p:nvPr/>
          </p:nvSpPr>
          <p:spPr bwMode="auto">
            <a:xfrm>
              <a:off x="9816007" y="520393"/>
              <a:ext cx="546100" cy="373063"/>
            </a:xfrm>
            <a:custGeom>
              <a:avLst/>
              <a:gdLst>
                <a:gd name="T0" fmla="*/ 0 w 145"/>
                <a:gd name="T1" fmla="*/ 2147483646 h 99"/>
                <a:gd name="T2" fmla="*/ 2147483646 w 145"/>
                <a:gd name="T3" fmla="*/ 0 h 99"/>
                <a:gd name="T4" fmla="*/ 2147483646 w 145"/>
                <a:gd name="T5" fmla="*/ 2147483646 h 99"/>
                <a:gd name="T6" fmla="*/ 2147483646 w 145"/>
                <a:gd name="T7" fmla="*/ 2147483646 h 99"/>
                <a:gd name="T8" fmla="*/ 0 w 145"/>
                <a:gd name="T9" fmla="*/ 2147483646 h 99"/>
                <a:gd name="T10" fmla="*/ 0 60000 65536"/>
                <a:gd name="T11" fmla="*/ 0 60000 65536"/>
                <a:gd name="T12" fmla="*/ 0 60000 65536"/>
                <a:gd name="T13" fmla="*/ 0 60000 65536"/>
                <a:gd name="T14" fmla="*/ 0 60000 65536"/>
                <a:gd name="T15" fmla="*/ 0 w 145"/>
                <a:gd name="T16" fmla="*/ 0 h 99"/>
                <a:gd name="T17" fmla="*/ 145 w 145"/>
                <a:gd name="T18" fmla="*/ 99 h 99"/>
              </a:gdLst>
              <a:ahLst/>
              <a:cxnLst>
                <a:cxn ang="T10">
                  <a:pos x="T0" y="T1"/>
                </a:cxn>
                <a:cxn ang="T11">
                  <a:pos x="T2" y="T3"/>
                </a:cxn>
                <a:cxn ang="T12">
                  <a:pos x="T4" y="T5"/>
                </a:cxn>
                <a:cxn ang="T13">
                  <a:pos x="T6" y="T7"/>
                </a:cxn>
                <a:cxn ang="T14">
                  <a:pos x="T8" y="T9"/>
                </a:cxn>
              </a:cxnLst>
              <a:rect l="T15" t="T16" r="T17" b="T18"/>
              <a:pathLst>
                <a:path w="145" h="99">
                  <a:moveTo>
                    <a:pt x="0" y="79"/>
                  </a:moveTo>
                  <a:cubicBezTo>
                    <a:pt x="25" y="43"/>
                    <a:pt x="88" y="7"/>
                    <a:pt x="133" y="0"/>
                  </a:cubicBezTo>
                  <a:cubicBezTo>
                    <a:pt x="145" y="16"/>
                    <a:pt x="145" y="16"/>
                    <a:pt x="145" y="16"/>
                  </a:cubicBezTo>
                  <a:cubicBezTo>
                    <a:pt x="103" y="18"/>
                    <a:pt x="26" y="62"/>
                    <a:pt x="9" y="99"/>
                  </a:cubicBezTo>
                  <a:lnTo>
                    <a:pt x="0" y="79"/>
                  </a:lnTo>
                  <a:close/>
                </a:path>
              </a:pathLst>
            </a:custGeom>
            <a:solidFill>
              <a:srgbClr val="FFFD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69" name="Oval 12"/>
            <p:cNvSpPr>
              <a:spLocks noChangeArrowheads="1"/>
            </p:cNvSpPr>
            <p:nvPr/>
          </p:nvSpPr>
          <p:spPr bwMode="auto">
            <a:xfrm>
              <a:off x="6982319" y="2084080"/>
              <a:ext cx="346075" cy="346075"/>
            </a:xfrm>
            <a:prstGeom prst="ellipse">
              <a:avLst/>
            </a:prstGeom>
            <a:solidFill>
              <a:srgbClr val="A1BA8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70" name="Freeform 13"/>
            <p:cNvSpPr>
              <a:spLocks/>
            </p:cNvSpPr>
            <p:nvPr/>
          </p:nvSpPr>
          <p:spPr bwMode="auto">
            <a:xfrm>
              <a:off x="6047282" y="4798705"/>
              <a:ext cx="1108075" cy="552450"/>
            </a:xfrm>
            <a:custGeom>
              <a:avLst/>
              <a:gdLst>
                <a:gd name="T0" fmla="*/ 2147483646 w 295"/>
                <a:gd name="T1" fmla="*/ 0 h 147"/>
                <a:gd name="T2" fmla="*/ 2147483646 w 295"/>
                <a:gd name="T3" fmla="*/ 2147483646 h 147"/>
                <a:gd name="T4" fmla="*/ 2147483646 w 295"/>
                <a:gd name="T5" fmla="*/ 2147483646 h 147"/>
                <a:gd name="T6" fmla="*/ 0 w 295"/>
                <a:gd name="T7" fmla="*/ 2147483646 h 147"/>
                <a:gd name="T8" fmla="*/ 0 w 295"/>
                <a:gd name="T9" fmla="*/ 2147483646 h 147"/>
                <a:gd name="T10" fmla="*/ 2147483646 w 295"/>
                <a:gd name="T11" fmla="*/ 0 h 147"/>
                <a:gd name="T12" fmla="*/ 0 60000 65536"/>
                <a:gd name="T13" fmla="*/ 0 60000 65536"/>
                <a:gd name="T14" fmla="*/ 0 60000 65536"/>
                <a:gd name="T15" fmla="*/ 0 60000 65536"/>
                <a:gd name="T16" fmla="*/ 0 60000 65536"/>
                <a:gd name="T17" fmla="*/ 0 60000 65536"/>
                <a:gd name="T18" fmla="*/ 0 w 295"/>
                <a:gd name="T19" fmla="*/ 0 h 147"/>
                <a:gd name="T20" fmla="*/ 295 w 2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295" h="147">
                  <a:moveTo>
                    <a:pt x="148" y="0"/>
                  </a:moveTo>
                  <a:cubicBezTo>
                    <a:pt x="229" y="0"/>
                    <a:pt x="295" y="66"/>
                    <a:pt x="295" y="147"/>
                  </a:cubicBezTo>
                  <a:cubicBezTo>
                    <a:pt x="295" y="147"/>
                    <a:pt x="295" y="147"/>
                    <a:pt x="295" y="147"/>
                  </a:cubicBezTo>
                  <a:cubicBezTo>
                    <a:pt x="0" y="147"/>
                    <a:pt x="0" y="147"/>
                    <a:pt x="0" y="147"/>
                  </a:cubicBezTo>
                  <a:cubicBezTo>
                    <a:pt x="0" y="147"/>
                    <a:pt x="0" y="147"/>
                    <a:pt x="0" y="147"/>
                  </a:cubicBezTo>
                  <a:cubicBezTo>
                    <a:pt x="0" y="66"/>
                    <a:pt x="66" y="0"/>
                    <a:pt x="148" y="0"/>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8197" name="组合 5"/>
          <p:cNvGrpSpPr>
            <a:grpSpLocks/>
          </p:cNvGrpSpPr>
          <p:nvPr/>
        </p:nvGrpSpPr>
        <p:grpSpPr bwMode="auto">
          <a:xfrm>
            <a:off x="8945986" y="3639393"/>
            <a:ext cx="2234909" cy="1462955"/>
            <a:chOff x="449263" y="-463550"/>
            <a:chExt cx="4000500" cy="2379663"/>
          </a:xfrm>
        </p:grpSpPr>
        <p:sp>
          <p:nvSpPr>
            <p:cNvPr id="8206" name="Rectangle 7"/>
            <p:cNvSpPr>
              <a:spLocks noChangeArrowheads="1"/>
            </p:cNvSpPr>
            <p:nvPr/>
          </p:nvSpPr>
          <p:spPr bwMode="auto">
            <a:xfrm>
              <a:off x="449263" y="1655763"/>
              <a:ext cx="4000500" cy="252413"/>
            </a:xfrm>
            <a:prstGeom prst="rect">
              <a:avLst/>
            </a:prstGeom>
            <a:solidFill>
              <a:srgbClr val="4359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07" name="Freeform 8"/>
            <p:cNvSpPr>
              <a:spLocks/>
            </p:cNvSpPr>
            <p:nvPr/>
          </p:nvSpPr>
          <p:spPr bwMode="auto">
            <a:xfrm>
              <a:off x="1633538" y="7938"/>
              <a:ext cx="555625" cy="1647825"/>
            </a:xfrm>
            <a:custGeom>
              <a:avLst/>
              <a:gdLst>
                <a:gd name="T0" fmla="*/ 2147483646 w 350"/>
                <a:gd name="T1" fmla="*/ 2147483646 h 1038"/>
                <a:gd name="T2" fmla="*/ 2147483646 w 350"/>
                <a:gd name="T3" fmla="*/ 2147483646 h 1038"/>
                <a:gd name="T4" fmla="*/ 2147483646 w 350"/>
                <a:gd name="T5" fmla="*/ 0 h 1038"/>
                <a:gd name="T6" fmla="*/ 0 w 350"/>
                <a:gd name="T7" fmla="*/ 2147483646 h 1038"/>
                <a:gd name="T8" fmla="*/ 2147483646 w 350"/>
                <a:gd name="T9" fmla="*/ 2147483646 h 1038"/>
                <a:gd name="T10" fmla="*/ 0 60000 65536"/>
                <a:gd name="T11" fmla="*/ 0 60000 65536"/>
                <a:gd name="T12" fmla="*/ 0 60000 65536"/>
                <a:gd name="T13" fmla="*/ 0 60000 65536"/>
                <a:gd name="T14" fmla="*/ 0 60000 65536"/>
                <a:gd name="T15" fmla="*/ 0 w 350"/>
                <a:gd name="T16" fmla="*/ 0 h 1038"/>
                <a:gd name="T17" fmla="*/ 350 w 350"/>
                <a:gd name="T18" fmla="*/ 1038 h 1038"/>
              </a:gdLst>
              <a:ahLst/>
              <a:cxnLst>
                <a:cxn ang="T10">
                  <a:pos x="T0" y="T1"/>
                </a:cxn>
                <a:cxn ang="T11">
                  <a:pos x="T2" y="T3"/>
                </a:cxn>
                <a:cxn ang="T12">
                  <a:pos x="T4" y="T5"/>
                </a:cxn>
                <a:cxn ang="T13">
                  <a:pos x="T6" y="T7"/>
                </a:cxn>
                <a:cxn ang="T14">
                  <a:pos x="T8" y="T9"/>
                </a:cxn>
              </a:cxnLst>
              <a:rect l="T15" t="T16" r="T17" b="T18"/>
              <a:pathLst>
                <a:path w="350" h="1038">
                  <a:moveTo>
                    <a:pt x="116" y="1038"/>
                  </a:moveTo>
                  <a:lnTo>
                    <a:pt x="350" y="1012"/>
                  </a:lnTo>
                  <a:lnTo>
                    <a:pt x="234" y="0"/>
                  </a:lnTo>
                  <a:lnTo>
                    <a:pt x="0" y="26"/>
                  </a:lnTo>
                  <a:lnTo>
                    <a:pt x="116" y="1038"/>
                  </a:lnTo>
                  <a:close/>
                </a:path>
              </a:pathLst>
            </a:custGeom>
            <a:solidFill>
              <a:srgbClr val="4A5B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08" name="Freeform 9"/>
            <p:cNvSpPr>
              <a:spLocks/>
            </p:cNvSpPr>
            <p:nvPr/>
          </p:nvSpPr>
          <p:spPr bwMode="auto">
            <a:xfrm>
              <a:off x="1724025" y="147638"/>
              <a:ext cx="258762" cy="334963"/>
            </a:xfrm>
            <a:custGeom>
              <a:avLst/>
              <a:gdLst>
                <a:gd name="T0" fmla="*/ 2147483646 w 163"/>
                <a:gd name="T1" fmla="*/ 2147483646 h 211"/>
                <a:gd name="T2" fmla="*/ 2147483646 w 163"/>
                <a:gd name="T3" fmla="*/ 2147483646 h 211"/>
                <a:gd name="T4" fmla="*/ 2147483646 w 163"/>
                <a:gd name="T5" fmla="*/ 0 h 211"/>
                <a:gd name="T6" fmla="*/ 0 w 163"/>
                <a:gd name="T7" fmla="*/ 2147483646 h 211"/>
                <a:gd name="T8" fmla="*/ 2147483646 w 163"/>
                <a:gd name="T9" fmla="*/ 2147483646 h 211"/>
                <a:gd name="T10" fmla="*/ 0 60000 65536"/>
                <a:gd name="T11" fmla="*/ 0 60000 65536"/>
                <a:gd name="T12" fmla="*/ 0 60000 65536"/>
                <a:gd name="T13" fmla="*/ 0 60000 65536"/>
                <a:gd name="T14" fmla="*/ 0 60000 65536"/>
                <a:gd name="T15" fmla="*/ 0 w 163"/>
                <a:gd name="T16" fmla="*/ 0 h 211"/>
                <a:gd name="T17" fmla="*/ 163 w 163"/>
                <a:gd name="T18" fmla="*/ 211 h 211"/>
              </a:gdLst>
              <a:ahLst/>
              <a:cxnLst>
                <a:cxn ang="T10">
                  <a:pos x="T0" y="T1"/>
                </a:cxn>
                <a:cxn ang="T11">
                  <a:pos x="T2" y="T3"/>
                </a:cxn>
                <a:cxn ang="T12">
                  <a:pos x="T4" y="T5"/>
                </a:cxn>
                <a:cxn ang="T13">
                  <a:pos x="T6" y="T7"/>
                </a:cxn>
                <a:cxn ang="T14">
                  <a:pos x="T8" y="T9"/>
                </a:cxn>
              </a:cxnLst>
              <a:rect l="T15" t="T16" r="T17" b="T18"/>
              <a:pathLst>
                <a:path w="163" h="211">
                  <a:moveTo>
                    <a:pt x="21" y="211"/>
                  </a:moveTo>
                  <a:lnTo>
                    <a:pt x="163" y="194"/>
                  </a:lnTo>
                  <a:lnTo>
                    <a:pt x="142" y="0"/>
                  </a:lnTo>
                  <a:lnTo>
                    <a:pt x="0" y="16"/>
                  </a:lnTo>
                  <a:lnTo>
                    <a:pt x="21" y="211"/>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09" name="Freeform 10"/>
            <p:cNvSpPr>
              <a:spLocks/>
            </p:cNvSpPr>
            <p:nvPr/>
          </p:nvSpPr>
          <p:spPr bwMode="auto">
            <a:xfrm>
              <a:off x="1768475" y="568325"/>
              <a:ext cx="195262" cy="979488"/>
            </a:xfrm>
            <a:custGeom>
              <a:avLst/>
              <a:gdLst>
                <a:gd name="T0" fmla="*/ 0 w 123"/>
                <a:gd name="T1" fmla="*/ 2147483646 h 617"/>
                <a:gd name="T2" fmla="*/ 2147483646 w 123"/>
                <a:gd name="T3" fmla="*/ 0 h 617"/>
                <a:gd name="T4" fmla="*/ 2147483646 w 123"/>
                <a:gd name="T5" fmla="*/ 2147483646 h 617"/>
                <a:gd name="T6" fmla="*/ 2147483646 w 123"/>
                <a:gd name="T7" fmla="*/ 2147483646 h 617"/>
                <a:gd name="T8" fmla="*/ 0 w 123"/>
                <a:gd name="T9" fmla="*/ 2147483646 h 617"/>
                <a:gd name="T10" fmla="*/ 0 60000 65536"/>
                <a:gd name="T11" fmla="*/ 0 60000 65536"/>
                <a:gd name="T12" fmla="*/ 0 60000 65536"/>
                <a:gd name="T13" fmla="*/ 0 60000 65536"/>
                <a:gd name="T14" fmla="*/ 0 60000 65536"/>
                <a:gd name="T15" fmla="*/ 0 w 123"/>
                <a:gd name="T16" fmla="*/ 0 h 617"/>
                <a:gd name="T17" fmla="*/ 123 w 123"/>
                <a:gd name="T18" fmla="*/ 617 h 617"/>
              </a:gdLst>
              <a:ahLst/>
              <a:cxnLst>
                <a:cxn ang="T10">
                  <a:pos x="T0" y="T1"/>
                </a:cxn>
                <a:cxn ang="T11">
                  <a:pos x="T2" y="T3"/>
                </a:cxn>
                <a:cxn ang="T12">
                  <a:pos x="T4" y="T5"/>
                </a:cxn>
                <a:cxn ang="T13">
                  <a:pos x="T6" y="T7"/>
                </a:cxn>
                <a:cxn ang="T14">
                  <a:pos x="T8" y="T9"/>
                </a:cxn>
              </a:cxnLst>
              <a:rect l="T15" t="T16" r="T17" b="T18"/>
              <a:pathLst>
                <a:path w="123" h="617">
                  <a:moveTo>
                    <a:pt x="0" y="5"/>
                  </a:moveTo>
                  <a:lnTo>
                    <a:pt x="55" y="0"/>
                  </a:lnTo>
                  <a:lnTo>
                    <a:pt x="123" y="610"/>
                  </a:lnTo>
                  <a:lnTo>
                    <a:pt x="69" y="617"/>
                  </a:lnTo>
                  <a:lnTo>
                    <a:pt x="0" y="5"/>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0" name="Freeform 11"/>
            <p:cNvSpPr>
              <a:spLocks/>
            </p:cNvSpPr>
            <p:nvPr/>
          </p:nvSpPr>
          <p:spPr bwMode="auto">
            <a:xfrm>
              <a:off x="1908175" y="549275"/>
              <a:ext cx="198437" cy="979488"/>
            </a:xfrm>
            <a:custGeom>
              <a:avLst/>
              <a:gdLst>
                <a:gd name="T0" fmla="*/ 0 w 125"/>
                <a:gd name="T1" fmla="*/ 2147483646 h 617"/>
                <a:gd name="T2" fmla="*/ 2147483646 w 125"/>
                <a:gd name="T3" fmla="*/ 0 h 617"/>
                <a:gd name="T4" fmla="*/ 2147483646 w 125"/>
                <a:gd name="T5" fmla="*/ 2147483646 h 617"/>
                <a:gd name="T6" fmla="*/ 2147483646 w 125"/>
                <a:gd name="T7" fmla="*/ 2147483646 h 617"/>
                <a:gd name="T8" fmla="*/ 0 w 125"/>
                <a:gd name="T9" fmla="*/ 2147483646 h 617"/>
                <a:gd name="T10" fmla="*/ 0 60000 65536"/>
                <a:gd name="T11" fmla="*/ 0 60000 65536"/>
                <a:gd name="T12" fmla="*/ 0 60000 65536"/>
                <a:gd name="T13" fmla="*/ 0 60000 65536"/>
                <a:gd name="T14" fmla="*/ 0 60000 65536"/>
                <a:gd name="T15" fmla="*/ 0 w 125"/>
                <a:gd name="T16" fmla="*/ 0 h 617"/>
                <a:gd name="T17" fmla="*/ 125 w 125"/>
                <a:gd name="T18" fmla="*/ 617 h 617"/>
              </a:gdLst>
              <a:ahLst/>
              <a:cxnLst>
                <a:cxn ang="T10">
                  <a:pos x="T0" y="T1"/>
                </a:cxn>
                <a:cxn ang="T11">
                  <a:pos x="T2" y="T3"/>
                </a:cxn>
                <a:cxn ang="T12">
                  <a:pos x="T4" y="T5"/>
                </a:cxn>
                <a:cxn ang="T13">
                  <a:pos x="T6" y="T7"/>
                </a:cxn>
                <a:cxn ang="T14">
                  <a:pos x="T8" y="T9"/>
                </a:cxn>
              </a:cxnLst>
              <a:rect l="T15" t="T16" r="T17" b="T18"/>
              <a:pathLst>
                <a:path w="125" h="617">
                  <a:moveTo>
                    <a:pt x="0" y="7"/>
                  </a:moveTo>
                  <a:lnTo>
                    <a:pt x="54" y="0"/>
                  </a:lnTo>
                  <a:lnTo>
                    <a:pt x="125" y="612"/>
                  </a:lnTo>
                  <a:lnTo>
                    <a:pt x="69" y="617"/>
                  </a:lnTo>
                  <a:lnTo>
                    <a:pt x="0" y="7"/>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1" name="Freeform 12"/>
            <p:cNvSpPr>
              <a:spLocks/>
            </p:cNvSpPr>
            <p:nvPr/>
          </p:nvSpPr>
          <p:spPr bwMode="auto">
            <a:xfrm>
              <a:off x="2039938" y="263525"/>
              <a:ext cx="439737" cy="1392238"/>
            </a:xfrm>
            <a:custGeom>
              <a:avLst/>
              <a:gdLst>
                <a:gd name="T0" fmla="*/ 2147483646 w 277"/>
                <a:gd name="T1" fmla="*/ 2147483646 h 877"/>
                <a:gd name="T2" fmla="*/ 2147483646 w 277"/>
                <a:gd name="T3" fmla="*/ 2147483646 h 877"/>
                <a:gd name="T4" fmla="*/ 2147483646 w 277"/>
                <a:gd name="T5" fmla="*/ 0 h 877"/>
                <a:gd name="T6" fmla="*/ 0 w 277"/>
                <a:gd name="T7" fmla="*/ 2147483646 h 877"/>
                <a:gd name="T8" fmla="*/ 2147483646 w 277"/>
                <a:gd name="T9" fmla="*/ 2147483646 h 877"/>
                <a:gd name="T10" fmla="*/ 0 60000 65536"/>
                <a:gd name="T11" fmla="*/ 0 60000 65536"/>
                <a:gd name="T12" fmla="*/ 0 60000 65536"/>
                <a:gd name="T13" fmla="*/ 0 60000 65536"/>
                <a:gd name="T14" fmla="*/ 0 60000 65536"/>
                <a:gd name="T15" fmla="*/ 0 w 277"/>
                <a:gd name="T16" fmla="*/ 0 h 877"/>
                <a:gd name="T17" fmla="*/ 277 w 277"/>
                <a:gd name="T18" fmla="*/ 877 h 877"/>
              </a:gdLst>
              <a:ahLst/>
              <a:cxnLst>
                <a:cxn ang="T10">
                  <a:pos x="T0" y="T1"/>
                </a:cxn>
                <a:cxn ang="T11">
                  <a:pos x="T2" y="T3"/>
                </a:cxn>
                <a:cxn ang="T12">
                  <a:pos x="T4" y="T5"/>
                </a:cxn>
                <a:cxn ang="T13">
                  <a:pos x="T6" y="T7"/>
                </a:cxn>
                <a:cxn ang="T14">
                  <a:pos x="T8" y="T9"/>
                </a:cxn>
              </a:cxnLst>
              <a:rect l="T15" t="T16" r="T17" b="T18"/>
              <a:pathLst>
                <a:path w="277" h="877">
                  <a:moveTo>
                    <a:pt x="97" y="877"/>
                  </a:moveTo>
                  <a:lnTo>
                    <a:pt x="277" y="856"/>
                  </a:lnTo>
                  <a:lnTo>
                    <a:pt x="180" y="0"/>
                  </a:lnTo>
                  <a:lnTo>
                    <a:pt x="0" y="21"/>
                  </a:lnTo>
                  <a:lnTo>
                    <a:pt x="97" y="877"/>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2" name="Freeform 13"/>
            <p:cNvSpPr>
              <a:spLocks/>
            </p:cNvSpPr>
            <p:nvPr/>
          </p:nvSpPr>
          <p:spPr bwMode="auto">
            <a:xfrm>
              <a:off x="2141538" y="422275"/>
              <a:ext cx="165100" cy="466725"/>
            </a:xfrm>
            <a:custGeom>
              <a:avLst/>
              <a:gdLst>
                <a:gd name="T0" fmla="*/ 2147483646 w 104"/>
                <a:gd name="T1" fmla="*/ 2147483646 h 294"/>
                <a:gd name="T2" fmla="*/ 2147483646 w 104"/>
                <a:gd name="T3" fmla="*/ 2147483646 h 294"/>
                <a:gd name="T4" fmla="*/ 2147483646 w 104"/>
                <a:gd name="T5" fmla="*/ 0 h 294"/>
                <a:gd name="T6" fmla="*/ 0 w 104"/>
                <a:gd name="T7" fmla="*/ 2147483646 h 294"/>
                <a:gd name="T8" fmla="*/ 2147483646 w 104"/>
                <a:gd name="T9" fmla="*/ 2147483646 h 294"/>
                <a:gd name="T10" fmla="*/ 0 60000 65536"/>
                <a:gd name="T11" fmla="*/ 0 60000 65536"/>
                <a:gd name="T12" fmla="*/ 0 60000 65536"/>
                <a:gd name="T13" fmla="*/ 0 60000 65536"/>
                <a:gd name="T14" fmla="*/ 0 60000 65536"/>
                <a:gd name="T15" fmla="*/ 0 w 104"/>
                <a:gd name="T16" fmla="*/ 0 h 294"/>
                <a:gd name="T17" fmla="*/ 104 w 104"/>
                <a:gd name="T18" fmla="*/ 294 h 294"/>
              </a:gdLst>
              <a:ahLst/>
              <a:cxnLst>
                <a:cxn ang="T10">
                  <a:pos x="T0" y="T1"/>
                </a:cxn>
                <a:cxn ang="T11">
                  <a:pos x="T2" y="T3"/>
                </a:cxn>
                <a:cxn ang="T12">
                  <a:pos x="T4" y="T5"/>
                </a:cxn>
                <a:cxn ang="T13">
                  <a:pos x="T6" y="T7"/>
                </a:cxn>
                <a:cxn ang="T14">
                  <a:pos x="T8" y="T9"/>
                </a:cxn>
              </a:cxnLst>
              <a:rect l="T15" t="T16" r="T17" b="T18"/>
              <a:pathLst>
                <a:path w="104" h="294">
                  <a:moveTo>
                    <a:pt x="33" y="294"/>
                  </a:moveTo>
                  <a:lnTo>
                    <a:pt x="104" y="284"/>
                  </a:lnTo>
                  <a:lnTo>
                    <a:pt x="73" y="0"/>
                  </a:lnTo>
                  <a:lnTo>
                    <a:pt x="0" y="9"/>
                  </a:lnTo>
                  <a:lnTo>
                    <a:pt x="33" y="294"/>
                  </a:lnTo>
                  <a:close/>
                </a:path>
              </a:pathLst>
            </a:cu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3" name="Rectangle 14"/>
            <p:cNvSpPr>
              <a:spLocks noChangeArrowheads="1"/>
            </p:cNvSpPr>
            <p:nvPr/>
          </p:nvSpPr>
          <p:spPr bwMode="auto">
            <a:xfrm>
              <a:off x="704850" y="-82550"/>
              <a:ext cx="447675" cy="1738313"/>
            </a:xfrm>
            <a:prstGeom prst="rect">
              <a:avLst/>
            </a:prstGeom>
            <a:solidFill>
              <a:srgbClr val="DF50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14" name="Freeform 15"/>
            <p:cNvSpPr>
              <a:spLocks/>
            </p:cNvSpPr>
            <p:nvPr/>
          </p:nvSpPr>
          <p:spPr bwMode="auto">
            <a:xfrm>
              <a:off x="787400" y="13255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5" name="Freeform 16"/>
            <p:cNvSpPr>
              <a:spLocks/>
            </p:cNvSpPr>
            <p:nvPr/>
          </p:nvSpPr>
          <p:spPr bwMode="auto">
            <a:xfrm>
              <a:off x="787400" y="1212850"/>
              <a:ext cx="282575" cy="179388"/>
            </a:xfrm>
            <a:custGeom>
              <a:avLst/>
              <a:gdLst>
                <a:gd name="T0" fmla="*/ 0 w 178"/>
                <a:gd name="T1" fmla="*/ 2147483646 h 113"/>
                <a:gd name="T2" fmla="*/ 2147483646 w 178"/>
                <a:gd name="T3" fmla="*/ 2147483646 h 113"/>
                <a:gd name="T4" fmla="*/ 2147483646 w 178"/>
                <a:gd name="T5" fmla="*/ 2147483646 h 113"/>
                <a:gd name="T6" fmla="*/ 0 w 178"/>
                <a:gd name="T7" fmla="*/ 0 h 113"/>
                <a:gd name="T8" fmla="*/ 0 w 178"/>
                <a:gd name="T9" fmla="*/ 2147483646 h 113"/>
                <a:gd name="T10" fmla="*/ 0 60000 65536"/>
                <a:gd name="T11" fmla="*/ 0 60000 65536"/>
                <a:gd name="T12" fmla="*/ 0 60000 65536"/>
                <a:gd name="T13" fmla="*/ 0 60000 65536"/>
                <a:gd name="T14" fmla="*/ 0 60000 65536"/>
                <a:gd name="T15" fmla="*/ 0 w 178"/>
                <a:gd name="T16" fmla="*/ 0 h 113"/>
                <a:gd name="T17" fmla="*/ 178 w 178"/>
                <a:gd name="T18" fmla="*/ 113 h 113"/>
              </a:gdLst>
              <a:ahLst/>
              <a:cxnLst>
                <a:cxn ang="T10">
                  <a:pos x="T0" y="T1"/>
                </a:cxn>
                <a:cxn ang="T11">
                  <a:pos x="T2" y="T3"/>
                </a:cxn>
                <a:cxn ang="T12">
                  <a:pos x="T4" y="T5"/>
                </a:cxn>
                <a:cxn ang="T13">
                  <a:pos x="T6" y="T7"/>
                </a:cxn>
                <a:cxn ang="T14">
                  <a:pos x="T8" y="T9"/>
                </a:cxn>
              </a:cxnLst>
              <a:rect l="T15" t="T16" r="T17" b="T18"/>
              <a:pathLst>
                <a:path w="178" h="113">
                  <a:moveTo>
                    <a:pt x="0" y="38"/>
                  </a:moveTo>
                  <a:lnTo>
                    <a:pt x="178" y="113"/>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6" name="Freeform 17"/>
            <p:cNvSpPr>
              <a:spLocks/>
            </p:cNvSpPr>
            <p:nvPr/>
          </p:nvSpPr>
          <p:spPr bwMode="auto">
            <a:xfrm>
              <a:off x="787400" y="1095375"/>
              <a:ext cx="282575" cy="184150"/>
            </a:xfrm>
            <a:custGeom>
              <a:avLst/>
              <a:gdLst>
                <a:gd name="T0" fmla="*/ 0 w 178"/>
                <a:gd name="T1" fmla="*/ 2147483646 h 116"/>
                <a:gd name="T2" fmla="*/ 2147483646 w 178"/>
                <a:gd name="T3" fmla="*/ 2147483646 h 116"/>
                <a:gd name="T4" fmla="*/ 2147483646 w 178"/>
                <a:gd name="T5" fmla="*/ 2147483646 h 116"/>
                <a:gd name="T6" fmla="*/ 0 w 178"/>
                <a:gd name="T7" fmla="*/ 0 h 116"/>
                <a:gd name="T8" fmla="*/ 0 w 178"/>
                <a:gd name="T9" fmla="*/ 214748364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38"/>
                  </a:moveTo>
                  <a:lnTo>
                    <a:pt x="178" y="116"/>
                  </a:lnTo>
                  <a:lnTo>
                    <a:pt x="178" y="78"/>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7" name="Freeform 18"/>
            <p:cNvSpPr>
              <a:spLocks/>
            </p:cNvSpPr>
            <p:nvPr/>
          </p:nvSpPr>
          <p:spPr bwMode="auto">
            <a:xfrm>
              <a:off x="787400" y="9826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8" name="Freeform 19"/>
            <p:cNvSpPr>
              <a:spLocks/>
            </p:cNvSpPr>
            <p:nvPr/>
          </p:nvSpPr>
          <p:spPr bwMode="auto">
            <a:xfrm>
              <a:off x="787400" y="869950"/>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9" name="Freeform 20"/>
            <p:cNvSpPr>
              <a:spLocks/>
            </p:cNvSpPr>
            <p:nvPr/>
          </p:nvSpPr>
          <p:spPr bwMode="auto">
            <a:xfrm>
              <a:off x="787400" y="752475"/>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0" name="Freeform 21"/>
            <p:cNvSpPr>
              <a:spLocks/>
            </p:cNvSpPr>
            <p:nvPr/>
          </p:nvSpPr>
          <p:spPr bwMode="auto">
            <a:xfrm>
              <a:off x="787400" y="6397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1" name="Freeform 22"/>
            <p:cNvSpPr>
              <a:spLocks/>
            </p:cNvSpPr>
            <p:nvPr/>
          </p:nvSpPr>
          <p:spPr bwMode="auto">
            <a:xfrm>
              <a:off x="787400" y="523875"/>
              <a:ext cx="282575" cy="184150"/>
            </a:xfrm>
            <a:custGeom>
              <a:avLst/>
              <a:gdLst>
                <a:gd name="T0" fmla="*/ 0 w 178"/>
                <a:gd name="T1" fmla="*/ 2147483646 h 116"/>
                <a:gd name="T2" fmla="*/ 2147483646 w 178"/>
                <a:gd name="T3" fmla="*/ 2147483646 h 116"/>
                <a:gd name="T4" fmla="*/ 2147483646 w 178"/>
                <a:gd name="T5" fmla="*/ 2147483646 h 116"/>
                <a:gd name="T6" fmla="*/ 0 w 178"/>
                <a:gd name="T7" fmla="*/ 0 h 116"/>
                <a:gd name="T8" fmla="*/ 0 w 178"/>
                <a:gd name="T9" fmla="*/ 214748364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38"/>
                  </a:moveTo>
                  <a:lnTo>
                    <a:pt x="178" y="116"/>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2" name="Freeform 23"/>
            <p:cNvSpPr>
              <a:spLocks/>
            </p:cNvSpPr>
            <p:nvPr/>
          </p:nvSpPr>
          <p:spPr bwMode="auto">
            <a:xfrm>
              <a:off x="787400" y="411163"/>
              <a:ext cx="282575" cy="179388"/>
            </a:xfrm>
            <a:custGeom>
              <a:avLst/>
              <a:gdLst>
                <a:gd name="T0" fmla="*/ 0 w 178"/>
                <a:gd name="T1" fmla="*/ 2147483646 h 113"/>
                <a:gd name="T2" fmla="*/ 2147483646 w 178"/>
                <a:gd name="T3" fmla="*/ 2147483646 h 113"/>
                <a:gd name="T4" fmla="*/ 2147483646 w 178"/>
                <a:gd name="T5" fmla="*/ 2147483646 h 113"/>
                <a:gd name="T6" fmla="*/ 0 w 178"/>
                <a:gd name="T7" fmla="*/ 0 h 113"/>
                <a:gd name="T8" fmla="*/ 0 w 178"/>
                <a:gd name="T9" fmla="*/ 2147483646 h 113"/>
                <a:gd name="T10" fmla="*/ 0 60000 65536"/>
                <a:gd name="T11" fmla="*/ 0 60000 65536"/>
                <a:gd name="T12" fmla="*/ 0 60000 65536"/>
                <a:gd name="T13" fmla="*/ 0 60000 65536"/>
                <a:gd name="T14" fmla="*/ 0 60000 65536"/>
                <a:gd name="T15" fmla="*/ 0 w 178"/>
                <a:gd name="T16" fmla="*/ 0 h 113"/>
                <a:gd name="T17" fmla="*/ 178 w 178"/>
                <a:gd name="T18" fmla="*/ 113 h 113"/>
              </a:gdLst>
              <a:ahLst/>
              <a:cxnLst>
                <a:cxn ang="T10">
                  <a:pos x="T0" y="T1"/>
                </a:cxn>
                <a:cxn ang="T11">
                  <a:pos x="T2" y="T3"/>
                </a:cxn>
                <a:cxn ang="T12">
                  <a:pos x="T4" y="T5"/>
                </a:cxn>
                <a:cxn ang="T13">
                  <a:pos x="T6" y="T7"/>
                </a:cxn>
                <a:cxn ang="T14">
                  <a:pos x="T8" y="T9"/>
                </a:cxn>
              </a:cxnLst>
              <a:rect l="T15" t="T16" r="T17" b="T18"/>
              <a:pathLst>
                <a:path w="178" h="113">
                  <a:moveTo>
                    <a:pt x="0" y="37"/>
                  </a:moveTo>
                  <a:lnTo>
                    <a:pt x="178" y="113"/>
                  </a:lnTo>
                  <a:lnTo>
                    <a:pt x="178" y="75"/>
                  </a:lnTo>
                  <a:lnTo>
                    <a:pt x="0" y="0"/>
                  </a:lnTo>
                  <a:lnTo>
                    <a:pt x="0" y="37"/>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3" name="Freeform 24"/>
            <p:cNvSpPr>
              <a:spLocks/>
            </p:cNvSpPr>
            <p:nvPr/>
          </p:nvSpPr>
          <p:spPr bwMode="auto">
            <a:xfrm>
              <a:off x="787400" y="2968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4" name="Freeform 25"/>
            <p:cNvSpPr>
              <a:spLocks/>
            </p:cNvSpPr>
            <p:nvPr/>
          </p:nvSpPr>
          <p:spPr bwMode="auto">
            <a:xfrm>
              <a:off x="787400" y="180975"/>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5" name="Freeform 26"/>
            <p:cNvSpPr>
              <a:spLocks/>
            </p:cNvSpPr>
            <p:nvPr/>
          </p:nvSpPr>
          <p:spPr bwMode="auto">
            <a:xfrm>
              <a:off x="787400" y="682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6" name="Rectangle 27"/>
            <p:cNvSpPr>
              <a:spLocks noChangeArrowheads="1"/>
            </p:cNvSpPr>
            <p:nvPr/>
          </p:nvSpPr>
          <p:spPr bwMode="auto">
            <a:xfrm>
              <a:off x="1152525" y="285750"/>
              <a:ext cx="285750" cy="1370013"/>
            </a:xfrm>
            <a:prstGeom prst="rect">
              <a:avLst/>
            </a:prstGeom>
            <a:solidFill>
              <a:srgbClr val="F2E1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27" name="Rectangle 28"/>
            <p:cNvSpPr>
              <a:spLocks noChangeArrowheads="1"/>
            </p:cNvSpPr>
            <p:nvPr/>
          </p:nvSpPr>
          <p:spPr bwMode="auto">
            <a:xfrm>
              <a:off x="1152525" y="285750"/>
              <a:ext cx="285750" cy="128588"/>
            </a:xfrm>
            <a:prstGeom prst="rect">
              <a:avLst/>
            </a:prstGeom>
            <a:solidFill>
              <a:srgbClr val="4A5B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28" name="Rectangle 29"/>
            <p:cNvSpPr>
              <a:spLocks noChangeArrowheads="1"/>
            </p:cNvSpPr>
            <p:nvPr/>
          </p:nvSpPr>
          <p:spPr bwMode="auto">
            <a:xfrm>
              <a:off x="1254125" y="469900"/>
              <a:ext cx="85725" cy="1100138"/>
            </a:xfrm>
            <a:prstGeom prst="rect">
              <a:avLst/>
            </a:prstGeom>
            <a:solidFill>
              <a:srgbClr val="4A5B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29" name="Rectangle 30"/>
            <p:cNvSpPr>
              <a:spLocks noChangeArrowheads="1"/>
            </p:cNvSpPr>
            <p:nvPr/>
          </p:nvSpPr>
          <p:spPr bwMode="auto">
            <a:xfrm>
              <a:off x="1438275" y="-463550"/>
              <a:ext cx="187325" cy="2119313"/>
            </a:xfrm>
            <a:prstGeom prst="rect">
              <a:avLst/>
            </a:prstGeom>
            <a:solidFill>
              <a:srgbClr val="DF50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0" name="Rectangle 31"/>
            <p:cNvSpPr>
              <a:spLocks noChangeArrowheads="1"/>
            </p:cNvSpPr>
            <p:nvPr/>
          </p:nvSpPr>
          <p:spPr bwMode="auto">
            <a:xfrm>
              <a:off x="1482725" y="-395288"/>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1" name="Rectangle 32"/>
            <p:cNvSpPr>
              <a:spLocks noChangeArrowheads="1"/>
            </p:cNvSpPr>
            <p:nvPr/>
          </p:nvSpPr>
          <p:spPr bwMode="auto">
            <a:xfrm>
              <a:off x="1482725" y="-161925"/>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2" name="Rectangle 33"/>
            <p:cNvSpPr>
              <a:spLocks noChangeArrowheads="1"/>
            </p:cNvSpPr>
            <p:nvPr/>
          </p:nvSpPr>
          <p:spPr bwMode="auto">
            <a:xfrm>
              <a:off x="1482725" y="71438"/>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3" name="Oval 34"/>
            <p:cNvSpPr>
              <a:spLocks noChangeArrowheads="1"/>
            </p:cNvSpPr>
            <p:nvPr/>
          </p:nvSpPr>
          <p:spPr bwMode="auto">
            <a:xfrm>
              <a:off x="3373438" y="1524000"/>
              <a:ext cx="257175" cy="14763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4" name="Oval 35"/>
            <p:cNvSpPr>
              <a:spLocks noChangeArrowheads="1"/>
            </p:cNvSpPr>
            <p:nvPr/>
          </p:nvSpPr>
          <p:spPr bwMode="auto">
            <a:xfrm>
              <a:off x="3656013" y="1524000"/>
              <a:ext cx="255587" cy="14763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5" name="Oval 36"/>
            <p:cNvSpPr>
              <a:spLocks noChangeArrowheads="1"/>
            </p:cNvSpPr>
            <p:nvPr/>
          </p:nvSpPr>
          <p:spPr bwMode="auto">
            <a:xfrm>
              <a:off x="3351213" y="519113"/>
              <a:ext cx="180975" cy="177800"/>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6" name="Oval 37"/>
            <p:cNvSpPr>
              <a:spLocks noChangeArrowheads="1"/>
            </p:cNvSpPr>
            <p:nvPr/>
          </p:nvSpPr>
          <p:spPr bwMode="auto">
            <a:xfrm>
              <a:off x="3400425" y="573088"/>
              <a:ext cx="109537" cy="107950"/>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7" name="Oval 38"/>
            <p:cNvSpPr>
              <a:spLocks noChangeArrowheads="1"/>
            </p:cNvSpPr>
            <p:nvPr/>
          </p:nvSpPr>
          <p:spPr bwMode="auto">
            <a:xfrm>
              <a:off x="3757613" y="519113"/>
              <a:ext cx="176212" cy="177800"/>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8" name="Oval 39"/>
            <p:cNvSpPr>
              <a:spLocks noChangeArrowheads="1"/>
            </p:cNvSpPr>
            <p:nvPr/>
          </p:nvSpPr>
          <p:spPr bwMode="auto">
            <a:xfrm>
              <a:off x="3776663" y="573088"/>
              <a:ext cx="109537" cy="107950"/>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9" name="Freeform 40"/>
            <p:cNvSpPr>
              <a:spLocks/>
            </p:cNvSpPr>
            <p:nvPr/>
          </p:nvSpPr>
          <p:spPr bwMode="auto">
            <a:xfrm>
              <a:off x="2374900" y="919163"/>
              <a:ext cx="1176337" cy="996950"/>
            </a:xfrm>
            <a:custGeom>
              <a:avLst/>
              <a:gdLst>
                <a:gd name="T0" fmla="*/ 2147483646 w 313"/>
                <a:gd name="T1" fmla="*/ 2147483646 h 265"/>
                <a:gd name="T2" fmla="*/ 2147483646 w 313"/>
                <a:gd name="T3" fmla="*/ 2147483646 h 265"/>
                <a:gd name="T4" fmla="*/ 2147483646 w 313"/>
                <a:gd name="T5" fmla="*/ 2147483646 h 265"/>
                <a:gd name="T6" fmla="*/ 0 60000 65536"/>
                <a:gd name="T7" fmla="*/ 0 60000 65536"/>
                <a:gd name="T8" fmla="*/ 0 60000 65536"/>
                <a:gd name="T9" fmla="*/ 0 w 313"/>
                <a:gd name="T10" fmla="*/ 0 h 265"/>
                <a:gd name="T11" fmla="*/ 313 w 313"/>
                <a:gd name="T12" fmla="*/ 265 h 265"/>
              </a:gdLst>
              <a:ahLst/>
              <a:cxnLst>
                <a:cxn ang="T6">
                  <a:pos x="T0" y="T1"/>
                </a:cxn>
                <a:cxn ang="T7">
                  <a:pos x="T2" y="T3"/>
                </a:cxn>
                <a:cxn ang="T8">
                  <a:pos x="T4" y="T5"/>
                </a:cxn>
              </a:cxnLst>
              <a:rect l="T9" t="T10" r="T11" b="T12"/>
              <a:pathLst>
                <a:path w="313" h="265">
                  <a:moveTo>
                    <a:pt x="292" y="81"/>
                  </a:moveTo>
                  <a:cubicBezTo>
                    <a:pt x="313" y="162"/>
                    <a:pt x="58" y="265"/>
                    <a:pt x="29" y="146"/>
                  </a:cubicBezTo>
                  <a:cubicBezTo>
                    <a:pt x="0" y="27"/>
                    <a:pt x="272" y="0"/>
                    <a:pt x="292" y="81"/>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40" name="Freeform 41"/>
            <p:cNvSpPr>
              <a:spLocks noEditPoints="1"/>
            </p:cNvSpPr>
            <p:nvPr/>
          </p:nvSpPr>
          <p:spPr bwMode="auto">
            <a:xfrm>
              <a:off x="2501900" y="1087438"/>
              <a:ext cx="947737" cy="538163"/>
            </a:xfrm>
            <a:custGeom>
              <a:avLst/>
              <a:gdLst>
                <a:gd name="T0" fmla="*/ 2147483646 w 252"/>
                <a:gd name="T1" fmla="*/ 2147483646 h 143"/>
                <a:gd name="T2" fmla="*/ 2147483646 w 252"/>
                <a:gd name="T3" fmla="*/ 2147483646 h 143"/>
                <a:gd name="T4" fmla="*/ 2147483646 w 252"/>
                <a:gd name="T5" fmla="*/ 2147483646 h 143"/>
                <a:gd name="T6" fmla="*/ 2147483646 w 252"/>
                <a:gd name="T7" fmla="*/ 2147483646 h 143"/>
                <a:gd name="T8" fmla="*/ 2147483646 w 252"/>
                <a:gd name="T9" fmla="*/ 2147483646 h 143"/>
                <a:gd name="T10" fmla="*/ 2147483646 w 252"/>
                <a:gd name="T11" fmla="*/ 2147483646 h 143"/>
                <a:gd name="T12" fmla="*/ 2147483646 w 252"/>
                <a:gd name="T13" fmla="*/ 2147483646 h 143"/>
                <a:gd name="T14" fmla="*/ 2147483646 w 252"/>
                <a:gd name="T15" fmla="*/ 2147483646 h 143"/>
                <a:gd name="T16" fmla="*/ 2147483646 w 252"/>
                <a:gd name="T17" fmla="*/ 2147483646 h 143"/>
                <a:gd name="T18" fmla="*/ 2147483646 w 252"/>
                <a:gd name="T19" fmla="*/ 2147483646 h 143"/>
                <a:gd name="T20" fmla="*/ 2147483646 w 252"/>
                <a:gd name="T21" fmla="*/ 2147483646 h 143"/>
                <a:gd name="T22" fmla="*/ 2147483646 w 252"/>
                <a:gd name="T23" fmla="*/ 2147483646 h 143"/>
                <a:gd name="T24" fmla="*/ 2147483646 w 252"/>
                <a:gd name="T25" fmla="*/ 2147483646 h 143"/>
                <a:gd name="T26" fmla="*/ 2147483646 w 252"/>
                <a:gd name="T27" fmla="*/ 2147483646 h 143"/>
                <a:gd name="T28" fmla="*/ 2147483646 w 252"/>
                <a:gd name="T29" fmla="*/ 2147483646 h 143"/>
                <a:gd name="T30" fmla="*/ 2147483646 w 252"/>
                <a:gd name="T31" fmla="*/ 2147483646 h 143"/>
                <a:gd name="T32" fmla="*/ 2147483646 w 252"/>
                <a:gd name="T33" fmla="*/ 2147483646 h 143"/>
                <a:gd name="T34" fmla="*/ 2147483646 w 252"/>
                <a:gd name="T35" fmla="*/ 2147483646 h 143"/>
                <a:gd name="T36" fmla="*/ 2147483646 w 252"/>
                <a:gd name="T37" fmla="*/ 2147483646 h 143"/>
                <a:gd name="T38" fmla="*/ 2147483646 w 252"/>
                <a:gd name="T39" fmla="*/ 2147483646 h 143"/>
                <a:gd name="T40" fmla="*/ 2147483646 w 252"/>
                <a:gd name="T41" fmla="*/ 2147483646 h 143"/>
                <a:gd name="T42" fmla="*/ 2147483646 w 252"/>
                <a:gd name="T43" fmla="*/ 2147483646 h 143"/>
                <a:gd name="T44" fmla="*/ 2147483646 w 252"/>
                <a:gd name="T45" fmla="*/ 2147483646 h 143"/>
                <a:gd name="T46" fmla="*/ 2147483646 w 252"/>
                <a:gd name="T47" fmla="*/ 2147483646 h 143"/>
                <a:gd name="T48" fmla="*/ 2147483646 w 252"/>
                <a:gd name="T49" fmla="*/ 2147483646 h 143"/>
                <a:gd name="T50" fmla="*/ 2147483646 w 252"/>
                <a:gd name="T51" fmla="*/ 2147483646 h 143"/>
                <a:gd name="T52" fmla="*/ 2147483646 w 252"/>
                <a:gd name="T53" fmla="*/ 2147483646 h 143"/>
                <a:gd name="T54" fmla="*/ 2147483646 w 252"/>
                <a:gd name="T55" fmla="*/ 2147483646 h 143"/>
                <a:gd name="T56" fmla="*/ 2147483646 w 252"/>
                <a:gd name="T57" fmla="*/ 2147483646 h 143"/>
                <a:gd name="T58" fmla="*/ 2147483646 w 252"/>
                <a:gd name="T59" fmla="*/ 2147483646 h 143"/>
                <a:gd name="T60" fmla="*/ 2147483646 w 252"/>
                <a:gd name="T61" fmla="*/ 2147483646 h 143"/>
                <a:gd name="T62" fmla="*/ 2147483646 w 252"/>
                <a:gd name="T63" fmla="*/ 2147483646 h 143"/>
                <a:gd name="T64" fmla="*/ 2147483646 w 252"/>
                <a:gd name="T65" fmla="*/ 2147483646 h 143"/>
                <a:gd name="T66" fmla="*/ 2147483646 w 252"/>
                <a:gd name="T67" fmla="*/ 2147483646 h 143"/>
                <a:gd name="T68" fmla="*/ 2147483646 w 252"/>
                <a:gd name="T69" fmla="*/ 2147483646 h 143"/>
                <a:gd name="T70" fmla="*/ 2147483646 w 252"/>
                <a:gd name="T71" fmla="*/ 2147483646 h 143"/>
                <a:gd name="T72" fmla="*/ 2147483646 w 252"/>
                <a:gd name="T73" fmla="*/ 2147483646 h 143"/>
                <a:gd name="T74" fmla="*/ 2147483646 w 252"/>
                <a:gd name="T75" fmla="*/ 2147483646 h 143"/>
                <a:gd name="T76" fmla="*/ 2147483646 w 252"/>
                <a:gd name="T77" fmla="*/ 2147483646 h 143"/>
                <a:gd name="T78" fmla="*/ 2147483646 w 252"/>
                <a:gd name="T79" fmla="*/ 2147483646 h 143"/>
                <a:gd name="T80" fmla="*/ 2147483646 w 252"/>
                <a:gd name="T81" fmla="*/ 2147483646 h 143"/>
                <a:gd name="T82" fmla="*/ 2147483646 w 252"/>
                <a:gd name="T83" fmla="*/ 2147483646 h 143"/>
                <a:gd name="T84" fmla="*/ 2147483646 w 252"/>
                <a:gd name="T85" fmla="*/ 2147483646 h 143"/>
                <a:gd name="T86" fmla="*/ 2147483646 w 252"/>
                <a:gd name="T87" fmla="*/ 2147483646 h 143"/>
                <a:gd name="T88" fmla="*/ 2147483646 w 252"/>
                <a:gd name="T89" fmla="*/ 2147483646 h 143"/>
                <a:gd name="T90" fmla="*/ 2147483646 w 252"/>
                <a:gd name="T91" fmla="*/ 2147483646 h 1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2"/>
                <a:gd name="T139" fmla="*/ 0 h 143"/>
                <a:gd name="T140" fmla="*/ 252 w 252"/>
                <a:gd name="T141" fmla="*/ 143 h 1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2" h="143">
                  <a:moveTo>
                    <a:pt x="249" y="38"/>
                  </a:moveTo>
                  <a:cubicBezTo>
                    <a:pt x="252" y="52"/>
                    <a:pt x="246" y="66"/>
                    <a:pt x="233" y="79"/>
                  </a:cubicBezTo>
                  <a:cubicBezTo>
                    <a:pt x="233" y="75"/>
                    <a:pt x="233" y="75"/>
                    <a:pt x="233" y="75"/>
                  </a:cubicBezTo>
                  <a:cubicBezTo>
                    <a:pt x="242" y="26"/>
                    <a:pt x="242" y="26"/>
                    <a:pt x="242" y="26"/>
                  </a:cubicBezTo>
                  <a:cubicBezTo>
                    <a:pt x="245" y="29"/>
                    <a:pt x="247" y="33"/>
                    <a:pt x="249" y="38"/>
                  </a:cubicBezTo>
                  <a:close/>
                  <a:moveTo>
                    <a:pt x="233" y="24"/>
                  </a:moveTo>
                  <a:cubicBezTo>
                    <a:pt x="233" y="17"/>
                    <a:pt x="233" y="17"/>
                    <a:pt x="233" y="17"/>
                  </a:cubicBezTo>
                  <a:cubicBezTo>
                    <a:pt x="234" y="18"/>
                    <a:pt x="234" y="18"/>
                    <a:pt x="234" y="18"/>
                  </a:cubicBezTo>
                  <a:lnTo>
                    <a:pt x="233" y="24"/>
                  </a:lnTo>
                  <a:close/>
                  <a:moveTo>
                    <a:pt x="233" y="79"/>
                  </a:moveTo>
                  <a:cubicBezTo>
                    <a:pt x="233" y="80"/>
                    <a:pt x="232" y="80"/>
                    <a:pt x="232" y="81"/>
                  </a:cubicBezTo>
                  <a:cubicBezTo>
                    <a:pt x="233" y="75"/>
                    <a:pt x="233" y="75"/>
                    <a:pt x="233" y="75"/>
                  </a:cubicBezTo>
                  <a:lnTo>
                    <a:pt x="233" y="79"/>
                  </a:lnTo>
                  <a:close/>
                  <a:moveTo>
                    <a:pt x="233" y="17"/>
                  </a:moveTo>
                  <a:cubicBezTo>
                    <a:pt x="229" y="15"/>
                    <a:pt x="224" y="12"/>
                    <a:pt x="219" y="10"/>
                  </a:cubicBezTo>
                  <a:cubicBezTo>
                    <a:pt x="206" y="81"/>
                    <a:pt x="206" y="81"/>
                    <a:pt x="206" y="81"/>
                  </a:cubicBezTo>
                  <a:cubicBezTo>
                    <a:pt x="206" y="102"/>
                    <a:pt x="206" y="102"/>
                    <a:pt x="206" y="102"/>
                  </a:cubicBezTo>
                  <a:cubicBezTo>
                    <a:pt x="211" y="98"/>
                    <a:pt x="216" y="95"/>
                    <a:pt x="221" y="91"/>
                  </a:cubicBezTo>
                  <a:cubicBezTo>
                    <a:pt x="233" y="24"/>
                    <a:pt x="233" y="24"/>
                    <a:pt x="233" y="24"/>
                  </a:cubicBezTo>
                  <a:lnTo>
                    <a:pt x="233" y="17"/>
                  </a:lnTo>
                  <a:close/>
                  <a:moveTo>
                    <a:pt x="206" y="30"/>
                  </a:moveTo>
                  <a:cubicBezTo>
                    <a:pt x="206" y="6"/>
                    <a:pt x="206" y="6"/>
                    <a:pt x="206" y="6"/>
                  </a:cubicBezTo>
                  <a:cubicBezTo>
                    <a:pt x="208" y="6"/>
                    <a:pt x="209" y="7"/>
                    <a:pt x="210" y="7"/>
                  </a:cubicBezTo>
                  <a:lnTo>
                    <a:pt x="206" y="30"/>
                  </a:lnTo>
                  <a:close/>
                  <a:moveTo>
                    <a:pt x="206" y="6"/>
                  </a:moveTo>
                  <a:cubicBezTo>
                    <a:pt x="206" y="30"/>
                    <a:pt x="206" y="30"/>
                    <a:pt x="206" y="30"/>
                  </a:cubicBezTo>
                  <a:cubicBezTo>
                    <a:pt x="191" y="111"/>
                    <a:pt x="191" y="111"/>
                    <a:pt x="191" y="111"/>
                  </a:cubicBezTo>
                  <a:cubicBezTo>
                    <a:pt x="187" y="113"/>
                    <a:pt x="183" y="115"/>
                    <a:pt x="179" y="117"/>
                  </a:cubicBezTo>
                  <a:cubicBezTo>
                    <a:pt x="179" y="86"/>
                    <a:pt x="179" y="86"/>
                    <a:pt x="179" y="86"/>
                  </a:cubicBezTo>
                  <a:cubicBezTo>
                    <a:pt x="195" y="3"/>
                    <a:pt x="195" y="3"/>
                    <a:pt x="195" y="3"/>
                  </a:cubicBezTo>
                  <a:cubicBezTo>
                    <a:pt x="199" y="4"/>
                    <a:pt x="202" y="5"/>
                    <a:pt x="206" y="6"/>
                  </a:cubicBezTo>
                  <a:close/>
                  <a:moveTo>
                    <a:pt x="206" y="81"/>
                  </a:moveTo>
                  <a:cubicBezTo>
                    <a:pt x="202" y="105"/>
                    <a:pt x="202" y="105"/>
                    <a:pt x="202" y="105"/>
                  </a:cubicBezTo>
                  <a:cubicBezTo>
                    <a:pt x="203" y="104"/>
                    <a:pt x="205" y="103"/>
                    <a:pt x="206" y="102"/>
                  </a:cubicBezTo>
                  <a:lnTo>
                    <a:pt x="206" y="81"/>
                  </a:lnTo>
                  <a:close/>
                  <a:moveTo>
                    <a:pt x="179" y="35"/>
                  </a:moveTo>
                  <a:cubicBezTo>
                    <a:pt x="186" y="2"/>
                    <a:pt x="186" y="2"/>
                    <a:pt x="186" y="2"/>
                  </a:cubicBezTo>
                  <a:cubicBezTo>
                    <a:pt x="184" y="2"/>
                    <a:pt x="182" y="1"/>
                    <a:pt x="179" y="1"/>
                  </a:cubicBezTo>
                  <a:lnTo>
                    <a:pt x="179" y="35"/>
                  </a:lnTo>
                  <a:close/>
                  <a:moveTo>
                    <a:pt x="179" y="1"/>
                  </a:moveTo>
                  <a:cubicBezTo>
                    <a:pt x="179" y="35"/>
                    <a:pt x="179" y="35"/>
                    <a:pt x="179" y="35"/>
                  </a:cubicBezTo>
                  <a:cubicBezTo>
                    <a:pt x="163" y="124"/>
                    <a:pt x="163" y="124"/>
                    <a:pt x="163" y="124"/>
                  </a:cubicBezTo>
                  <a:cubicBezTo>
                    <a:pt x="160" y="126"/>
                    <a:pt x="156" y="127"/>
                    <a:pt x="153" y="128"/>
                  </a:cubicBezTo>
                  <a:cubicBezTo>
                    <a:pt x="153" y="91"/>
                    <a:pt x="153" y="91"/>
                    <a:pt x="153" y="91"/>
                  </a:cubicBezTo>
                  <a:cubicBezTo>
                    <a:pt x="170" y="1"/>
                    <a:pt x="170" y="1"/>
                    <a:pt x="170" y="1"/>
                  </a:cubicBezTo>
                  <a:cubicBezTo>
                    <a:pt x="173" y="1"/>
                    <a:pt x="176" y="1"/>
                    <a:pt x="179" y="1"/>
                  </a:cubicBezTo>
                  <a:close/>
                  <a:moveTo>
                    <a:pt x="179" y="86"/>
                  </a:moveTo>
                  <a:cubicBezTo>
                    <a:pt x="173" y="120"/>
                    <a:pt x="173" y="120"/>
                    <a:pt x="173" y="120"/>
                  </a:cubicBezTo>
                  <a:cubicBezTo>
                    <a:pt x="175" y="119"/>
                    <a:pt x="177" y="118"/>
                    <a:pt x="179" y="117"/>
                  </a:cubicBezTo>
                  <a:lnTo>
                    <a:pt x="179" y="86"/>
                  </a:lnTo>
                  <a:close/>
                  <a:moveTo>
                    <a:pt x="153" y="40"/>
                  </a:moveTo>
                  <a:cubicBezTo>
                    <a:pt x="160" y="0"/>
                    <a:pt x="160" y="0"/>
                    <a:pt x="160" y="0"/>
                  </a:cubicBezTo>
                  <a:cubicBezTo>
                    <a:pt x="158" y="0"/>
                    <a:pt x="155" y="0"/>
                    <a:pt x="153" y="0"/>
                  </a:cubicBezTo>
                  <a:lnTo>
                    <a:pt x="153" y="40"/>
                  </a:lnTo>
                  <a:close/>
                  <a:moveTo>
                    <a:pt x="153" y="0"/>
                  </a:moveTo>
                  <a:cubicBezTo>
                    <a:pt x="153" y="40"/>
                    <a:pt x="153" y="40"/>
                    <a:pt x="153" y="40"/>
                  </a:cubicBezTo>
                  <a:cubicBezTo>
                    <a:pt x="136" y="134"/>
                    <a:pt x="136" y="134"/>
                    <a:pt x="136" y="134"/>
                  </a:cubicBezTo>
                  <a:cubicBezTo>
                    <a:pt x="132" y="135"/>
                    <a:pt x="129" y="136"/>
                    <a:pt x="126" y="136"/>
                  </a:cubicBezTo>
                  <a:cubicBezTo>
                    <a:pt x="126" y="95"/>
                    <a:pt x="126" y="95"/>
                    <a:pt x="126" y="95"/>
                  </a:cubicBezTo>
                  <a:cubicBezTo>
                    <a:pt x="144" y="1"/>
                    <a:pt x="144" y="1"/>
                    <a:pt x="144" y="1"/>
                  </a:cubicBezTo>
                  <a:cubicBezTo>
                    <a:pt x="147" y="1"/>
                    <a:pt x="150" y="0"/>
                    <a:pt x="153" y="0"/>
                  </a:cubicBezTo>
                  <a:close/>
                  <a:moveTo>
                    <a:pt x="153" y="91"/>
                  </a:moveTo>
                  <a:cubicBezTo>
                    <a:pt x="146" y="131"/>
                    <a:pt x="146" y="131"/>
                    <a:pt x="146" y="131"/>
                  </a:cubicBezTo>
                  <a:cubicBezTo>
                    <a:pt x="148" y="130"/>
                    <a:pt x="150" y="129"/>
                    <a:pt x="153" y="128"/>
                  </a:cubicBezTo>
                  <a:lnTo>
                    <a:pt x="153" y="91"/>
                  </a:lnTo>
                  <a:close/>
                  <a:moveTo>
                    <a:pt x="126" y="44"/>
                  </a:moveTo>
                  <a:cubicBezTo>
                    <a:pt x="134" y="1"/>
                    <a:pt x="134" y="1"/>
                    <a:pt x="134" y="1"/>
                  </a:cubicBezTo>
                  <a:cubicBezTo>
                    <a:pt x="132" y="2"/>
                    <a:pt x="129" y="2"/>
                    <a:pt x="126" y="2"/>
                  </a:cubicBezTo>
                  <a:lnTo>
                    <a:pt x="126" y="44"/>
                  </a:lnTo>
                  <a:close/>
                  <a:moveTo>
                    <a:pt x="126" y="2"/>
                  </a:moveTo>
                  <a:cubicBezTo>
                    <a:pt x="126" y="44"/>
                    <a:pt x="126" y="44"/>
                    <a:pt x="126" y="44"/>
                  </a:cubicBezTo>
                  <a:cubicBezTo>
                    <a:pt x="109" y="140"/>
                    <a:pt x="109" y="140"/>
                    <a:pt x="109" y="140"/>
                  </a:cubicBezTo>
                  <a:cubicBezTo>
                    <a:pt x="106" y="141"/>
                    <a:pt x="103" y="141"/>
                    <a:pt x="100" y="141"/>
                  </a:cubicBezTo>
                  <a:cubicBezTo>
                    <a:pt x="100" y="99"/>
                    <a:pt x="100" y="99"/>
                    <a:pt x="100" y="99"/>
                  </a:cubicBezTo>
                  <a:cubicBezTo>
                    <a:pt x="118" y="3"/>
                    <a:pt x="118" y="3"/>
                    <a:pt x="118" y="3"/>
                  </a:cubicBezTo>
                  <a:cubicBezTo>
                    <a:pt x="120" y="3"/>
                    <a:pt x="123" y="3"/>
                    <a:pt x="126" y="2"/>
                  </a:cubicBezTo>
                  <a:close/>
                  <a:moveTo>
                    <a:pt x="126" y="95"/>
                  </a:moveTo>
                  <a:cubicBezTo>
                    <a:pt x="118" y="138"/>
                    <a:pt x="118" y="138"/>
                    <a:pt x="118" y="138"/>
                  </a:cubicBezTo>
                  <a:cubicBezTo>
                    <a:pt x="121" y="138"/>
                    <a:pt x="124" y="137"/>
                    <a:pt x="126" y="136"/>
                  </a:cubicBezTo>
                  <a:lnTo>
                    <a:pt x="126" y="95"/>
                  </a:lnTo>
                  <a:close/>
                  <a:moveTo>
                    <a:pt x="100" y="48"/>
                  </a:moveTo>
                  <a:cubicBezTo>
                    <a:pt x="108" y="5"/>
                    <a:pt x="108" y="5"/>
                    <a:pt x="108" y="5"/>
                  </a:cubicBezTo>
                  <a:cubicBezTo>
                    <a:pt x="105" y="6"/>
                    <a:pt x="102" y="6"/>
                    <a:pt x="100" y="7"/>
                  </a:cubicBezTo>
                  <a:lnTo>
                    <a:pt x="100" y="48"/>
                  </a:lnTo>
                  <a:close/>
                  <a:moveTo>
                    <a:pt x="100" y="7"/>
                  </a:moveTo>
                  <a:cubicBezTo>
                    <a:pt x="100" y="48"/>
                    <a:pt x="100" y="48"/>
                    <a:pt x="100" y="48"/>
                  </a:cubicBezTo>
                  <a:cubicBezTo>
                    <a:pt x="82" y="143"/>
                    <a:pt x="82" y="143"/>
                    <a:pt x="82" y="143"/>
                  </a:cubicBezTo>
                  <a:cubicBezTo>
                    <a:pt x="79" y="143"/>
                    <a:pt x="76" y="143"/>
                    <a:pt x="73" y="143"/>
                  </a:cubicBezTo>
                  <a:cubicBezTo>
                    <a:pt x="73" y="103"/>
                    <a:pt x="73" y="103"/>
                    <a:pt x="73" y="103"/>
                  </a:cubicBezTo>
                  <a:cubicBezTo>
                    <a:pt x="91" y="9"/>
                    <a:pt x="91" y="9"/>
                    <a:pt x="91" y="9"/>
                  </a:cubicBezTo>
                  <a:cubicBezTo>
                    <a:pt x="94" y="8"/>
                    <a:pt x="97" y="7"/>
                    <a:pt x="100" y="7"/>
                  </a:cubicBezTo>
                  <a:close/>
                  <a:moveTo>
                    <a:pt x="100" y="99"/>
                  </a:moveTo>
                  <a:cubicBezTo>
                    <a:pt x="92" y="142"/>
                    <a:pt x="92" y="142"/>
                    <a:pt x="92" y="142"/>
                  </a:cubicBezTo>
                  <a:cubicBezTo>
                    <a:pt x="95" y="142"/>
                    <a:pt x="97" y="142"/>
                    <a:pt x="100" y="141"/>
                  </a:cubicBezTo>
                  <a:lnTo>
                    <a:pt x="100" y="99"/>
                  </a:lnTo>
                  <a:close/>
                  <a:moveTo>
                    <a:pt x="73" y="52"/>
                  </a:moveTo>
                  <a:cubicBezTo>
                    <a:pt x="81" y="12"/>
                    <a:pt x="81" y="12"/>
                    <a:pt x="81" y="12"/>
                  </a:cubicBezTo>
                  <a:cubicBezTo>
                    <a:pt x="78" y="13"/>
                    <a:pt x="76" y="13"/>
                    <a:pt x="73" y="14"/>
                  </a:cubicBezTo>
                  <a:lnTo>
                    <a:pt x="73" y="52"/>
                  </a:lnTo>
                  <a:close/>
                  <a:moveTo>
                    <a:pt x="73" y="14"/>
                  </a:moveTo>
                  <a:cubicBezTo>
                    <a:pt x="73" y="52"/>
                    <a:pt x="73" y="52"/>
                    <a:pt x="73" y="52"/>
                  </a:cubicBezTo>
                  <a:cubicBezTo>
                    <a:pt x="57" y="141"/>
                    <a:pt x="57" y="141"/>
                    <a:pt x="57" y="141"/>
                  </a:cubicBezTo>
                  <a:cubicBezTo>
                    <a:pt x="54" y="141"/>
                    <a:pt x="50" y="140"/>
                    <a:pt x="47" y="139"/>
                  </a:cubicBezTo>
                  <a:cubicBezTo>
                    <a:pt x="47" y="106"/>
                    <a:pt x="47" y="106"/>
                    <a:pt x="47" y="106"/>
                  </a:cubicBezTo>
                  <a:cubicBezTo>
                    <a:pt x="63" y="18"/>
                    <a:pt x="63" y="18"/>
                    <a:pt x="63" y="18"/>
                  </a:cubicBezTo>
                  <a:cubicBezTo>
                    <a:pt x="67" y="17"/>
                    <a:pt x="70" y="15"/>
                    <a:pt x="73" y="14"/>
                  </a:cubicBezTo>
                  <a:close/>
                  <a:moveTo>
                    <a:pt x="73" y="103"/>
                  </a:moveTo>
                  <a:cubicBezTo>
                    <a:pt x="66" y="142"/>
                    <a:pt x="66" y="142"/>
                    <a:pt x="66" y="142"/>
                  </a:cubicBezTo>
                  <a:cubicBezTo>
                    <a:pt x="69" y="143"/>
                    <a:pt x="71" y="143"/>
                    <a:pt x="73" y="143"/>
                  </a:cubicBezTo>
                  <a:lnTo>
                    <a:pt x="73" y="103"/>
                  </a:lnTo>
                  <a:close/>
                  <a:moveTo>
                    <a:pt x="47" y="54"/>
                  </a:moveTo>
                  <a:cubicBezTo>
                    <a:pt x="53" y="23"/>
                    <a:pt x="53" y="23"/>
                    <a:pt x="53" y="23"/>
                  </a:cubicBezTo>
                  <a:cubicBezTo>
                    <a:pt x="51" y="24"/>
                    <a:pt x="49" y="25"/>
                    <a:pt x="47" y="26"/>
                  </a:cubicBezTo>
                  <a:lnTo>
                    <a:pt x="47" y="54"/>
                  </a:lnTo>
                  <a:close/>
                  <a:moveTo>
                    <a:pt x="47" y="26"/>
                  </a:moveTo>
                  <a:cubicBezTo>
                    <a:pt x="47" y="54"/>
                    <a:pt x="47" y="54"/>
                    <a:pt x="47" y="54"/>
                  </a:cubicBezTo>
                  <a:cubicBezTo>
                    <a:pt x="33" y="134"/>
                    <a:pt x="33" y="134"/>
                    <a:pt x="33" y="134"/>
                  </a:cubicBezTo>
                  <a:cubicBezTo>
                    <a:pt x="28" y="131"/>
                    <a:pt x="24" y="129"/>
                    <a:pt x="21" y="126"/>
                  </a:cubicBezTo>
                  <a:cubicBezTo>
                    <a:pt x="21" y="108"/>
                    <a:pt x="21" y="108"/>
                    <a:pt x="21" y="108"/>
                  </a:cubicBezTo>
                  <a:cubicBezTo>
                    <a:pt x="35" y="33"/>
                    <a:pt x="35" y="33"/>
                    <a:pt x="35" y="33"/>
                  </a:cubicBezTo>
                  <a:cubicBezTo>
                    <a:pt x="39" y="31"/>
                    <a:pt x="43" y="28"/>
                    <a:pt x="47" y="26"/>
                  </a:cubicBezTo>
                  <a:close/>
                  <a:moveTo>
                    <a:pt x="47" y="106"/>
                  </a:moveTo>
                  <a:cubicBezTo>
                    <a:pt x="41" y="137"/>
                    <a:pt x="41" y="137"/>
                    <a:pt x="41" y="137"/>
                  </a:cubicBezTo>
                  <a:cubicBezTo>
                    <a:pt x="43" y="138"/>
                    <a:pt x="45" y="139"/>
                    <a:pt x="47" y="139"/>
                  </a:cubicBezTo>
                  <a:lnTo>
                    <a:pt x="47" y="106"/>
                  </a:lnTo>
                  <a:close/>
                  <a:moveTo>
                    <a:pt x="21" y="57"/>
                  </a:moveTo>
                  <a:cubicBezTo>
                    <a:pt x="24" y="42"/>
                    <a:pt x="24" y="42"/>
                    <a:pt x="24" y="42"/>
                  </a:cubicBezTo>
                  <a:cubicBezTo>
                    <a:pt x="23" y="43"/>
                    <a:pt x="22" y="44"/>
                    <a:pt x="21" y="45"/>
                  </a:cubicBezTo>
                  <a:lnTo>
                    <a:pt x="21" y="57"/>
                  </a:lnTo>
                  <a:close/>
                  <a:moveTo>
                    <a:pt x="21" y="45"/>
                  </a:moveTo>
                  <a:cubicBezTo>
                    <a:pt x="21" y="57"/>
                    <a:pt x="21" y="57"/>
                    <a:pt x="21" y="57"/>
                  </a:cubicBezTo>
                  <a:cubicBezTo>
                    <a:pt x="11" y="113"/>
                    <a:pt x="11" y="113"/>
                    <a:pt x="11" y="113"/>
                  </a:cubicBezTo>
                  <a:cubicBezTo>
                    <a:pt x="8" y="109"/>
                    <a:pt x="6" y="104"/>
                    <a:pt x="5" y="98"/>
                  </a:cubicBezTo>
                  <a:cubicBezTo>
                    <a:pt x="0" y="77"/>
                    <a:pt x="7" y="59"/>
                    <a:pt x="21" y="45"/>
                  </a:cubicBezTo>
                  <a:close/>
                  <a:moveTo>
                    <a:pt x="21" y="108"/>
                  </a:moveTo>
                  <a:cubicBezTo>
                    <a:pt x="18" y="123"/>
                    <a:pt x="18" y="123"/>
                    <a:pt x="18" y="123"/>
                  </a:cubicBezTo>
                  <a:cubicBezTo>
                    <a:pt x="19" y="124"/>
                    <a:pt x="20" y="125"/>
                    <a:pt x="21" y="126"/>
                  </a:cubicBezTo>
                  <a:lnTo>
                    <a:pt x="21" y="108"/>
                  </a:ln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41" name="Freeform 42"/>
            <p:cNvSpPr>
              <a:spLocks/>
            </p:cNvSpPr>
            <p:nvPr/>
          </p:nvSpPr>
          <p:spPr bwMode="auto">
            <a:xfrm>
              <a:off x="2930525" y="606425"/>
              <a:ext cx="1425575" cy="993775"/>
            </a:xfrm>
            <a:custGeom>
              <a:avLst/>
              <a:gdLst>
                <a:gd name="T0" fmla="*/ 2147483646 w 379"/>
                <a:gd name="T1" fmla="*/ 0 h 264"/>
                <a:gd name="T2" fmla="*/ 2147483646 w 379"/>
                <a:gd name="T3" fmla="*/ 2147483646 h 264"/>
                <a:gd name="T4" fmla="*/ 2147483646 w 379"/>
                <a:gd name="T5" fmla="*/ 0 h 264"/>
                <a:gd name="T6" fmla="*/ 0 60000 65536"/>
                <a:gd name="T7" fmla="*/ 0 60000 65536"/>
                <a:gd name="T8" fmla="*/ 0 60000 65536"/>
                <a:gd name="T9" fmla="*/ 0 w 379"/>
                <a:gd name="T10" fmla="*/ 0 h 264"/>
                <a:gd name="T11" fmla="*/ 379 w 379"/>
                <a:gd name="T12" fmla="*/ 264 h 264"/>
              </a:gdLst>
              <a:ahLst/>
              <a:cxnLst>
                <a:cxn ang="T6">
                  <a:pos x="T0" y="T1"/>
                </a:cxn>
                <a:cxn ang="T7">
                  <a:pos x="T2" y="T3"/>
                </a:cxn>
                <a:cxn ang="T8">
                  <a:pos x="T4" y="T5"/>
                </a:cxn>
              </a:cxnLst>
              <a:rect l="T9" t="T10" r="T11" b="T12"/>
              <a:pathLst>
                <a:path w="379" h="264">
                  <a:moveTo>
                    <a:pt x="190" y="0"/>
                  </a:moveTo>
                  <a:cubicBezTo>
                    <a:pt x="322" y="0"/>
                    <a:pt x="379" y="264"/>
                    <a:pt x="190" y="264"/>
                  </a:cubicBezTo>
                  <a:cubicBezTo>
                    <a:pt x="0" y="264"/>
                    <a:pt x="58" y="0"/>
                    <a:pt x="190" y="0"/>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42" name="Freeform 43"/>
            <p:cNvSpPr>
              <a:spLocks/>
            </p:cNvSpPr>
            <p:nvPr/>
          </p:nvSpPr>
          <p:spPr bwMode="auto">
            <a:xfrm>
              <a:off x="2987675" y="644525"/>
              <a:ext cx="1311275" cy="917575"/>
            </a:xfrm>
            <a:custGeom>
              <a:avLst/>
              <a:gdLst>
                <a:gd name="T0" fmla="*/ 2147483646 w 349"/>
                <a:gd name="T1" fmla="*/ 0 h 244"/>
                <a:gd name="T2" fmla="*/ 2147483646 w 349"/>
                <a:gd name="T3" fmla="*/ 2147483646 h 244"/>
                <a:gd name="T4" fmla="*/ 2147483646 w 349"/>
                <a:gd name="T5" fmla="*/ 0 h 244"/>
                <a:gd name="T6" fmla="*/ 0 60000 65536"/>
                <a:gd name="T7" fmla="*/ 0 60000 65536"/>
                <a:gd name="T8" fmla="*/ 0 60000 65536"/>
                <a:gd name="T9" fmla="*/ 0 w 349"/>
                <a:gd name="T10" fmla="*/ 0 h 244"/>
                <a:gd name="T11" fmla="*/ 349 w 349"/>
                <a:gd name="T12" fmla="*/ 244 h 244"/>
              </a:gdLst>
              <a:ahLst/>
              <a:cxnLst>
                <a:cxn ang="T6">
                  <a:pos x="T0" y="T1"/>
                </a:cxn>
                <a:cxn ang="T7">
                  <a:pos x="T2" y="T3"/>
                </a:cxn>
                <a:cxn ang="T8">
                  <a:pos x="T4" y="T5"/>
                </a:cxn>
              </a:cxnLst>
              <a:rect l="T9" t="T10" r="T11" b="T12"/>
              <a:pathLst>
                <a:path w="349" h="244">
                  <a:moveTo>
                    <a:pt x="175" y="0"/>
                  </a:moveTo>
                  <a:cubicBezTo>
                    <a:pt x="296" y="0"/>
                    <a:pt x="349" y="244"/>
                    <a:pt x="175" y="244"/>
                  </a:cubicBezTo>
                  <a:cubicBezTo>
                    <a:pt x="0" y="244"/>
                    <a:pt x="53" y="0"/>
                    <a:pt x="175" y="0"/>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43" name="Freeform 44"/>
            <p:cNvSpPr>
              <a:spLocks/>
            </p:cNvSpPr>
            <p:nvPr/>
          </p:nvSpPr>
          <p:spPr bwMode="auto">
            <a:xfrm>
              <a:off x="3565525" y="941388"/>
              <a:ext cx="153987" cy="139700"/>
            </a:xfrm>
            <a:custGeom>
              <a:avLst/>
              <a:gdLst>
                <a:gd name="T0" fmla="*/ 2147483646 w 41"/>
                <a:gd name="T1" fmla="*/ 0 h 37"/>
                <a:gd name="T2" fmla="*/ 2147483646 w 41"/>
                <a:gd name="T3" fmla="*/ 0 h 37"/>
                <a:gd name="T4" fmla="*/ 2147483646 w 41"/>
                <a:gd name="T5" fmla="*/ 2147483646 h 37"/>
                <a:gd name="T6" fmla="*/ 2147483646 w 41"/>
                <a:gd name="T7" fmla="*/ 2147483646 h 37"/>
                <a:gd name="T8" fmla="*/ 2147483646 w 41"/>
                <a:gd name="T9" fmla="*/ 2147483646 h 37"/>
                <a:gd name="T10" fmla="*/ 2147483646 w 41"/>
                <a:gd name="T11" fmla="*/ 2147483646 h 37"/>
                <a:gd name="T12" fmla="*/ 2147483646 w 41"/>
                <a:gd name="T13" fmla="*/ 0 h 37"/>
                <a:gd name="T14" fmla="*/ 0 60000 65536"/>
                <a:gd name="T15" fmla="*/ 0 60000 65536"/>
                <a:gd name="T16" fmla="*/ 0 60000 65536"/>
                <a:gd name="T17" fmla="*/ 0 60000 65536"/>
                <a:gd name="T18" fmla="*/ 0 60000 65536"/>
                <a:gd name="T19" fmla="*/ 0 60000 65536"/>
                <a:gd name="T20" fmla="*/ 0 60000 65536"/>
                <a:gd name="T21" fmla="*/ 0 w 41"/>
                <a:gd name="T22" fmla="*/ 0 h 37"/>
                <a:gd name="T23" fmla="*/ 41 w 4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7">
                  <a:moveTo>
                    <a:pt x="15" y="0"/>
                  </a:moveTo>
                  <a:cubicBezTo>
                    <a:pt x="27" y="0"/>
                    <a:pt x="27" y="0"/>
                    <a:pt x="27" y="0"/>
                  </a:cubicBezTo>
                  <a:cubicBezTo>
                    <a:pt x="34" y="0"/>
                    <a:pt x="41" y="4"/>
                    <a:pt x="40" y="9"/>
                  </a:cubicBezTo>
                  <a:cubicBezTo>
                    <a:pt x="37" y="18"/>
                    <a:pt x="36" y="37"/>
                    <a:pt x="25" y="37"/>
                  </a:cubicBezTo>
                  <a:cubicBezTo>
                    <a:pt x="17" y="37"/>
                    <a:pt x="17" y="37"/>
                    <a:pt x="17" y="37"/>
                  </a:cubicBezTo>
                  <a:cubicBezTo>
                    <a:pt x="5" y="37"/>
                    <a:pt x="4" y="18"/>
                    <a:pt x="1" y="9"/>
                  </a:cubicBezTo>
                  <a:cubicBezTo>
                    <a:pt x="0" y="4"/>
                    <a:pt x="7" y="0"/>
                    <a:pt x="15" y="0"/>
                  </a:cubicBezTo>
                  <a:close/>
                </a:path>
              </a:pathLst>
            </a:cu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44" name="Rectangle 45"/>
            <p:cNvSpPr>
              <a:spLocks noChangeArrowheads="1"/>
            </p:cNvSpPr>
            <p:nvPr/>
          </p:nvSpPr>
          <p:spPr bwMode="auto">
            <a:xfrm>
              <a:off x="3636963" y="982663"/>
              <a:ext cx="11112" cy="109538"/>
            </a:xfrm>
            <a:prstGeom prst="rect">
              <a:avLst/>
            </a:prstGeom>
            <a:solidFill>
              <a:srgbClr val="9B5C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45" name="Oval 46"/>
            <p:cNvSpPr>
              <a:spLocks noChangeArrowheads="1"/>
            </p:cNvSpPr>
            <p:nvPr/>
          </p:nvSpPr>
          <p:spPr bwMode="auto">
            <a:xfrm>
              <a:off x="3487738" y="836613"/>
              <a:ext cx="314325" cy="165100"/>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46" name="Oval 47"/>
            <p:cNvSpPr>
              <a:spLocks noChangeArrowheads="1"/>
            </p:cNvSpPr>
            <p:nvPr/>
          </p:nvSpPr>
          <p:spPr bwMode="auto">
            <a:xfrm>
              <a:off x="3524250" y="862013"/>
              <a:ext cx="241300" cy="112713"/>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47" name="Oval 48"/>
            <p:cNvSpPr>
              <a:spLocks noChangeArrowheads="1"/>
            </p:cNvSpPr>
            <p:nvPr/>
          </p:nvSpPr>
          <p:spPr bwMode="auto">
            <a:xfrm>
              <a:off x="3573463" y="685800"/>
              <a:ext cx="49212" cy="14287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48" name="Oval 49"/>
            <p:cNvSpPr>
              <a:spLocks noChangeArrowheads="1"/>
            </p:cNvSpPr>
            <p:nvPr/>
          </p:nvSpPr>
          <p:spPr bwMode="auto">
            <a:xfrm>
              <a:off x="3667125" y="685800"/>
              <a:ext cx="46037" cy="14287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49" name="Oval 50"/>
            <p:cNvSpPr>
              <a:spLocks noChangeArrowheads="1"/>
            </p:cNvSpPr>
            <p:nvPr/>
          </p:nvSpPr>
          <p:spPr bwMode="auto">
            <a:xfrm>
              <a:off x="3562350" y="869950"/>
              <a:ext cx="161925" cy="68263"/>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0" name="Oval 51"/>
            <p:cNvSpPr>
              <a:spLocks noChangeArrowheads="1"/>
            </p:cNvSpPr>
            <p:nvPr/>
          </p:nvSpPr>
          <p:spPr bwMode="auto">
            <a:xfrm>
              <a:off x="3433763" y="1122363"/>
              <a:ext cx="417512" cy="414338"/>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1" name="Freeform 52"/>
            <p:cNvSpPr>
              <a:spLocks/>
            </p:cNvSpPr>
            <p:nvPr/>
          </p:nvSpPr>
          <p:spPr bwMode="auto">
            <a:xfrm>
              <a:off x="3630613" y="1177925"/>
              <a:ext cx="25400" cy="150813"/>
            </a:xfrm>
            <a:custGeom>
              <a:avLst/>
              <a:gdLst>
                <a:gd name="T0" fmla="*/ 2147483646 w 7"/>
                <a:gd name="T1" fmla="*/ 0 h 40"/>
                <a:gd name="T2" fmla="*/ 2147483646 w 7"/>
                <a:gd name="T3" fmla="*/ 0 h 40"/>
                <a:gd name="T4" fmla="*/ 2147483646 w 7"/>
                <a:gd name="T5" fmla="*/ 2147483646 h 40"/>
                <a:gd name="T6" fmla="*/ 2147483646 w 7"/>
                <a:gd name="T7" fmla="*/ 2147483646 h 40"/>
                <a:gd name="T8" fmla="*/ 2147483646 w 7"/>
                <a:gd name="T9" fmla="*/ 2147483646 h 40"/>
                <a:gd name="T10" fmla="*/ 2147483646 w 7"/>
                <a:gd name="T11" fmla="*/ 2147483646 h 40"/>
                <a:gd name="T12" fmla="*/ 0 w 7"/>
                <a:gd name="T13" fmla="*/ 2147483646 h 40"/>
                <a:gd name="T14" fmla="*/ 0 w 7"/>
                <a:gd name="T15" fmla="*/ 2147483646 h 40"/>
                <a:gd name="T16" fmla="*/ 2147483646 w 7"/>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40"/>
                <a:gd name="T29" fmla="*/ 7 w 7"/>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40">
                  <a:moveTo>
                    <a:pt x="4" y="0"/>
                  </a:moveTo>
                  <a:cubicBezTo>
                    <a:pt x="4" y="0"/>
                    <a:pt x="4" y="0"/>
                    <a:pt x="4" y="0"/>
                  </a:cubicBezTo>
                  <a:cubicBezTo>
                    <a:pt x="5" y="0"/>
                    <a:pt x="7" y="1"/>
                    <a:pt x="7" y="3"/>
                  </a:cubicBezTo>
                  <a:cubicBezTo>
                    <a:pt x="7" y="37"/>
                    <a:pt x="7" y="37"/>
                    <a:pt x="7" y="37"/>
                  </a:cubicBezTo>
                  <a:cubicBezTo>
                    <a:pt x="7" y="39"/>
                    <a:pt x="5" y="40"/>
                    <a:pt x="4" y="40"/>
                  </a:cubicBezTo>
                  <a:cubicBezTo>
                    <a:pt x="4" y="40"/>
                    <a:pt x="4" y="40"/>
                    <a:pt x="4" y="40"/>
                  </a:cubicBezTo>
                  <a:cubicBezTo>
                    <a:pt x="2" y="40"/>
                    <a:pt x="0" y="39"/>
                    <a:pt x="0" y="37"/>
                  </a:cubicBezTo>
                  <a:cubicBezTo>
                    <a:pt x="0" y="3"/>
                    <a:pt x="0" y="3"/>
                    <a:pt x="0" y="3"/>
                  </a:cubicBezTo>
                  <a:cubicBezTo>
                    <a:pt x="0" y="1"/>
                    <a:pt x="2" y="0"/>
                    <a:pt x="4" y="0"/>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52" name="Freeform 53"/>
            <p:cNvSpPr>
              <a:spLocks/>
            </p:cNvSpPr>
            <p:nvPr/>
          </p:nvSpPr>
          <p:spPr bwMode="auto">
            <a:xfrm>
              <a:off x="3543300" y="1238250"/>
              <a:ext cx="104775" cy="95250"/>
            </a:xfrm>
            <a:custGeom>
              <a:avLst/>
              <a:gdLst>
                <a:gd name="T0" fmla="*/ 2147483646 w 28"/>
                <a:gd name="T1" fmla="*/ 2147483646 h 25"/>
                <a:gd name="T2" fmla="*/ 2147483646 w 28"/>
                <a:gd name="T3" fmla="*/ 2147483646 h 25"/>
                <a:gd name="T4" fmla="*/ 2147483646 w 28"/>
                <a:gd name="T5" fmla="*/ 2147483646 h 25"/>
                <a:gd name="T6" fmla="*/ 2147483646 w 28"/>
                <a:gd name="T7" fmla="*/ 2147483646 h 25"/>
                <a:gd name="T8" fmla="*/ 2147483646 w 28"/>
                <a:gd name="T9" fmla="*/ 2147483646 h 25"/>
                <a:gd name="T10" fmla="*/ 2147483646 w 28"/>
                <a:gd name="T11" fmla="*/ 2147483646 h 25"/>
                <a:gd name="T12" fmla="*/ 2147483646 w 28"/>
                <a:gd name="T13" fmla="*/ 2147483646 h 25"/>
                <a:gd name="T14" fmla="*/ 2147483646 w 28"/>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5"/>
                <a:gd name="T26" fmla="*/ 28 w 2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5">
                  <a:moveTo>
                    <a:pt x="1" y="1"/>
                  </a:moveTo>
                  <a:cubicBezTo>
                    <a:pt x="1" y="1"/>
                    <a:pt x="1" y="1"/>
                    <a:pt x="1" y="1"/>
                  </a:cubicBezTo>
                  <a:cubicBezTo>
                    <a:pt x="2" y="0"/>
                    <a:pt x="4" y="0"/>
                    <a:pt x="6" y="1"/>
                  </a:cubicBezTo>
                  <a:cubicBezTo>
                    <a:pt x="26" y="19"/>
                    <a:pt x="26" y="19"/>
                    <a:pt x="26" y="19"/>
                  </a:cubicBezTo>
                  <a:cubicBezTo>
                    <a:pt x="28" y="21"/>
                    <a:pt x="28" y="23"/>
                    <a:pt x="27" y="24"/>
                  </a:cubicBezTo>
                  <a:cubicBezTo>
                    <a:pt x="25" y="25"/>
                    <a:pt x="23" y="25"/>
                    <a:pt x="22" y="24"/>
                  </a:cubicBezTo>
                  <a:cubicBezTo>
                    <a:pt x="1" y="6"/>
                    <a:pt x="1" y="6"/>
                    <a:pt x="1" y="6"/>
                  </a:cubicBezTo>
                  <a:cubicBezTo>
                    <a:pt x="0" y="5"/>
                    <a:pt x="0" y="3"/>
                    <a:pt x="1" y="1"/>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53" name="Oval 54"/>
            <p:cNvSpPr>
              <a:spLocks noChangeArrowheads="1"/>
            </p:cNvSpPr>
            <p:nvPr/>
          </p:nvSpPr>
          <p:spPr bwMode="auto">
            <a:xfrm>
              <a:off x="3630613" y="113665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4" name="Oval 55"/>
            <p:cNvSpPr>
              <a:spLocks noChangeArrowheads="1"/>
            </p:cNvSpPr>
            <p:nvPr/>
          </p:nvSpPr>
          <p:spPr bwMode="auto">
            <a:xfrm>
              <a:off x="3814763" y="132080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5" name="Oval 56"/>
            <p:cNvSpPr>
              <a:spLocks noChangeArrowheads="1"/>
            </p:cNvSpPr>
            <p:nvPr/>
          </p:nvSpPr>
          <p:spPr bwMode="auto">
            <a:xfrm>
              <a:off x="3633788" y="1506538"/>
              <a:ext cx="25400" cy="25400"/>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6" name="Oval 57"/>
            <p:cNvSpPr>
              <a:spLocks noChangeArrowheads="1"/>
            </p:cNvSpPr>
            <p:nvPr/>
          </p:nvSpPr>
          <p:spPr bwMode="auto">
            <a:xfrm>
              <a:off x="3449638" y="132080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7" name="Oval 58"/>
            <p:cNvSpPr>
              <a:spLocks noChangeArrowheads="1"/>
            </p:cNvSpPr>
            <p:nvPr/>
          </p:nvSpPr>
          <p:spPr bwMode="auto">
            <a:xfrm>
              <a:off x="3611563" y="1298575"/>
              <a:ext cx="63500" cy="6032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8" name="Oval 59"/>
            <p:cNvSpPr>
              <a:spLocks noChangeArrowheads="1"/>
            </p:cNvSpPr>
            <p:nvPr/>
          </p:nvSpPr>
          <p:spPr bwMode="auto">
            <a:xfrm>
              <a:off x="3719513" y="1069975"/>
              <a:ext cx="219075" cy="21748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9" name="Oval 60"/>
            <p:cNvSpPr>
              <a:spLocks noChangeArrowheads="1"/>
            </p:cNvSpPr>
            <p:nvPr/>
          </p:nvSpPr>
          <p:spPr bwMode="auto">
            <a:xfrm>
              <a:off x="3754438" y="1046163"/>
              <a:ext cx="214312" cy="214313"/>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60" name="Oval 61"/>
            <p:cNvSpPr>
              <a:spLocks noChangeArrowheads="1"/>
            </p:cNvSpPr>
            <p:nvPr/>
          </p:nvSpPr>
          <p:spPr bwMode="auto">
            <a:xfrm>
              <a:off x="3348038" y="1069975"/>
              <a:ext cx="217487" cy="21748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61" name="Oval 62"/>
            <p:cNvSpPr>
              <a:spLocks noChangeArrowheads="1"/>
            </p:cNvSpPr>
            <p:nvPr/>
          </p:nvSpPr>
          <p:spPr bwMode="auto">
            <a:xfrm>
              <a:off x="3321050" y="1046163"/>
              <a:ext cx="214312" cy="214313"/>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grpSp>
      <p:cxnSp>
        <p:nvCxnSpPr>
          <p:cNvPr id="8" name="直接连接符 7"/>
          <p:cNvCxnSpPr/>
          <p:nvPr/>
        </p:nvCxnSpPr>
        <p:spPr>
          <a:xfrm flipH="1">
            <a:off x="8556570" y="2479192"/>
            <a:ext cx="135449" cy="27523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8353396" y="2409325"/>
            <a:ext cx="203174" cy="7198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810537" y="2538473"/>
            <a:ext cx="23280" cy="1820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6" name="矩形 75"/>
          <p:cNvSpPr/>
          <p:nvPr/>
        </p:nvSpPr>
        <p:spPr>
          <a:xfrm>
            <a:off x="0" y="6472149"/>
            <a:ext cx="12190413" cy="387439"/>
          </a:xfrm>
          <a:prstGeom prst="rect">
            <a:avLst/>
          </a:prstGeom>
          <a:ln>
            <a:noFill/>
          </a:ln>
          <a:effectLst/>
        </p:spPr>
        <p:style>
          <a:lnRef idx="1">
            <a:schemeClr val="accent6"/>
          </a:lnRef>
          <a:fillRef idx="3">
            <a:schemeClr val="accent6"/>
          </a:fillRef>
          <a:effectRef idx="2">
            <a:schemeClr val="accent6"/>
          </a:effectRef>
          <a:fontRef idx="minor">
            <a:schemeClr val="lt1"/>
          </a:fontRef>
        </p:style>
        <p:txBody>
          <a:bodyPr lIns="91438" tIns="45719" rIns="91438" bIns="45719" anchor="ctr"/>
          <a:lstStyle/>
          <a:p>
            <a:pPr algn="ctr" eaLnBrk="1" hangingPunct="1">
              <a:buFont typeface="Arial" charset="0"/>
              <a:buNone/>
              <a:defRPr/>
            </a:pPr>
            <a:endParaRPr lang="zh-CN" altLang="en-US"/>
          </a:p>
        </p:txBody>
      </p:sp>
      <p:sp>
        <p:nvSpPr>
          <p:cNvPr id="77" name="等腰三角形 76"/>
          <p:cNvSpPr/>
          <p:nvPr/>
        </p:nvSpPr>
        <p:spPr>
          <a:xfrm>
            <a:off x="5915314" y="6315479"/>
            <a:ext cx="370368" cy="313339"/>
          </a:xfrm>
          <a:prstGeom prst="triangle">
            <a:avLst/>
          </a:prstGeom>
          <a:ln>
            <a:noFill/>
          </a:ln>
        </p:spPr>
        <p:style>
          <a:lnRef idx="1">
            <a:schemeClr val="accent5"/>
          </a:lnRef>
          <a:fillRef idx="3">
            <a:schemeClr val="accent5"/>
          </a:fillRef>
          <a:effectRef idx="2">
            <a:schemeClr val="accent5"/>
          </a:effectRef>
          <a:fontRef idx="minor">
            <a:schemeClr val="lt1"/>
          </a:fontRef>
        </p:style>
        <p:txBody>
          <a:bodyPr lIns="91438" tIns="45719" rIns="91438" bIns="45719" anchor="ctr"/>
          <a:lstStyle/>
          <a:p>
            <a:pPr algn="ctr" eaLnBrk="1" hangingPunct="1">
              <a:buFont typeface="Arial" charset="0"/>
              <a:buNone/>
              <a:defRPr/>
            </a:pPr>
            <a:endParaRPr lang="zh-CN" altLang="en-US"/>
          </a:p>
        </p:txBody>
      </p:sp>
      <p:sp>
        <p:nvSpPr>
          <p:cNvPr id="2" name="TextBox 1"/>
          <p:cNvSpPr txBox="1"/>
          <p:nvPr/>
        </p:nvSpPr>
        <p:spPr>
          <a:xfrm>
            <a:off x="974899" y="2437894"/>
            <a:ext cx="1688280" cy="3170097"/>
          </a:xfrm>
          <a:prstGeom prst="rect">
            <a:avLst/>
          </a:prstGeom>
          <a:noFill/>
        </p:spPr>
        <p:txBody>
          <a:bodyPr wrap="none" lIns="91438" tIns="45719" rIns="91438" bIns="45719">
            <a:spAutoFit/>
          </a:bodyPr>
          <a:lstStyle/>
          <a:p>
            <a:pPr algn="ctr" eaLnBrk="1" hangingPunct="1">
              <a:buFont typeface="Arial" charset="0"/>
              <a:buNone/>
              <a:defRPr/>
            </a:pPr>
            <a:r>
              <a:rPr lang="en-US" altLang="zh-CN" sz="20000" dirty="0">
                <a:solidFill>
                  <a:schemeClr val="bg1"/>
                </a:solidFill>
                <a:latin typeface="+mj-ea"/>
                <a:ea typeface="+mj-ea"/>
              </a:rPr>
              <a:t>2</a:t>
            </a:r>
            <a:endParaRPr lang="zh-CN" altLang="en-US" sz="20000" dirty="0">
              <a:solidFill>
                <a:schemeClr val="bg1"/>
              </a:solidFill>
              <a:latin typeface="+mj-ea"/>
              <a:ea typeface="+mj-ea"/>
            </a:endParaRPr>
          </a:p>
        </p:txBody>
      </p:sp>
      <p:sp>
        <p:nvSpPr>
          <p:cNvPr id="78" name="矩形 77"/>
          <p:cNvSpPr/>
          <p:nvPr>
            <p:custDataLst>
              <p:tags r:id="rId1"/>
            </p:custDataLst>
          </p:nvPr>
        </p:nvSpPr>
        <p:spPr>
          <a:xfrm>
            <a:off x="4064145" y="3599202"/>
            <a:ext cx="4786501" cy="584773"/>
          </a:xfrm>
          <a:prstGeom prst="rect">
            <a:avLst/>
          </a:prstGeom>
          <a:noFill/>
          <a:ln>
            <a:noFill/>
          </a:ln>
          <a:effectLst/>
        </p:spPr>
        <p:txBody>
          <a:bodyPr lIns="91438" tIns="45719" rIns="91438" bIns="45719">
            <a:spAutoFit/>
            <a:scene3d>
              <a:camera prst="orthographicFront"/>
              <a:lightRig rig="soft" dir="tl">
                <a:rot lat="0" lon="0" rev="0"/>
              </a:lightRig>
            </a:scene3d>
            <a:sp3d contourW="25400" prstMaterial="matte">
              <a:contourClr>
                <a:schemeClr val="accent2">
                  <a:tint val="20000"/>
                </a:schemeClr>
              </a:contourClr>
            </a:sp3d>
          </a:bodyPr>
          <a:lstStyle/>
          <a:p>
            <a:pPr algn="ctr" eaLnBrk="1" hangingPunct="1">
              <a:buFont typeface="Arial" charset="0"/>
              <a:buNone/>
              <a:defRPr/>
            </a:pPr>
            <a:r>
              <a:rPr lang="zh-CN" altLang="en-US" sz="3200" b="1" spc="51" dirty="0" smtClean="0">
                <a:ln w="11430">
                  <a:noFill/>
                </a:ln>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聚焦重点，确保诊改落地</a:t>
            </a:r>
            <a:endParaRPr lang="en-US" altLang="zh-CN" sz="3200" b="1" spc="51" dirty="0">
              <a:ln w="11430">
                <a:noFill/>
              </a:ln>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sp>
        <p:nvSpPr>
          <p:cNvPr id="79" name="矩形 78"/>
          <p:cNvSpPr/>
          <p:nvPr/>
        </p:nvSpPr>
        <p:spPr>
          <a:xfrm>
            <a:off x="0" y="6472149"/>
            <a:ext cx="12190413" cy="387439"/>
          </a:xfrm>
          <a:prstGeom prst="rect">
            <a:avLst/>
          </a:prstGeom>
          <a:solidFill>
            <a:srgbClr val="28384C"/>
          </a:solidFill>
          <a:ln>
            <a:noFill/>
          </a:ln>
          <a:effectLst/>
        </p:spPr>
        <p:style>
          <a:lnRef idx="1">
            <a:schemeClr val="accent6"/>
          </a:lnRef>
          <a:fillRef idx="3">
            <a:schemeClr val="accent6"/>
          </a:fillRef>
          <a:effectRef idx="2">
            <a:schemeClr val="accent6"/>
          </a:effectRef>
          <a:fontRef idx="minor">
            <a:schemeClr val="lt1"/>
          </a:fontRef>
        </p:style>
        <p:txBody>
          <a:bodyPr lIns="91438" tIns="45719" rIns="91438" bIns="45719"/>
          <a:lstStyle/>
          <a:p>
            <a:pPr eaLnBrk="1" hangingPunct="1">
              <a:buFont typeface="Arial" charset="0"/>
              <a:buNone/>
              <a:defRPr/>
            </a:pPr>
            <a:endParaRPr lang="zh-CN" altLang="en-US"/>
          </a:p>
        </p:txBody>
      </p:sp>
    </p:spTree>
    <p:extLst>
      <p:ext uri="{BB962C8B-B14F-4D97-AF65-F5344CB8AC3E}">
        <p14:creationId xmlns:p14="http://schemas.microsoft.com/office/powerpoint/2010/main" val="205732756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autoRev="1" fill="hold" nodeType="withEffect">
                                  <p:stCondLst>
                                    <p:cond delay="0"/>
                                  </p:stCondLst>
                                  <p:childTnLst>
                                    <p:animScale>
                                      <p:cBhvr>
                                        <p:cTn id="6" dur="300" fill="hold"/>
                                        <p:tgtEl>
                                          <p:spTgt spid="7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6023198" y="1917626"/>
            <a:ext cx="4824536" cy="2603576"/>
          </a:xfrm>
        </p:spPr>
        <p:txBody>
          <a:bodyPr/>
          <a:lstStyle/>
          <a:p>
            <a:pPr>
              <a:lnSpc>
                <a:spcPct val="130000"/>
              </a:lnSpc>
            </a:pPr>
            <a:r>
              <a:rPr lang="zh-CN" altLang="en-US" sz="3700" b="1" dirty="0">
                <a:solidFill>
                  <a:srgbClr val="0070C0"/>
                </a:solidFill>
                <a:latin typeface="微软雅黑" pitchFamily="34" charset="-122"/>
                <a:ea typeface="微软雅黑" pitchFamily="34" charset="-122"/>
              </a:rPr>
              <a:t>目标与</a:t>
            </a:r>
            <a:r>
              <a:rPr lang="zh-CN" altLang="en-US" sz="3700" b="1" dirty="0" smtClean="0">
                <a:solidFill>
                  <a:srgbClr val="0070C0"/>
                </a:solidFill>
                <a:latin typeface="微软雅黑" pitchFamily="34" charset="-122"/>
                <a:ea typeface="微软雅黑" pitchFamily="34" charset="-122"/>
              </a:rPr>
              <a:t>标准</a:t>
            </a:r>
            <a:r>
              <a:rPr lang="zh-CN" altLang="en-US" sz="2400" b="1" dirty="0" smtClean="0">
                <a:solidFill>
                  <a:srgbClr val="FF0000"/>
                </a:solidFill>
                <a:latin typeface="微软雅黑" pitchFamily="34" charset="-122"/>
                <a:ea typeface="微软雅黑" pitchFamily="34" charset="-122"/>
              </a:rPr>
              <a:t>（两链）</a:t>
            </a:r>
            <a:endParaRPr lang="en-US" altLang="zh-CN" sz="2400" b="1" dirty="0">
              <a:solidFill>
                <a:srgbClr val="FF0000"/>
              </a:solidFill>
              <a:latin typeface="微软雅黑" pitchFamily="34" charset="-122"/>
              <a:ea typeface="微软雅黑" pitchFamily="34" charset="-122"/>
            </a:endParaRPr>
          </a:p>
          <a:p>
            <a:pPr>
              <a:lnSpc>
                <a:spcPct val="130000"/>
              </a:lnSpc>
            </a:pPr>
            <a:r>
              <a:rPr lang="zh-CN" altLang="en-US" sz="3700" b="1" dirty="0">
                <a:solidFill>
                  <a:srgbClr val="0070C0"/>
                </a:solidFill>
                <a:latin typeface="微软雅黑" pitchFamily="34" charset="-122"/>
                <a:ea typeface="微软雅黑" pitchFamily="34" charset="-122"/>
              </a:rPr>
              <a:t>诊断与</a:t>
            </a:r>
            <a:r>
              <a:rPr lang="zh-CN" altLang="en-US" sz="3700" b="1" dirty="0" smtClean="0">
                <a:solidFill>
                  <a:srgbClr val="0070C0"/>
                </a:solidFill>
                <a:latin typeface="微软雅黑" pitchFamily="34" charset="-122"/>
                <a:ea typeface="微软雅黑" pitchFamily="34" charset="-122"/>
              </a:rPr>
              <a:t>改进</a:t>
            </a:r>
            <a:r>
              <a:rPr lang="zh-CN" altLang="en-US" sz="2400" b="1" dirty="0" smtClean="0">
                <a:solidFill>
                  <a:srgbClr val="FF0000"/>
                </a:solidFill>
                <a:latin typeface="微软雅黑" pitchFamily="34" charset="-122"/>
                <a:ea typeface="微软雅黑" pitchFamily="34" charset="-122"/>
              </a:rPr>
              <a:t>（</a:t>
            </a:r>
            <a:r>
              <a:rPr lang="en-US" altLang="zh-CN" sz="2400" b="1" dirty="0" smtClean="0">
                <a:solidFill>
                  <a:srgbClr val="FF0000"/>
                </a:solidFill>
                <a:latin typeface="微软雅黑" pitchFamily="34" charset="-122"/>
                <a:ea typeface="微软雅黑" pitchFamily="34" charset="-122"/>
              </a:rPr>
              <a:t>8</a:t>
            </a:r>
            <a:r>
              <a:rPr lang="zh-CN" altLang="en-US" sz="2400" b="1" dirty="0" smtClean="0">
                <a:solidFill>
                  <a:srgbClr val="FF0000"/>
                </a:solidFill>
                <a:latin typeface="微软雅黑" pitchFamily="34" charset="-122"/>
                <a:ea typeface="微软雅黑" pitchFamily="34" charset="-122"/>
              </a:rPr>
              <a:t>字螺旋）</a:t>
            </a:r>
            <a:endParaRPr lang="en-US" altLang="zh-CN" sz="2400" b="1" dirty="0">
              <a:solidFill>
                <a:srgbClr val="FF0000"/>
              </a:solidFill>
              <a:latin typeface="微软雅黑" pitchFamily="34" charset="-122"/>
              <a:ea typeface="微软雅黑" pitchFamily="34" charset="-122"/>
            </a:endParaRPr>
          </a:p>
          <a:p>
            <a:pPr>
              <a:lnSpc>
                <a:spcPct val="130000"/>
              </a:lnSpc>
            </a:pPr>
            <a:r>
              <a:rPr lang="zh-CN" altLang="en-US" sz="3700" b="1" dirty="0" smtClean="0">
                <a:solidFill>
                  <a:srgbClr val="0070C0"/>
                </a:solidFill>
                <a:latin typeface="微软雅黑" pitchFamily="34" charset="-122"/>
                <a:ea typeface="微软雅黑" pitchFamily="34" charset="-122"/>
              </a:rPr>
              <a:t>监测</a:t>
            </a:r>
            <a:r>
              <a:rPr lang="zh-CN" altLang="en-US" sz="3700" b="1" dirty="0">
                <a:solidFill>
                  <a:srgbClr val="0070C0"/>
                </a:solidFill>
                <a:latin typeface="微软雅黑" pitchFamily="34" charset="-122"/>
                <a:ea typeface="微软雅黑" pitchFamily="34" charset="-122"/>
              </a:rPr>
              <a:t>与</a:t>
            </a:r>
            <a:r>
              <a:rPr lang="zh-CN" altLang="en-US" sz="3700" b="1" dirty="0" smtClean="0">
                <a:solidFill>
                  <a:srgbClr val="0070C0"/>
                </a:solidFill>
                <a:latin typeface="微软雅黑" pitchFamily="34" charset="-122"/>
                <a:ea typeface="微软雅黑" pitchFamily="34" charset="-122"/>
              </a:rPr>
              <a:t>预警</a:t>
            </a:r>
            <a:r>
              <a:rPr lang="zh-CN" altLang="en-US" sz="2400" b="1" dirty="0" smtClean="0">
                <a:solidFill>
                  <a:srgbClr val="FF0000"/>
                </a:solidFill>
                <a:latin typeface="微软雅黑" pitchFamily="34" charset="-122"/>
                <a:ea typeface="微软雅黑" pitchFamily="34" charset="-122"/>
              </a:rPr>
              <a:t>（平台）</a:t>
            </a:r>
            <a:endParaRPr lang="zh-CN" altLang="en-US" sz="2400" b="1" dirty="0">
              <a:solidFill>
                <a:srgbClr val="FF0000"/>
              </a:solidFill>
              <a:latin typeface="微软雅黑" pitchFamily="34" charset="-122"/>
              <a:ea typeface="微软雅黑" pitchFamily="34" charset="-122"/>
            </a:endParaRPr>
          </a:p>
        </p:txBody>
      </p:sp>
      <p:pic>
        <p:nvPicPr>
          <p:cNvPr id="19" name="Picture 2" descr="http://p0.so.qhmsg.com/bdr/_240_/t015108c81553240e8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114" y="1839077"/>
            <a:ext cx="4076169" cy="304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70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
          <p:cNvGrpSpPr>
            <a:grpSpLocks/>
          </p:cNvGrpSpPr>
          <p:nvPr/>
        </p:nvGrpSpPr>
        <p:grpSpPr bwMode="auto">
          <a:xfrm>
            <a:off x="3935261" y="107181"/>
            <a:ext cx="7704561" cy="722177"/>
            <a:chOff x="3935413" y="269875"/>
            <a:chExt cx="6121400" cy="722009"/>
          </a:xfrm>
        </p:grpSpPr>
        <p:sp>
          <p:nvSpPr>
            <p:cNvPr id="6"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7"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10"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1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1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1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16" name="矩形 15"/>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1025"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3"/>
          <p:cNvGrpSpPr/>
          <p:nvPr/>
        </p:nvGrpSpPr>
        <p:grpSpPr>
          <a:xfrm>
            <a:off x="259360" y="942571"/>
            <a:ext cx="396480" cy="141984"/>
            <a:chOff x="1077144" y="1439285"/>
            <a:chExt cx="396480" cy="141984"/>
          </a:xfrm>
          <a:solidFill>
            <a:srgbClr val="FF6600"/>
          </a:solidFill>
        </p:grpSpPr>
        <p:sp>
          <p:nvSpPr>
            <p:cNvPr id="18" name="燕尾形 17"/>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9" name="燕尾形 18"/>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燕尾形 19"/>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1" name="矩形 10"/>
          <p:cNvSpPr>
            <a:spLocks noChangeArrowheads="1"/>
          </p:cNvSpPr>
          <p:nvPr/>
        </p:nvSpPr>
        <p:spPr bwMode="auto">
          <a:xfrm>
            <a:off x="773619" y="813508"/>
            <a:ext cx="1721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目标链</a:t>
            </a:r>
            <a:endParaRPr lang="zh-CN" altLang="en-US" sz="2000" b="1" dirty="0">
              <a:solidFill>
                <a:srgbClr val="002060"/>
              </a:solidFill>
              <a:latin typeface="微软雅黑" pitchFamily="34" charset="-122"/>
              <a:ea typeface="微软雅黑" pitchFamily="34" charset="-122"/>
            </a:endParaRPr>
          </a:p>
        </p:txBody>
      </p:sp>
      <p:grpSp>
        <p:nvGrpSpPr>
          <p:cNvPr id="25" name="组合 24"/>
          <p:cNvGrpSpPr/>
          <p:nvPr/>
        </p:nvGrpSpPr>
        <p:grpSpPr>
          <a:xfrm>
            <a:off x="4013008" y="1784229"/>
            <a:ext cx="5697673" cy="3857204"/>
            <a:chOff x="-241278" y="83820"/>
            <a:chExt cx="3430707" cy="2796640"/>
          </a:xfrm>
        </p:grpSpPr>
        <p:grpSp>
          <p:nvGrpSpPr>
            <p:cNvPr id="26" name="组合 25"/>
            <p:cNvGrpSpPr/>
            <p:nvPr/>
          </p:nvGrpSpPr>
          <p:grpSpPr>
            <a:xfrm>
              <a:off x="2114627" y="1112520"/>
              <a:ext cx="509024" cy="770925"/>
              <a:chOff x="49641" y="0"/>
              <a:chExt cx="509372" cy="770925"/>
            </a:xfrm>
          </p:grpSpPr>
          <p:grpSp>
            <p:nvGrpSpPr>
              <p:cNvPr id="62" name="组合 61"/>
              <p:cNvGrpSpPr/>
              <p:nvPr/>
            </p:nvGrpSpPr>
            <p:grpSpPr>
              <a:xfrm>
                <a:off x="59551" y="0"/>
                <a:ext cx="499462" cy="701596"/>
                <a:chOff x="44311" y="0"/>
                <a:chExt cx="499462" cy="701596"/>
              </a:xfrm>
            </p:grpSpPr>
            <p:sp>
              <p:nvSpPr>
                <p:cNvPr id="66" name="椭圆 65"/>
                <p:cNvSpPr/>
                <p:nvPr/>
              </p:nvSpPr>
              <p:spPr>
                <a:xfrm>
                  <a:off x="53788" y="0"/>
                  <a:ext cx="354965" cy="268605"/>
                </a:xfrm>
                <a:prstGeom prst="ellips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sp>
              <p:nvSpPr>
                <p:cNvPr id="67" name="文本框 2"/>
                <p:cNvSpPr txBox="1">
                  <a:spLocks noChangeArrowheads="1"/>
                </p:cNvSpPr>
                <p:nvPr/>
              </p:nvSpPr>
              <p:spPr bwMode="auto">
                <a:xfrm>
                  <a:off x="44311" y="34846"/>
                  <a:ext cx="499462" cy="666750"/>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zh-CN" sz="1600" b="1" kern="100" dirty="0">
                      <a:solidFill>
                        <a:srgbClr val="FF0000"/>
                      </a:solidFill>
                      <a:effectLst/>
                      <a:latin typeface="Calibri"/>
                      <a:ea typeface="宋体"/>
                      <a:cs typeface="Times New Roman"/>
                    </a:rPr>
                    <a:t>结构</a:t>
                  </a:r>
                  <a:endParaRPr lang="zh-CN" sz="1600" kern="100" dirty="0">
                    <a:effectLst/>
                    <a:latin typeface="Calibri"/>
                    <a:ea typeface="宋体"/>
                    <a:cs typeface="Times New Roman"/>
                  </a:endParaRPr>
                </a:p>
              </p:txBody>
            </p:sp>
          </p:grpSp>
          <p:grpSp>
            <p:nvGrpSpPr>
              <p:cNvPr id="63" name="组合 62"/>
              <p:cNvGrpSpPr/>
              <p:nvPr/>
            </p:nvGrpSpPr>
            <p:grpSpPr>
              <a:xfrm>
                <a:off x="49641" y="388620"/>
                <a:ext cx="499110" cy="382305"/>
                <a:chOff x="49676" y="0"/>
                <a:chExt cx="499462" cy="382345"/>
              </a:xfrm>
            </p:grpSpPr>
            <p:sp>
              <p:nvSpPr>
                <p:cNvPr id="64" name="椭圆 63"/>
                <p:cNvSpPr/>
                <p:nvPr/>
              </p:nvSpPr>
              <p:spPr>
                <a:xfrm>
                  <a:off x="53788" y="0"/>
                  <a:ext cx="354965" cy="268605"/>
                </a:xfrm>
                <a:prstGeom prst="ellips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sp>
              <p:nvSpPr>
                <p:cNvPr id="65" name="文本框 2"/>
                <p:cNvSpPr txBox="1">
                  <a:spLocks noChangeArrowheads="1"/>
                </p:cNvSpPr>
                <p:nvPr/>
              </p:nvSpPr>
              <p:spPr bwMode="auto">
                <a:xfrm>
                  <a:off x="49676" y="17817"/>
                  <a:ext cx="499462" cy="364528"/>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zh-CN" sz="1600" b="1" kern="100" dirty="0">
                      <a:solidFill>
                        <a:srgbClr val="FF0000"/>
                      </a:solidFill>
                      <a:effectLst/>
                      <a:latin typeface="Calibri"/>
                      <a:ea typeface="宋体"/>
                      <a:cs typeface="Times New Roman"/>
                    </a:rPr>
                    <a:t>水平</a:t>
                  </a:r>
                  <a:endParaRPr lang="zh-CN" sz="1600" kern="100" dirty="0">
                    <a:effectLst/>
                    <a:latin typeface="Calibri"/>
                    <a:ea typeface="宋体"/>
                    <a:cs typeface="Times New Roman"/>
                  </a:endParaRPr>
                </a:p>
              </p:txBody>
            </p:sp>
          </p:grpSp>
        </p:grpSp>
        <p:grpSp>
          <p:nvGrpSpPr>
            <p:cNvPr id="29" name="组合 28"/>
            <p:cNvGrpSpPr/>
            <p:nvPr/>
          </p:nvGrpSpPr>
          <p:grpSpPr>
            <a:xfrm>
              <a:off x="-241278" y="83820"/>
              <a:ext cx="3430707" cy="2796640"/>
              <a:chOff x="-241294" y="83820"/>
              <a:chExt cx="3430933" cy="2796640"/>
            </a:xfrm>
          </p:grpSpPr>
          <p:sp>
            <p:nvSpPr>
              <p:cNvPr id="30" name="文本框 18"/>
              <p:cNvSpPr txBox="1"/>
              <p:nvPr/>
            </p:nvSpPr>
            <p:spPr>
              <a:xfrm>
                <a:off x="-86908" y="83820"/>
                <a:ext cx="2010010" cy="299085"/>
              </a:xfrm>
              <a:prstGeom prst="rect">
                <a:avLst/>
              </a:prstGeom>
              <a:solidFill>
                <a:srgbClr val="00B0F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zh-CN" kern="100" dirty="0">
                    <a:effectLst/>
                    <a:ea typeface="黑体"/>
                    <a:cs typeface="Times New Roman"/>
                  </a:rPr>
                  <a:t>学院</a:t>
                </a:r>
                <a:r>
                  <a:rPr lang="en-US" kern="100" dirty="0">
                    <a:effectLst/>
                    <a:ea typeface="黑体"/>
                    <a:cs typeface="Times New Roman"/>
                  </a:rPr>
                  <a:t>2016-2020</a:t>
                </a:r>
                <a:r>
                  <a:rPr lang="zh-CN" kern="100" dirty="0">
                    <a:effectLst/>
                    <a:ea typeface="黑体"/>
                    <a:cs typeface="Times New Roman"/>
                  </a:rPr>
                  <a:t>年事业发展规划</a:t>
                </a:r>
                <a:endParaRPr lang="zh-CN" kern="100" dirty="0">
                  <a:effectLst/>
                  <a:ea typeface="宋体"/>
                  <a:cs typeface="Times New Roman"/>
                </a:endParaRPr>
              </a:p>
            </p:txBody>
          </p:sp>
          <p:sp>
            <p:nvSpPr>
              <p:cNvPr id="31" name="文本框 26"/>
              <p:cNvSpPr txBox="1"/>
              <p:nvPr/>
            </p:nvSpPr>
            <p:spPr>
              <a:xfrm>
                <a:off x="99060" y="655320"/>
                <a:ext cx="1680210" cy="259080"/>
              </a:xfrm>
              <a:prstGeom prst="rect">
                <a:avLst/>
              </a:prstGeom>
              <a:solidFill>
                <a:schemeClr val="accent2"/>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zh-CN" sz="1600" kern="100" dirty="0">
                    <a:effectLst/>
                    <a:latin typeface="Calibri"/>
                    <a:ea typeface="黑体"/>
                    <a:cs typeface="Times New Roman"/>
                  </a:rPr>
                  <a:t>学院师资队伍</a:t>
                </a:r>
                <a:r>
                  <a:rPr lang="zh-CN" sz="1600" kern="100" dirty="0" smtClean="0">
                    <a:effectLst/>
                    <a:latin typeface="Calibri"/>
                    <a:ea typeface="黑体"/>
                    <a:cs typeface="Times New Roman"/>
                  </a:rPr>
                  <a:t>建设</a:t>
                </a:r>
                <a:r>
                  <a:rPr lang="zh-CN" altLang="en-US" sz="1600" kern="100" dirty="0">
                    <a:latin typeface="Calibri"/>
                    <a:ea typeface="黑体"/>
                    <a:cs typeface="Times New Roman"/>
                  </a:rPr>
                  <a:t>专项</a:t>
                </a:r>
                <a:r>
                  <a:rPr lang="zh-CN" sz="1600" kern="100" dirty="0" smtClean="0">
                    <a:effectLst/>
                    <a:latin typeface="Calibri"/>
                    <a:ea typeface="黑体"/>
                    <a:cs typeface="Times New Roman"/>
                  </a:rPr>
                  <a:t>规划</a:t>
                </a:r>
                <a:endParaRPr lang="zh-CN" sz="1600" kern="100" dirty="0">
                  <a:effectLst/>
                  <a:latin typeface="Calibri"/>
                  <a:ea typeface="宋体"/>
                  <a:cs typeface="Times New Roman"/>
                </a:endParaRPr>
              </a:p>
            </p:txBody>
          </p:sp>
          <p:sp>
            <p:nvSpPr>
              <p:cNvPr id="32" name="文本框 39"/>
              <p:cNvSpPr txBox="1"/>
              <p:nvPr/>
            </p:nvSpPr>
            <p:spPr>
              <a:xfrm>
                <a:off x="100442" y="1072713"/>
                <a:ext cx="1680210" cy="279400"/>
              </a:xfrm>
              <a:prstGeom prst="rect">
                <a:avLst/>
              </a:prstGeom>
              <a:solidFill>
                <a:srgbClr val="FFFF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zh-CN" altLang="en-US" sz="1600" kern="100" dirty="0" smtClean="0">
                    <a:effectLst/>
                    <a:latin typeface="Calibri"/>
                    <a:ea typeface="黑体"/>
                    <a:cs typeface="Times New Roman"/>
                  </a:rPr>
                  <a:t>二级院系</a:t>
                </a:r>
                <a:r>
                  <a:rPr lang="zh-CN" sz="1600" kern="100" dirty="0" smtClean="0">
                    <a:effectLst/>
                    <a:latin typeface="Calibri"/>
                    <a:ea typeface="黑体"/>
                    <a:cs typeface="Times New Roman"/>
                  </a:rPr>
                  <a:t>师资</a:t>
                </a:r>
                <a:r>
                  <a:rPr lang="zh-CN" sz="1600" kern="100" dirty="0">
                    <a:effectLst/>
                    <a:latin typeface="Calibri"/>
                    <a:ea typeface="黑体"/>
                    <a:cs typeface="Times New Roman"/>
                  </a:rPr>
                  <a:t>队伍建设规划</a:t>
                </a:r>
                <a:endParaRPr lang="zh-CN" sz="1600" kern="100" dirty="0">
                  <a:effectLst/>
                  <a:latin typeface="Calibri"/>
                  <a:ea typeface="宋体"/>
                  <a:cs typeface="Times New Roman"/>
                </a:endParaRPr>
              </a:p>
            </p:txBody>
          </p:sp>
          <p:sp>
            <p:nvSpPr>
              <p:cNvPr id="33" name="文本框 40"/>
              <p:cNvSpPr txBox="1"/>
              <p:nvPr/>
            </p:nvSpPr>
            <p:spPr>
              <a:xfrm>
                <a:off x="99060" y="1485900"/>
                <a:ext cx="1680210" cy="293370"/>
              </a:xfrm>
              <a:prstGeom prst="rect">
                <a:avLst/>
              </a:prstGeom>
              <a:solidFill>
                <a:schemeClr val="accent2">
                  <a:lumMod val="60000"/>
                  <a:lumOff val="4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zh-CN" sz="1600" kern="100">
                    <a:effectLst/>
                    <a:latin typeface="Calibri"/>
                    <a:ea typeface="黑体"/>
                    <a:cs typeface="Times New Roman"/>
                  </a:rPr>
                  <a:t>各专业教学团队建设方案</a:t>
                </a:r>
                <a:endParaRPr lang="zh-CN" sz="1600" kern="100">
                  <a:effectLst/>
                  <a:latin typeface="Calibri"/>
                  <a:ea typeface="宋体"/>
                  <a:cs typeface="Times New Roman"/>
                </a:endParaRPr>
              </a:p>
            </p:txBody>
          </p:sp>
          <p:sp>
            <p:nvSpPr>
              <p:cNvPr id="35" name="圆角矩形 34"/>
              <p:cNvSpPr/>
              <p:nvPr/>
            </p:nvSpPr>
            <p:spPr>
              <a:xfrm>
                <a:off x="0" y="571500"/>
                <a:ext cx="1866900" cy="1321435"/>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sp>
            <p:nvSpPr>
              <p:cNvPr id="36" name="下箭头 35"/>
              <p:cNvSpPr/>
              <p:nvPr/>
            </p:nvSpPr>
            <p:spPr>
              <a:xfrm>
                <a:off x="937260" y="381000"/>
                <a:ext cx="46355" cy="1536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sp>
            <p:nvSpPr>
              <p:cNvPr id="37" name="下箭头 36"/>
              <p:cNvSpPr/>
              <p:nvPr/>
            </p:nvSpPr>
            <p:spPr>
              <a:xfrm>
                <a:off x="937260" y="937260"/>
                <a:ext cx="46355" cy="1276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sp>
            <p:nvSpPr>
              <p:cNvPr id="38" name="下箭头 37"/>
              <p:cNvSpPr/>
              <p:nvPr/>
            </p:nvSpPr>
            <p:spPr>
              <a:xfrm>
                <a:off x="922020" y="1348740"/>
                <a:ext cx="64135" cy="128270"/>
              </a:xfrm>
              <a:prstGeom prst="down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 y="2529940"/>
                <a:ext cx="762000" cy="350520"/>
              </a:xfrm>
              <a:prstGeom prst="rect">
                <a:avLst/>
              </a:prstGeom>
            </p:spPr>
          </p:pic>
          <p:sp>
            <p:nvSpPr>
              <p:cNvPr id="40" name="文本框 41"/>
              <p:cNvSpPr txBox="1"/>
              <p:nvPr/>
            </p:nvSpPr>
            <p:spPr>
              <a:xfrm>
                <a:off x="83820" y="2156460"/>
                <a:ext cx="1680210" cy="293370"/>
              </a:xfrm>
              <a:prstGeom prst="rect">
                <a:avLst/>
              </a:prstGeom>
              <a:solidFill>
                <a:srgbClr val="F79646">
                  <a:lumMod val="40000"/>
                  <a:lumOff val="60000"/>
                </a:srgb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zh-CN" sz="1600" kern="100">
                    <a:effectLst/>
                    <a:latin typeface="Calibri"/>
                    <a:ea typeface="黑体"/>
                    <a:cs typeface="Times New Roman"/>
                  </a:rPr>
                  <a:t>教师个人发展规划</a:t>
                </a:r>
                <a:endParaRPr lang="zh-CN" sz="1600" kern="100">
                  <a:effectLst/>
                  <a:latin typeface="Calibri"/>
                  <a:ea typeface="宋体"/>
                  <a:cs typeface="Times New Roman"/>
                </a:endParaRPr>
              </a:p>
            </p:txBody>
          </p:sp>
          <p:sp>
            <p:nvSpPr>
              <p:cNvPr id="41" name="下箭头 40"/>
              <p:cNvSpPr/>
              <p:nvPr/>
            </p:nvSpPr>
            <p:spPr>
              <a:xfrm>
                <a:off x="929640" y="1897380"/>
                <a:ext cx="55880" cy="260985"/>
              </a:xfrm>
              <a:prstGeom prst="down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grpSp>
            <p:nvGrpSpPr>
              <p:cNvPr id="42" name="组合 41"/>
              <p:cNvGrpSpPr/>
              <p:nvPr/>
            </p:nvGrpSpPr>
            <p:grpSpPr>
              <a:xfrm>
                <a:off x="2246661" y="2118360"/>
                <a:ext cx="942978" cy="331470"/>
                <a:chOff x="-1840430" y="84560"/>
                <a:chExt cx="616122" cy="428133"/>
              </a:xfrm>
            </p:grpSpPr>
            <p:sp>
              <p:nvSpPr>
                <p:cNvPr id="56" name="圆角矩形 55"/>
                <p:cNvSpPr/>
                <p:nvPr/>
              </p:nvSpPr>
              <p:spPr>
                <a:xfrm>
                  <a:off x="-1840430" y="84560"/>
                  <a:ext cx="616122" cy="428133"/>
                </a:xfrm>
                <a:prstGeom prst="roundRect">
                  <a:avLst/>
                </a:prstGeom>
                <a:solidFill>
                  <a:srgbClr val="F79646">
                    <a:lumMod val="60000"/>
                    <a:lumOff val="4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sp>
              <p:nvSpPr>
                <p:cNvPr id="57" name="文本框 44"/>
                <p:cNvSpPr txBox="1"/>
                <p:nvPr/>
              </p:nvSpPr>
              <p:spPr>
                <a:xfrm>
                  <a:off x="-1752032" y="136232"/>
                  <a:ext cx="472006" cy="333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zh-CN" altLang="en-US" sz="1600" b="1" kern="100" dirty="0" smtClean="0">
                      <a:solidFill>
                        <a:srgbClr val="0070C0"/>
                      </a:solidFill>
                      <a:effectLst/>
                      <a:latin typeface="+mn-ea"/>
                      <a:ea typeface="+mn-ea"/>
                      <a:cs typeface="Times New Roman"/>
                    </a:rPr>
                    <a:t>自身基础</a:t>
                  </a:r>
                  <a:endParaRPr lang="zh-CN" sz="1600" b="1" kern="100" dirty="0">
                    <a:solidFill>
                      <a:srgbClr val="0070C0"/>
                    </a:solidFill>
                    <a:effectLst/>
                    <a:latin typeface="+mn-ea"/>
                    <a:ea typeface="+mn-ea"/>
                    <a:cs typeface="Times New Roman"/>
                  </a:endParaRPr>
                </a:p>
              </p:txBody>
            </p:sp>
          </p:grpSp>
          <p:grpSp>
            <p:nvGrpSpPr>
              <p:cNvPr id="44" name="组合 43"/>
              <p:cNvGrpSpPr/>
              <p:nvPr/>
            </p:nvGrpSpPr>
            <p:grpSpPr>
              <a:xfrm>
                <a:off x="2124714" y="723900"/>
                <a:ext cx="499110" cy="323052"/>
                <a:chOff x="52111" y="0"/>
                <a:chExt cx="499462" cy="323086"/>
              </a:xfrm>
            </p:grpSpPr>
            <p:sp>
              <p:nvSpPr>
                <p:cNvPr id="52" name="椭圆 51"/>
                <p:cNvSpPr/>
                <p:nvPr/>
              </p:nvSpPr>
              <p:spPr>
                <a:xfrm>
                  <a:off x="53788" y="0"/>
                  <a:ext cx="354965" cy="26860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sp>
              <p:nvSpPr>
                <p:cNvPr id="53" name="文本框 2"/>
                <p:cNvSpPr txBox="1">
                  <a:spLocks noChangeArrowheads="1"/>
                </p:cNvSpPr>
                <p:nvPr/>
              </p:nvSpPr>
              <p:spPr bwMode="auto">
                <a:xfrm>
                  <a:off x="52111" y="10634"/>
                  <a:ext cx="499462" cy="312452"/>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zh-CN" sz="1600" b="1" kern="100" dirty="0">
                      <a:solidFill>
                        <a:srgbClr val="FF0000"/>
                      </a:solidFill>
                      <a:effectLst/>
                      <a:latin typeface="Calibri"/>
                      <a:ea typeface="宋体"/>
                      <a:cs typeface="Times New Roman"/>
                    </a:rPr>
                    <a:t>数量</a:t>
                  </a:r>
                  <a:endParaRPr lang="zh-CN" sz="1600" kern="100" dirty="0">
                    <a:effectLst/>
                    <a:latin typeface="Calibri"/>
                    <a:ea typeface="宋体"/>
                    <a:cs typeface="Times New Roman"/>
                  </a:endParaRPr>
                </a:p>
              </p:txBody>
            </p:sp>
          </p:grpSp>
          <p:sp>
            <p:nvSpPr>
              <p:cNvPr id="46" name="圆角矩形 45"/>
              <p:cNvSpPr/>
              <p:nvPr/>
            </p:nvSpPr>
            <p:spPr>
              <a:xfrm>
                <a:off x="2065021" y="617220"/>
                <a:ext cx="508492" cy="1321435"/>
              </a:xfrm>
              <a:prstGeom prst="roundRect">
                <a:avLst/>
              </a:prstGeom>
              <a:noFill/>
              <a:ln w="12700" cap="flat" cmpd="sng" algn="ctr">
                <a:solidFill>
                  <a:srgbClr val="4F81BD">
                    <a:shade val="50000"/>
                  </a:srgbClr>
                </a:solidFill>
                <a:prstDash val="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sp>
            <p:nvSpPr>
              <p:cNvPr id="47" name="燕尾形箭头 46"/>
              <p:cNvSpPr/>
              <p:nvPr/>
            </p:nvSpPr>
            <p:spPr>
              <a:xfrm>
                <a:off x="1866900" y="1077609"/>
                <a:ext cx="199534" cy="13480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sp>
            <p:nvSpPr>
              <p:cNvPr id="48" name="燕尾形箭头 47"/>
              <p:cNvSpPr/>
              <p:nvPr/>
            </p:nvSpPr>
            <p:spPr>
              <a:xfrm>
                <a:off x="-241294" y="2214877"/>
                <a:ext cx="308772" cy="176536"/>
              </a:xfrm>
              <a:prstGeom prst="notchedRight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grpSp>
      </p:grpSp>
      <p:sp>
        <p:nvSpPr>
          <p:cNvPr id="68" name="圆角矩形 67"/>
          <p:cNvSpPr/>
          <p:nvPr/>
        </p:nvSpPr>
        <p:spPr>
          <a:xfrm>
            <a:off x="1876441" y="4621384"/>
            <a:ext cx="1986518" cy="457173"/>
          </a:xfrm>
          <a:prstGeom prst="roundRect">
            <a:avLst/>
          </a:prstGeom>
          <a:solidFill>
            <a:srgbClr val="F79646">
              <a:lumMod val="60000"/>
              <a:lumOff val="4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sp>
        <p:nvSpPr>
          <p:cNvPr id="69" name="文本框 44"/>
          <p:cNvSpPr txBox="1"/>
          <p:nvPr/>
        </p:nvSpPr>
        <p:spPr>
          <a:xfrm>
            <a:off x="1876440" y="4671855"/>
            <a:ext cx="2058821" cy="3562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zh-CN" altLang="en-US" sz="1400" b="1" kern="100" dirty="0" smtClean="0">
                <a:solidFill>
                  <a:srgbClr val="0070C0"/>
                </a:solidFill>
                <a:effectLst/>
                <a:latin typeface="+mn-ea"/>
                <a:ea typeface="+mn-ea"/>
                <a:cs typeface="Times New Roman"/>
              </a:rPr>
              <a:t>专业（课程）建设规划</a:t>
            </a:r>
            <a:endParaRPr lang="zh-CN" sz="1400" b="1" kern="100" dirty="0">
              <a:solidFill>
                <a:srgbClr val="0070C0"/>
              </a:solidFill>
              <a:effectLst/>
              <a:latin typeface="+mn-ea"/>
              <a:ea typeface="+mn-ea"/>
              <a:cs typeface="Times New Roman"/>
            </a:endParaRPr>
          </a:p>
        </p:txBody>
      </p:sp>
      <p:sp>
        <p:nvSpPr>
          <p:cNvPr id="70" name="燕尾形箭头 69"/>
          <p:cNvSpPr/>
          <p:nvPr/>
        </p:nvSpPr>
        <p:spPr>
          <a:xfrm flipH="1">
            <a:off x="7470340" y="4728228"/>
            <a:ext cx="601244" cy="243483"/>
          </a:xfrm>
          <a:prstGeom prst="notchedRight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a:p>
        </p:txBody>
      </p:sp>
      <p:sp>
        <p:nvSpPr>
          <p:cNvPr id="3" name="圆角矩形 2"/>
          <p:cNvSpPr/>
          <p:nvPr/>
        </p:nvSpPr>
        <p:spPr>
          <a:xfrm>
            <a:off x="1634212" y="4451206"/>
            <a:ext cx="8349426" cy="1354852"/>
          </a:xfrm>
          <a:prstGeom prst="round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10"/>
          <p:cNvSpPr>
            <a:spLocks noChangeArrowheads="1"/>
          </p:cNvSpPr>
          <p:nvPr/>
        </p:nvSpPr>
        <p:spPr bwMode="auto">
          <a:xfrm>
            <a:off x="9192185" y="3010131"/>
            <a:ext cx="18164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b="1" dirty="0" smtClean="0">
                <a:solidFill>
                  <a:srgbClr val="002060"/>
                </a:solidFill>
                <a:latin typeface="微软雅黑" pitchFamily="34" charset="-122"/>
                <a:ea typeface="微软雅黑" pitchFamily="34" charset="-122"/>
              </a:rPr>
              <a:t>上下衔接</a:t>
            </a:r>
            <a:endParaRPr lang="en-US" altLang="zh-CN" sz="2000" b="1" dirty="0" smtClean="0">
              <a:solidFill>
                <a:srgbClr val="002060"/>
              </a:solidFill>
              <a:latin typeface="微软雅黑" pitchFamily="34" charset="-122"/>
              <a:ea typeface="微软雅黑" pitchFamily="34" charset="-122"/>
            </a:endParaRPr>
          </a:p>
          <a:p>
            <a:pPr algn="ctr"/>
            <a:r>
              <a:rPr lang="zh-CN" altLang="en-US" sz="2000" b="1" dirty="0" smtClean="0">
                <a:solidFill>
                  <a:srgbClr val="002060"/>
                </a:solidFill>
                <a:latin typeface="微软雅黑" pitchFamily="34" charset="-122"/>
                <a:ea typeface="微软雅黑" pitchFamily="34" charset="-122"/>
              </a:rPr>
              <a:t>左右贯通</a:t>
            </a:r>
            <a:endParaRPr lang="zh-CN" altLang="en-US" sz="2000" b="1" dirty="0">
              <a:solidFill>
                <a:srgbClr val="002060"/>
              </a:solidFill>
              <a:latin typeface="微软雅黑" pitchFamily="34" charset="-122"/>
              <a:ea typeface="微软雅黑" pitchFamily="34" charset="-122"/>
            </a:endParaRPr>
          </a:p>
        </p:txBody>
      </p:sp>
      <p:sp>
        <p:nvSpPr>
          <p:cNvPr id="50" name="矩形 10"/>
          <p:cNvSpPr>
            <a:spLocks noChangeArrowheads="1"/>
          </p:cNvSpPr>
          <p:nvPr/>
        </p:nvSpPr>
        <p:spPr bwMode="auto">
          <a:xfrm>
            <a:off x="1081223" y="1592202"/>
            <a:ext cx="25681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横向分解到年</a:t>
            </a:r>
            <a:endParaRPr lang="en-US" altLang="zh-CN" sz="2000" b="1" dirty="0" smtClean="0">
              <a:solidFill>
                <a:srgbClr val="002060"/>
              </a:solidFill>
              <a:latin typeface="微软雅黑" pitchFamily="34" charset="-122"/>
              <a:ea typeface="微软雅黑" pitchFamily="34" charset="-122"/>
            </a:endParaRPr>
          </a:p>
          <a:p>
            <a:r>
              <a:rPr lang="zh-CN" altLang="en-US" sz="2000" b="1" dirty="0" smtClean="0">
                <a:solidFill>
                  <a:srgbClr val="002060"/>
                </a:solidFill>
                <a:latin typeface="微软雅黑" pitchFamily="34" charset="-122"/>
                <a:ea typeface="微软雅黑" pitchFamily="34" charset="-122"/>
              </a:rPr>
              <a:t>纵向分解到部门（人）</a:t>
            </a:r>
            <a:endParaRPr lang="en-US" altLang="zh-CN" sz="2000" b="1" dirty="0" smtClean="0">
              <a:solidFill>
                <a:srgbClr val="002060"/>
              </a:solidFill>
              <a:latin typeface="微软雅黑" pitchFamily="34" charset="-122"/>
              <a:ea typeface="微软雅黑" pitchFamily="34" charset="-122"/>
            </a:endParaRPr>
          </a:p>
        </p:txBody>
      </p:sp>
      <p:pic>
        <p:nvPicPr>
          <p:cNvPr id="2049" name="Picture 1" descr="C:\Users\DELL\AppData\Roaming\Tencent\Users\69631101\QQ\WinTemp\RichOle\84OD3FABA6UAP[]PMJ]UFZ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400" y="2283125"/>
            <a:ext cx="3287861" cy="1929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27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1"/>
                                        </p:tgtEl>
                                        <p:attrNameLst>
                                          <p:attrName>style.visibility</p:attrName>
                                        </p:attrNameLst>
                                      </p:cBhvr>
                                      <p:to>
                                        <p:strVal val="visible"/>
                                      </p:to>
                                    </p:set>
                                    <p:anim calcmode="lin" valueType="num">
                                      <p:cBhvr additive="base">
                                        <p:cTn id="26" dur="500" fill="hold"/>
                                        <p:tgtEl>
                                          <p:spTgt spid="71"/>
                                        </p:tgtEl>
                                        <p:attrNameLst>
                                          <p:attrName>ppt_x</p:attrName>
                                        </p:attrNameLst>
                                      </p:cBhvr>
                                      <p:tavLst>
                                        <p:tav tm="0">
                                          <p:val>
                                            <p:strVal val="#ppt_x"/>
                                          </p:val>
                                        </p:tav>
                                        <p:tav tm="100000">
                                          <p:val>
                                            <p:strVal val="#ppt_x"/>
                                          </p:val>
                                        </p:tav>
                                      </p:tavLst>
                                    </p:anim>
                                    <p:anim calcmode="lin" valueType="num">
                                      <p:cBhvr additive="base">
                                        <p:cTn id="27"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1"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69" name="矩形 10"/>
          <p:cNvSpPr>
            <a:spLocks noChangeArrowheads="1"/>
          </p:cNvSpPr>
          <p:nvPr/>
        </p:nvSpPr>
        <p:spPr bwMode="auto">
          <a:xfrm>
            <a:off x="773619" y="813508"/>
            <a:ext cx="52096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学院师资队伍建设总目标</a:t>
            </a:r>
            <a:r>
              <a:rPr lang="zh-CN" altLang="en-US" sz="1200" b="1" dirty="0" smtClean="0">
                <a:solidFill>
                  <a:srgbClr val="002060"/>
                </a:solidFill>
                <a:latin typeface="微软雅黑" pitchFamily="34" charset="-122"/>
                <a:ea typeface="微软雅黑" pitchFamily="34" charset="-122"/>
              </a:rPr>
              <a:t>（十三五事业发展规划）</a:t>
            </a:r>
            <a:endParaRPr lang="zh-CN" altLang="en-US" sz="1200" b="1" dirty="0">
              <a:solidFill>
                <a:srgbClr val="002060"/>
              </a:solidFill>
              <a:latin typeface="微软雅黑" pitchFamily="34" charset="-122"/>
              <a:ea typeface="微软雅黑" pitchFamily="34" charset="-122"/>
            </a:endParaRPr>
          </a:p>
        </p:txBody>
      </p:sp>
      <p:sp>
        <p:nvSpPr>
          <p:cNvPr id="70" name="TextBox 69"/>
          <p:cNvSpPr txBox="1"/>
          <p:nvPr/>
        </p:nvSpPr>
        <p:spPr>
          <a:xfrm>
            <a:off x="2859545" y="2562567"/>
            <a:ext cx="574621" cy="942820"/>
          </a:xfrm>
          <a:prstGeom prst="rect">
            <a:avLst/>
          </a:prstGeom>
          <a:noFill/>
        </p:spPr>
        <p:txBody>
          <a:bodyPr vert="horz" wrap="square" lIns="100361" tIns="50181" rIns="100361" bIns="50181" rtlCol="0">
            <a:spAutoFit/>
          </a:bodyPr>
          <a:lstStyle>
            <a:defPPr>
              <a:defRPr lang="zh-CN"/>
            </a:defPPr>
            <a:lvl1pPr algn="ctr">
              <a:defRPr sz="3500" b="1">
                <a:solidFill>
                  <a:srgbClr val="000000">
                    <a:lumMod val="65000"/>
                    <a:lumOff val="35000"/>
                  </a:srgbClr>
                </a:solidFill>
                <a:latin typeface="微软雅黑" panose="020B0503020204020204" pitchFamily="34" charset="-122"/>
                <a:ea typeface="微软雅黑" panose="020B0503020204020204" pitchFamily="34" charset="-122"/>
              </a:defRPr>
            </a:lvl1pPr>
          </a:lstStyle>
          <a:p>
            <a:r>
              <a:rPr lang="en-US" altLang="zh-CN" sz="5500" dirty="0">
                <a:solidFill>
                  <a:schemeClr val="bg1"/>
                </a:solidFill>
              </a:rPr>
              <a:t>S</a:t>
            </a:r>
            <a:endParaRPr lang="zh-CN" altLang="en-US" sz="5500" dirty="0">
              <a:solidFill>
                <a:schemeClr val="bg1"/>
              </a:solidFill>
            </a:endParaRPr>
          </a:p>
        </p:txBody>
      </p:sp>
      <p:sp>
        <p:nvSpPr>
          <p:cNvPr id="71" name="TextBox 70"/>
          <p:cNvSpPr txBox="1"/>
          <p:nvPr/>
        </p:nvSpPr>
        <p:spPr>
          <a:xfrm>
            <a:off x="5455371" y="2373717"/>
            <a:ext cx="574621" cy="942820"/>
          </a:xfrm>
          <a:prstGeom prst="rect">
            <a:avLst/>
          </a:prstGeom>
          <a:noFill/>
        </p:spPr>
        <p:txBody>
          <a:bodyPr vert="horz" wrap="square" lIns="100361" tIns="50181" rIns="100361" bIns="50181" rtlCol="0">
            <a:spAutoFit/>
          </a:bodyPr>
          <a:lstStyle>
            <a:defPPr>
              <a:defRPr lang="zh-CN"/>
            </a:defPPr>
            <a:lvl1pPr algn="ctr">
              <a:defRPr sz="3500" b="1">
                <a:solidFill>
                  <a:srgbClr val="000000">
                    <a:lumMod val="65000"/>
                    <a:lumOff val="35000"/>
                  </a:srgbClr>
                </a:solidFill>
                <a:latin typeface="微软雅黑" panose="020B0503020204020204" pitchFamily="34" charset="-122"/>
                <a:ea typeface="微软雅黑" panose="020B0503020204020204" pitchFamily="34" charset="-122"/>
              </a:defRPr>
            </a:lvl1pPr>
          </a:lstStyle>
          <a:p>
            <a:r>
              <a:rPr lang="en-US" altLang="zh-CN" sz="5500" dirty="0">
                <a:solidFill>
                  <a:schemeClr val="bg1"/>
                </a:solidFill>
              </a:rPr>
              <a:t>W</a:t>
            </a:r>
            <a:endParaRPr lang="zh-CN" altLang="en-US" sz="5500" dirty="0">
              <a:solidFill>
                <a:schemeClr val="bg1"/>
              </a:solidFill>
            </a:endParaRPr>
          </a:p>
        </p:txBody>
      </p:sp>
      <p:sp>
        <p:nvSpPr>
          <p:cNvPr id="72" name="TextBox 71"/>
          <p:cNvSpPr txBox="1"/>
          <p:nvPr/>
        </p:nvSpPr>
        <p:spPr>
          <a:xfrm>
            <a:off x="2859545" y="4591039"/>
            <a:ext cx="574621" cy="942820"/>
          </a:xfrm>
          <a:prstGeom prst="rect">
            <a:avLst/>
          </a:prstGeom>
          <a:noFill/>
        </p:spPr>
        <p:txBody>
          <a:bodyPr vert="horz" wrap="square" lIns="100361" tIns="50181" rIns="100361" bIns="50181" rtlCol="0">
            <a:spAutoFit/>
          </a:bodyPr>
          <a:lstStyle>
            <a:defPPr>
              <a:defRPr lang="zh-CN"/>
            </a:defPPr>
            <a:lvl1pPr algn="ctr">
              <a:defRPr sz="3500" b="1">
                <a:solidFill>
                  <a:srgbClr val="000000">
                    <a:lumMod val="65000"/>
                    <a:lumOff val="35000"/>
                  </a:srgbClr>
                </a:solidFill>
                <a:latin typeface="微软雅黑" panose="020B0503020204020204" pitchFamily="34" charset="-122"/>
                <a:ea typeface="微软雅黑" panose="020B0503020204020204" pitchFamily="34" charset="-122"/>
              </a:defRPr>
            </a:lvl1pPr>
          </a:lstStyle>
          <a:p>
            <a:r>
              <a:rPr lang="en-US" altLang="zh-CN" sz="5500" dirty="0">
                <a:solidFill>
                  <a:schemeClr val="bg1"/>
                </a:solidFill>
              </a:rPr>
              <a:t>O</a:t>
            </a:r>
            <a:endParaRPr lang="zh-CN" altLang="en-US" sz="5500" dirty="0">
              <a:solidFill>
                <a:schemeClr val="bg1"/>
              </a:solidFill>
            </a:endParaRPr>
          </a:p>
        </p:txBody>
      </p:sp>
      <p:sp>
        <p:nvSpPr>
          <p:cNvPr id="73" name="TextBox 72"/>
          <p:cNvSpPr txBox="1"/>
          <p:nvPr/>
        </p:nvSpPr>
        <p:spPr>
          <a:xfrm>
            <a:off x="5492437" y="4402189"/>
            <a:ext cx="574621" cy="942820"/>
          </a:xfrm>
          <a:prstGeom prst="rect">
            <a:avLst/>
          </a:prstGeom>
          <a:noFill/>
        </p:spPr>
        <p:txBody>
          <a:bodyPr vert="horz" wrap="square" lIns="100361" tIns="50181" rIns="100361" bIns="50181" rtlCol="0">
            <a:spAutoFit/>
          </a:bodyPr>
          <a:lstStyle>
            <a:defPPr>
              <a:defRPr lang="zh-CN"/>
            </a:defPPr>
            <a:lvl1pPr algn="ctr">
              <a:defRPr sz="3500" b="1">
                <a:solidFill>
                  <a:srgbClr val="000000">
                    <a:lumMod val="65000"/>
                    <a:lumOff val="35000"/>
                  </a:srgbClr>
                </a:solidFill>
                <a:latin typeface="微软雅黑" panose="020B0503020204020204" pitchFamily="34" charset="-122"/>
                <a:ea typeface="微软雅黑" panose="020B0503020204020204" pitchFamily="34" charset="-122"/>
              </a:defRPr>
            </a:lvl1pPr>
          </a:lstStyle>
          <a:p>
            <a:r>
              <a:rPr lang="en-US" altLang="zh-CN" sz="5500" dirty="0">
                <a:solidFill>
                  <a:schemeClr val="bg1"/>
                </a:solidFill>
              </a:rPr>
              <a:t>T</a:t>
            </a:r>
            <a:endParaRPr lang="zh-CN" altLang="en-US" sz="5500" dirty="0">
              <a:solidFill>
                <a:schemeClr val="bg1"/>
              </a:solidFill>
            </a:endParaRPr>
          </a:p>
        </p:txBody>
      </p:sp>
      <p:sp>
        <p:nvSpPr>
          <p:cNvPr id="74" name="矩形 73"/>
          <p:cNvSpPr/>
          <p:nvPr/>
        </p:nvSpPr>
        <p:spPr>
          <a:xfrm>
            <a:off x="2664932" y="1410472"/>
            <a:ext cx="7100637" cy="5652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en-US" altLang="zh-CN" b="1" noProof="1">
                <a:solidFill>
                  <a:srgbClr val="FFFF00"/>
                </a:solidFill>
                <a:latin typeface="微软雅黑" panose="020B0503020204020204" pitchFamily="34" charset="-122"/>
              </a:rPr>
              <a:t>“</a:t>
            </a:r>
            <a:r>
              <a:rPr lang="zh-CN" altLang="en-US" b="1" noProof="1">
                <a:solidFill>
                  <a:srgbClr val="FFFF00"/>
                </a:solidFill>
                <a:latin typeface="微软雅黑" panose="020B0503020204020204" pitchFamily="34" charset="-122"/>
              </a:rPr>
              <a:t>师德高尚、素质优良、</a:t>
            </a:r>
            <a:r>
              <a:rPr lang="zh-CN" altLang="en-US" b="1" noProof="1" smtClean="0">
                <a:solidFill>
                  <a:srgbClr val="FFFF00"/>
                </a:solidFill>
                <a:latin typeface="微软雅黑" panose="020B0503020204020204" pitchFamily="34" charset="-122"/>
              </a:rPr>
              <a:t>结构合理、专</a:t>
            </a:r>
            <a:r>
              <a:rPr lang="zh-CN" altLang="en-US" b="1" noProof="1">
                <a:solidFill>
                  <a:srgbClr val="FFFF00"/>
                </a:solidFill>
                <a:latin typeface="微软雅黑" panose="020B0503020204020204" pitchFamily="34" charset="-122"/>
              </a:rPr>
              <a:t>兼结合</a:t>
            </a:r>
            <a:r>
              <a:rPr lang="en-US" altLang="zh-CN" b="1" noProof="1">
                <a:latin typeface="微软雅黑" panose="020B0503020204020204" pitchFamily="34" charset="-122"/>
              </a:rPr>
              <a:t>”</a:t>
            </a:r>
            <a:r>
              <a:rPr lang="zh-CN" altLang="en-US" b="1" noProof="1">
                <a:latin typeface="微软雅黑" panose="020B0503020204020204" pitchFamily="34" charset="-122"/>
              </a:rPr>
              <a:t>的高水平师资队伍</a:t>
            </a:r>
          </a:p>
        </p:txBody>
      </p:sp>
      <p:cxnSp>
        <p:nvCxnSpPr>
          <p:cNvPr id="75" name="直接箭头连接符 74"/>
          <p:cNvCxnSpPr>
            <a:endCxn id="84" idx="0"/>
          </p:cNvCxnSpPr>
          <p:nvPr/>
        </p:nvCxnSpPr>
        <p:spPr>
          <a:xfrm>
            <a:off x="6169229" y="1975754"/>
            <a:ext cx="5362" cy="46266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flipH="1">
            <a:off x="3144453" y="2258396"/>
            <a:ext cx="589731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2377788" y="3193353"/>
            <a:ext cx="1638252" cy="6240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sz="1500" b="1" noProof="1">
                <a:latin typeface="微软雅黑" panose="020B0503020204020204" pitchFamily="34" charset="-122"/>
                <a:sym typeface="+mn-ea"/>
              </a:rPr>
              <a:t>到</a:t>
            </a:r>
            <a:r>
              <a:rPr lang="en-US" altLang="zh-CN" sz="1500" b="1" noProof="1">
                <a:latin typeface="微软雅黑" panose="020B0503020204020204" pitchFamily="34" charset="-122"/>
                <a:sym typeface="+mn-ea"/>
              </a:rPr>
              <a:t>2020</a:t>
            </a:r>
            <a:r>
              <a:rPr lang="zh-CN" altLang="en-US" sz="1500" b="1" noProof="1">
                <a:latin typeface="微软雅黑" panose="020B0503020204020204" pitchFamily="34" charset="-122"/>
                <a:sym typeface="+mn-ea"/>
              </a:rPr>
              <a:t>年</a:t>
            </a:r>
            <a:endParaRPr lang="en-US" altLang="zh-CN" sz="1500" b="1" noProof="1">
              <a:latin typeface="微软雅黑" panose="020B0503020204020204" pitchFamily="34" charset="-122"/>
              <a:sym typeface="+mn-ea"/>
            </a:endParaRPr>
          </a:p>
          <a:p>
            <a:pPr algn="ctr" fontAlgn="auto"/>
            <a:r>
              <a:rPr lang="zh-CN" altLang="en-US" sz="1500" b="1" noProof="1">
                <a:latin typeface="微软雅黑" panose="020B0503020204020204" pitchFamily="34" charset="-122"/>
                <a:sym typeface="+mn-ea"/>
              </a:rPr>
              <a:t>专任教师</a:t>
            </a:r>
            <a:r>
              <a:rPr lang="en-US" altLang="zh-CN" sz="1500" b="1" noProof="1">
                <a:latin typeface="微软雅黑" panose="020B0503020204020204" pitchFamily="34" charset="-122"/>
                <a:sym typeface="+mn-ea"/>
              </a:rPr>
              <a:t>430</a:t>
            </a:r>
            <a:r>
              <a:rPr lang="zh-CN" altLang="en-US" sz="1500" b="1" noProof="1">
                <a:latin typeface="微软雅黑" panose="020B0503020204020204" pitchFamily="34" charset="-122"/>
                <a:sym typeface="+mn-ea"/>
              </a:rPr>
              <a:t>人</a:t>
            </a:r>
          </a:p>
        </p:txBody>
      </p:sp>
      <p:sp>
        <p:nvSpPr>
          <p:cNvPr id="78" name="矩形 77"/>
          <p:cNvSpPr/>
          <p:nvPr/>
        </p:nvSpPr>
        <p:spPr>
          <a:xfrm>
            <a:off x="2377788" y="2457831"/>
            <a:ext cx="1533326" cy="43162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b="1" noProof="1">
                <a:latin typeface="微软雅黑" panose="020B0503020204020204" pitchFamily="34" charset="-122"/>
                <a:sym typeface="+mn-ea"/>
              </a:rPr>
              <a:t>数量目标</a:t>
            </a:r>
          </a:p>
        </p:txBody>
      </p:sp>
      <p:sp>
        <p:nvSpPr>
          <p:cNvPr id="79" name="矩形 78"/>
          <p:cNvSpPr/>
          <p:nvPr/>
        </p:nvSpPr>
        <p:spPr>
          <a:xfrm>
            <a:off x="8208256" y="3802833"/>
            <a:ext cx="1620449" cy="4652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sz="1500" b="1" noProof="1">
                <a:latin typeface="微软雅黑" panose="020B0503020204020204" pitchFamily="34" charset="-122"/>
                <a:sym typeface="+mn-ea"/>
              </a:rPr>
              <a:t>教学与教研能力</a:t>
            </a:r>
          </a:p>
        </p:txBody>
      </p:sp>
      <p:sp>
        <p:nvSpPr>
          <p:cNvPr id="80" name="矩形 79"/>
          <p:cNvSpPr/>
          <p:nvPr/>
        </p:nvSpPr>
        <p:spPr>
          <a:xfrm>
            <a:off x="8208257" y="4495382"/>
            <a:ext cx="1620449" cy="5443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sz="1500" b="1" noProof="1">
                <a:latin typeface="微软雅黑" panose="020B0503020204020204" pitchFamily="34" charset="-122"/>
                <a:sym typeface="+mn-ea"/>
              </a:rPr>
              <a:t>科研与社会服务能力</a:t>
            </a:r>
          </a:p>
        </p:txBody>
      </p:sp>
      <p:sp>
        <p:nvSpPr>
          <p:cNvPr id="81" name="矩形 80"/>
          <p:cNvSpPr/>
          <p:nvPr/>
        </p:nvSpPr>
        <p:spPr>
          <a:xfrm>
            <a:off x="8271397" y="2455290"/>
            <a:ext cx="1494172" cy="43105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b="1" noProof="1" smtClean="0">
                <a:latin typeface="微软雅黑" panose="020B0503020204020204" pitchFamily="34" charset="-122"/>
                <a:sym typeface="+mn-ea"/>
              </a:rPr>
              <a:t>能力</a:t>
            </a:r>
            <a:r>
              <a:rPr lang="zh-CN" altLang="en-US" b="1" noProof="1">
                <a:latin typeface="微软雅黑" panose="020B0503020204020204" pitchFamily="34" charset="-122"/>
                <a:sym typeface="+mn-ea"/>
              </a:rPr>
              <a:t>目标</a:t>
            </a:r>
          </a:p>
        </p:txBody>
      </p:sp>
      <p:sp>
        <p:nvSpPr>
          <p:cNvPr id="82" name="矩形 81"/>
          <p:cNvSpPr/>
          <p:nvPr/>
        </p:nvSpPr>
        <p:spPr>
          <a:xfrm>
            <a:off x="8208257" y="5228564"/>
            <a:ext cx="1620450" cy="6097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sz="1500" b="1" noProof="1">
                <a:latin typeface="微软雅黑" panose="020B0503020204020204" pitchFamily="34" charset="-122"/>
                <a:sym typeface="+mn-ea"/>
              </a:rPr>
              <a:t>学生教育与管理能力</a:t>
            </a:r>
          </a:p>
        </p:txBody>
      </p:sp>
      <p:sp>
        <p:nvSpPr>
          <p:cNvPr id="83" name="矩形 82"/>
          <p:cNvSpPr/>
          <p:nvPr/>
        </p:nvSpPr>
        <p:spPr>
          <a:xfrm>
            <a:off x="4778123" y="3068571"/>
            <a:ext cx="2629967" cy="984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sz="1500" b="1" noProof="1">
                <a:solidFill>
                  <a:srgbClr val="FF0000"/>
                </a:solidFill>
                <a:latin typeface="微软雅黑" panose="020B0503020204020204" pitchFamily="34" charset="-122"/>
                <a:sym typeface="+mn-ea"/>
              </a:rPr>
              <a:t>职称结构</a:t>
            </a:r>
            <a:endParaRPr lang="en-US" altLang="zh-CN" sz="1500" b="1" noProof="1">
              <a:solidFill>
                <a:srgbClr val="FF0000"/>
              </a:solidFill>
              <a:latin typeface="微软雅黑" panose="020B0503020204020204" pitchFamily="34" charset="-122"/>
              <a:sym typeface="+mn-ea"/>
            </a:endParaRPr>
          </a:p>
          <a:p>
            <a:pPr algn="ctr" fontAlgn="auto"/>
            <a:r>
              <a:rPr lang="zh-CN" altLang="en-US" sz="1500" b="1" noProof="1">
                <a:latin typeface="微软雅黑" panose="020B0503020204020204" pitchFamily="34" charset="-122"/>
                <a:sym typeface="+mn-ea"/>
              </a:rPr>
              <a:t>高级职称人数达到</a:t>
            </a:r>
            <a:r>
              <a:rPr lang="en-US" altLang="zh-CN" sz="1500" b="1" noProof="1">
                <a:latin typeface="微软雅黑" panose="020B0503020204020204" pitchFamily="34" charset="-122"/>
                <a:sym typeface="+mn-ea"/>
              </a:rPr>
              <a:t>25</a:t>
            </a:r>
            <a:r>
              <a:rPr lang="zh-CN" altLang="en-US" sz="1500" b="1" noProof="1">
                <a:latin typeface="微软雅黑" panose="020B0503020204020204" pitchFamily="34" charset="-122"/>
                <a:sym typeface="+mn-ea"/>
              </a:rPr>
              <a:t>％以上，其中教授</a:t>
            </a:r>
            <a:r>
              <a:rPr lang="en-US" altLang="zh-CN" sz="1500" b="1" noProof="1">
                <a:latin typeface="微软雅黑" panose="020B0503020204020204" pitchFamily="34" charset="-122"/>
                <a:sym typeface="+mn-ea"/>
              </a:rPr>
              <a:t>35</a:t>
            </a:r>
            <a:r>
              <a:rPr lang="zh-CN" altLang="en-US" sz="1500" b="1" noProof="1">
                <a:latin typeface="微软雅黑" panose="020B0503020204020204" pitchFamily="34" charset="-122"/>
                <a:sym typeface="+mn-ea"/>
              </a:rPr>
              <a:t>名以上，副高级职称教师</a:t>
            </a:r>
            <a:r>
              <a:rPr lang="en-US" altLang="zh-CN" sz="1500" b="1" noProof="1">
                <a:latin typeface="微软雅黑" panose="020B0503020204020204" pitchFamily="34" charset="-122"/>
                <a:sym typeface="+mn-ea"/>
              </a:rPr>
              <a:t>100</a:t>
            </a:r>
            <a:r>
              <a:rPr lang="zh-CN" altLang="en-US" sz="1500" b="1" noProof="1">
                <a:latin typeface="微软雅黑" panose="020B0503020204020204" pitchFamily="34" charset="-122"/>
                <a:sym typeface="+mn-ea"/>
              </a:rPr>
              <a:t>人以上；</a:t>
            </a:r>
          </a:p>
        </p:txBody>
      </p:sp>
      <p:sp>
        <p:nvSpPr>
          <p:cNvPr id="84" name="矩形 83"/>
          <p:cNvSpPr/>
          <p:nvPr/>
        </p:nvSpPr>
        <p:spPr>
          <a:xfrm>
            <a:off x="5420024" y="2438415"/>
            <a:ext cx="1509134" cy="4377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b="1" noProof="1">
                <a:latin typeface="微软雅黑" panose="020B0503020204020204" pitchFamily="34" charset="-122"/>
                <a:sym typeface="+mn-ea"/>
              </a:rPr>
              <a:t>结构目标</a:t>
            </a:r>
          </a:p>
        </p:txBody>
      </p:sp>
      <p:sp>
        <p:nvSpPr>
          <p:cNvPr id="85" name="矩形 84"/>
          <p:cNvSpPr/>
          <p:nvPr/>
        </p:nvSpPr>
        <p:spPr>
          <a:xfrm>
            <a:off x="4789411" y="5429618"/>
            <a:ext cx="2652540" cy="7882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sz="1500" b="1" noProof="1">
                <a:solidFill>
                  <a:srgbClr val="FF0000"/>
                </a:solidFill>
                <a:latin typeface="微软雅黑" panose="020B0503020204020204" pitchFamily="34" charset="-122"/>
                <a:sym typeface="+mn-ea"/>
              </a:rPr>
              <a:t>双师结构</a:t>
            </a:r>
            <a:endParaRPr lang="en-US" altLang="zh-CN" sz="1500" b="1" noProof="1">
              <a:solidFill>
                <a:srgbClr val="FF0000"/>
              </a:solidFill>
              <a:latin typeface="微软雅黑" panose="020B0503020204020204" pitchFamily="34" charset="-122"/>
              <a:sym typeface="+mn-ea"/>
            </a:endParaRPr>
          </a:p>
          <a:p>
            <a:pPr algn="ctr" fontAlgn="auto"/>
            <a:r>
              <a:rPr lang="zh-CN" altLang="en-US" sz="1500" b="1" noProof="1">
                <a:latin typeface="微软雅黑" panose="020B0503020204020204" pitchFamily="34" charset="-122"/>
                <a:sym typeface="+mn-ea"/>
              </a:rPr>
              <a:t>双师型教师达到</a:t>
            </a:r>
            <a:r>
              <a:rPr lang="en-US" altLang="zh-CN" sz="1500" b="1" noProof="1">
                <a:latin typeface="微软雅黑" panose="020B0503020204020204" pitchFamily="34" charset="-122"/>
                <a:sym typeface="+mn-ea"/>
              </a:rPr>
              <a:t>90%</a:t>
            </a:r>
            <a:r>
              <a:rPr lang="zh-CN" altLang="en-US" sz="1500" b="1" noProof="1">
                <a:latin typeface="微软雅黑" panose="020B0503020204020204" pitchFamily="34" charset="-122"/>
                <a:sym typeface="+mn-ea"/>
              </a:rPr>
              <a:t>以上</a:t>
            </a:r>
          </a:p>
        </p:txBody>
      </p:sp>
      <p:sp>
        <p:nvSpPr>
          <p:cNvPr id="86" name="矩形 85"/>
          <p:cNvSpPr/>
          <p:nvPr/>
        </p:nvSpPr>
        <p:spPr>
          <a:xfrm>
            <a:off x="4778124" y="4190787"/>
            <a:ext cx="2663828" cy="10875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sz="1500" b="1" noProof="1">
                <a:solidFill>
                  <a:srgbClr val="FF0000"/>
                </a:solidFill>
                <a:latin typeface="微软雅黑" panose="020B0503020204020204" pitchFamily="34" charset="-122"/>
                <a:sym typeface="+mn-ea"/>
              </a:rPr>
              <a:t>学历结构</a:t>
            </a:r>
            <a:endParaRPr lang="en-US" altLang="zh-CN" sz="1500" b="1" noProof="1">
              <a:solidFill>
                <a:srgbClr val="FF0000"/>
              </a:solidFill>
              <a:latin typeface="微软雅黑" panose="020B0503020204020204" pitchFamily="34" charset="-122"/>
              <a:sym typeface="+mn-ea"/>
            </a:endParaRPr>
          </a:p>
          <a:p>
            <a:pPr algn="ctr" fontAlgn="auto"/>
            <a:r>
              <a:rPr lang="zh-CN" altLang="en-US" sz="1500" b="1" noProof="1">
                <a:latin typeface="微软雅黑" panose="020B0503020204020204" pitchFamily="34" charset="-122"/>
                <a:sym typeface="+mn-ea"/>
              </a:rPr>
              <a:t>具有硕士及以上研究生学历（学位）人数比例达到</a:t>
            </a:r>
            <a:r>
              <a:rPr lang="en-US" altLang="zh-CN" sz="1500" b="1" noProof="1">
                <a:latin typeface="微软雅黑" panose="020B0503020204020204" pitchFamily="34" charset="-122"/>
                <a:sym typeface="+mn-ea"/>
              </a:rPr>
              <a:t>80%</a:t>
            </a:r>
            <a:r>
              <a:rPr lang="zh-CN" altLang="en-US" sz="1500" b="1" noProof="1">
                <a:latin typeface="微软雅黑" panose="020B0503020204020204" pitchFamily="34" charset="-122"/>
                <a:sym typeface="+mn-ea"/>
              </a:rPr>
              <a:t>，其中博士</a:t>
            </a:r>
            <a:r>
              <a:rPr lang="en-US" altLang="zh-CN" sz="1500" b="1" noProof="1">
                <a:latin typeface="微软雅黑" panose="020B0503020204020204" pitchFamily="34" charset="-122"/>
                <a:sym typeface="+mn-ea"/>
              </a:rPr>
              <a:t>30</a:t>
            </a:r>
            <a:r>
              <a:rPr lang="zh-CN" altLang="en-US" sz="1500" b="1" noProof="1">
                <a:latin typeface="微软雅黑" panose="020B0503020204020204" pitchFamily="34" charset="-122"/>
                <a:sym typeface="+mn-ea"/>
              </a:rPr>
              <a:t>名以上</a:t>
            </a:r>
          </a:p>
        </p:txBody>
      </p:sp>
      <p:sp>
        <p:nvSpPr>
          <p:cNvPr id="87" name="矩形 86"/>
          <p:cNvSpPr/>
          <p:nvPr/>
        </p:nvSpPr>
        <p:spPr>
          <a:xfrm>
            <a:off x="8208257" y="3177916"/>
            <a:ext cx="1620449" cy="4366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sz="1500" b="1" noProof="1">
                <a:latin typeface="微软雅黑" panose="020B0503020204020204" pitchFamily="34" charset="-122"/>
                <a:sym typeface="+mn-ea"/>
              </a:rPr>
              <a:t>基础发展能力</a:t>
            </a:r>
          </a:p>
        </p:txBody>
      </p:sp>
      <p:cxnSp>
        <p:nvCxnSpPr>
          <p:cNvPr id="88" name="直接箭头连接符 87"/>
          <p:cNvCxnSpPr/>
          <p:nvPr/>
        </p:nvCxnSpPr>
        <p:spPr>
          <a:xfrm flipH="1">
            <a:off x="3139090" y="2258396"/>
            <a:ext cx="5362" cy="18001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p:nvPr/>
        </p:nvCxnSpPr>
        <p:spPr>
          <a:xfrm flipH="1">
            <a:off x="9041764" y="2258396"/>
            <a:ext cx="5362" cy="18001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90" name="圆角矩形 89"/>
          <p:cNvSpPr/>
          <p:nvPr/>
        </p:nvSpPr>
        <p:spPr bwMode="auto">
          <a:xfrm>
            <a:off x="4591698" y="2948303"/>
            <a:ext cx="3070180" cy="3527894"/>
          </a:xfrm>
          <a:prstGeom prst="roundRect">
            <a:avLst/>
          </a:prstGeom>
          <a:noFill/>
          <a:ln w="12700" cap="flat" cmpd="sng" algn="ctr">
            <a:solidFill>
              <a:schemeClr val="tx1"/>
            </a:solidFill>
            <a:prstDash val="dash"/>
            <a:round/>
            <a:headEnd type="none" w="med" len="med"/>
            <a:tailEnd type="none" w="med" len="med"/>
          </a:ln>
          <a:effectLst/>
          <a:extLst/>
        </p:spPr>
        <p:txBody>
          <a:bodyPr vert="horz" wrap="square" lIns="121917" tIns="60958" rIns="121917" bIns="60958" numCol="1" rtlCol="0" anchor="t" anchorCtr="0" compatLnSpc="1">
            <a:prstTxWarp prst="textNoShape">
              <a:avLst/>
            </a:prstTxWarp>
          </a:bodyPr>
          <a:lstStyle/>
          <a:p>
            <a:pPr defTabSz="1219170"/>
            <a:endParaRPr lang="zh-CN" altLang="en-US" sz="1700">
              <a:latin typeface="Arial" pitchFamily="34" charset="0"/>
              <a:ea typeface="宋体" pitchFamily="2" charset="-122"/>
            </a:endParaRPr>
          </a:p>
        </p:txBody>
      </p:sp>
      <p:sp>
        <p:nvSpPr>
          <p:cNvPr id="91" name="圆角矩形 90"/>
          <p:cNvSpPr/>
          <p:nvPr/>
        </p:nvSpPr>
        <p:spPr bwMode="auto">
          <a:xfrm>
            <a:off x="7989213" y="3018877"/>
            <a:ext cx="1997872" cy="3019748"/>
          </a:xfrm>
          <a:prstGeom prst="roundRect">
            <a:avLst/>
          </a:prstGeom>
          <a:noFill/>
          <a:ln w="12700" cap="flat" cmpd="sng" algn="ctr">
            <a:solidFill>
              <a:schemeClr val="tx1"/>
            </a:solidFill>
            <a:prstDash val="dash"/>
            <a:round/>
            <a:headEnd type="none" w="med" len="med"/>
            <a:tailEnd type="none" w="med" len="med"/>
          </a:ln>
          <a:effectLst/>
          <a:extLst/>
        </p:spPr>
        <p:txBody>
          <a:bodyPr vert="horz" wrap="square" lIns="121917" tIns="60958" rIns="121917" bIns="60958" numCol="1" rtlCol="0" anchor="t" anchorCtr="0" compatLnSpc="1">
            <a:prstTxWarp prst="textNoShape">
              <a:avLst/>
            </a:prstTxWarp>
          </a:bodyPr>
          <a:lstStyle/>
          <a:p>
            <a:pPr defTabSz="1219170"/>
            <a:endParaRPr lang="zh-CN" altLang="en-US" sz="1700">
              <a:latin typeface="Arial" pitchFamily="34" charset="0"/>
              <a:ea typeface="宋体" pitchFamily="2" charset="-122"/>
            </a:endParaRPr>
          </a:p>
        </p:txBody>
      </p:sp>
      <p:sp>
        <p:nvSpPr>
          <p:cNvPr id="92" name="矩形 91"/>
          <p:cNvSpPr/>
          <p:nvPr/>
        </p:nvSpPr>
        <p:spPr>
          <a:xfrm>
            <a:off x="2377788" y="3924750"/>
            <a:ext cx="1638252" cy="53986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sz="1500" b="1" noProof="1">
                <a:latin typeface="微软雅黑" panose="020B0503020204020204" pitchFamily="34" charset="-122"/>
                <a:sym typeface="+mn-ea"/>
              </a:rPr>
              <a:t>兼课教师</a:t>
            </a:r>
            <a:r>
              <a:rPr lang="en-US" altLang="zh-CN" sz="1500" b="1" noProof="1">
                <a:latin typeface="微软雅黑" panose="020B0503020204020204" pitchFamily="34" charset="-122"/>
                <a:sym typeface="+mn-ea"/>
              </a:rPr>
              <a:t>200</a:t>
            </a:r>
            <a:r>
              <a:rPr lang="zh-CN" altLang="en-US" sz="1500" b="1" noProof="1">
                <a:latin typeface="微软雅黑" panose="020B0503020204020204" pitchFamily="34" charset="-122"/>
                <a:sym typeface="+mn-ea"/>
              </a:rPr>
              <a:t>人</a:t>
            </a:r>
          </a:p>
        </p:txBody>
      </p:sp>
      <p:sp>
        <p:nvSpPr>
          <p:cNvPr id="93" name="矩形 92"/>
          <p:cNvSpPr/>
          <p:nvPr/>
        </p:nvSpPr>
        <p:spPr>
          <a:xfrm>
            <a:off x="2377786" y="4580148"/>
            <a:ext cx="1638252" cy="7194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sz="1500" b="1" noProof="1">
                <a:latin typeface="微软雅黑" panose="020B0503020204020204" pitchFamily="34" charset="-122"/>
                <a:sym typeface="+mn-ea"/>
              </a:rPr>
              <a:t>建立</a:t>
            </a:r>
            <a:r>
              <a:rPr lang="en-US" altLang="zh-CN" sz="1500" b="1" noProof="1">
                <a:latin typeface="微软雅黑" panose="020B0503020204020204" pitchFamily="34" charset="-122"/>
                <a:sym typeface="+mn-ea"/>
              </a:rPr>
              <a:t>300</a:t>
            </a:r>
            <a:r>
              <a:rPr lang="zh-CN" altLang="en-US" sz="1500" b="1" noProof="1">
                <a:latin typeface="微软雅黑" panose="020B0503020204020204" pitchFamily="34" charset="-122"/>
                <a:sym typeface="+mn-ea"/>
              </a:rPr>
              <a:t>名以上的校外兼职教师资源库</a:t>
            </a:r>
          </a:p>
        </p:txBody>
      </p:sp>
      <p:sp>
        <p:nvSpPr>
          <p:cNvPr id="94" name="圆角矩形 93"/>
          <p:cNvSpPr/>
          <p:nvPr/>
        </p:nvSpPr>
        <p:spPr bwMode="auto">
          <a:xfrm>
            <a:off x="2197977" y="3053705"/>
            <a:ext cx="1997872" cy="3019748"/>
          </a:xfrm>
          <a:prstGeom prst="roundRect">
            <a:avLst/>
          </a:prstGeom>
          <a:noFill/>
          <a:ln w="12700" cap="flat" cmpd="sng" algn="ctr">
            <a:solidFill>
              <a:schemeClr val="tx1"/>
            </a:solidFill>
            <a:prstDash val="dash"/>
            <a:round/>
            <a:headEnd type="none" w="med" len="med"/>
            <a:tailEnd type="none" w="med" len="med"/>
          </a:ln>
          <a:effectLst/>
          <a:extLst/>
        </p:spPr>
        <p:txBody>
          <a:bodyPr vert="horz" wrap="square" lIns="121917" tIns="60958" rIns="121917" bIns="60958" numCol="1" rtlCol="0" anchor="t" anchorCtr="0" compatLnSpc="1">
            <a:prstTxWarp prst="textNoShape">
              <a:avLst/>
            </a:prstTxWarp>
          </a:bodyPr>
          <a:lstStyle/>
          <a:p>
            <a:pPr defTabSz="1219170"/>
            <a:endParaRPr lang="zh-CN" altLang="en-US" sz="1700">
              <a:latin typeface="Arial" pitchFamily="34" charset="0"/>
              <a:ea typeface="宋体" pitchFamily="2" charset="-122"/>
            </a:endParaRPr>
          </a:p>
        </p:txBody>
      </p:sp>
      <p:sp>
        <p:nvSpPr>
          <p:cNvPr id="95" name="矩形 94"/>
          <p:cNvSpPr/>
          <p:nvPr/>
        </p:nvSpPr>
        <p:spPr>
          <a:xfrm>
            <a:off x="2377788" y="5383121"/>
            <a:ext cx="1638252" cy="53986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r>
              <a:rPr lang="zh-CN" altLang="en-US" sz="1500" b="1" noProof="1">
                <a:latin typeface="微软雅黑" panose="020B0503020204020204" pitchFamily="34" charset="-122"/>
                <a:sym typeface="+mn-ea"/>
              </a:rPr>
              <a:t>生师比 </a:t>
            </a:r>
            <a:r>
              <a:rPr lang="en-US" altLang="zh-CN" sz="1500" b="1" noProof="1" smtClean="0">
                <a:latin typeface="微软雅黑" panose="020B0503020204020204" pitchFamily="34" charset="-122"/>
                <a:sym typeface="+mn-ea"/>
              </a:rPr>
              <a:t>18:1</a:t>
            </a:r>
            <a:endParaRPr lang="zh-CN" altLang="en-US" sz="1500" b="1" noProof="1">
              <a:latin typeface="微软雅黑" panose="020B0503020204020204" pitchFamily="34" charset="-122"/>
              <a:sym typeface="+mn-ea"/>
            </a:endParaRPr>
          </a:p>
        </p:txBody>
      </p:sp>
      <p:grpSp>
        <p:nvGrpSpPr>
          <p:cNvPr id="47" name="组合 1"/>
          <p:cNvGrpSpPr>
            <a:grpSpLocks/>
          </p:cNvGrpSpPr>
          <p:nvPr/>
        </p:nvGrpSpPr>
        <p:grpSpPr bwMode="auto">
          <a:xfrm>
            <a:off x="3935261" y="107181"/>
            <a:ext cx="7704561" cy="722177"/>
            <a:chOff x="3935413" y="269875"/>
            <a:chExt cx="6121400" cy="722009"/>
          </a:xfrm>
        </p:grpSpPr>
        <p:sp>
          <p:nvSpPr>
            <p:cNvPr id="48"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9"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50"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5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5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5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54" name="矩形 53"/>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55"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6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390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1" nodeType="withEffect">
                                  <p:stCondLst>
                                    <p:cond delay="390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1" nodeType="withEffect">
                                  <p:stCondLst>
                                    <p:cond delay="390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1" nodeType="withEffect">
                                  <p:stCondLst>
                                    <p:cond delay="390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42" presetClass="path" presetSubtype="0" accel="50000" decel="50000" fill="hold" grpId="0" nodeType="withEffect">
                                  <p:stCondLst>
                                    <p:cond delay="3900"/>
                                  </p:stCondLst>
                                  <p:childTnLst>
                                    <p:animMotion origin="layout" path="M 2.61657E-6 -3.98521E-6 L 0.11004 0.14453 " pathEditMode="relative" rAng="0" ptsTypes="AA">
                                      <p:cBhvr>
                                        <p:cTn id="18" dur="1000" spd="-100000" fill="hold"/>
                                        <p:tgtEl>
                                          <p:spTgt spid="70"/>
                                        </p:tgtEl>
                                        <p:attrNameLst>
                                          <p:attrName>ppt_x</p:attrName>
                                          <p:attrName>ppt_y</p:attrName>
                                        </p:attrNameLst>
                                      </p:cBhvr>
                                      <p:rCtr x="5495" y="7226"/>
                                    </p:animMotion>
                                  </p:childTnLst>
                                </p:cTn>
                              </p:par>
                              <p:par>
                                <p:cTn id="19" presetID="42" presetClass="path" presetSubtype="0" accel="50000" decel="50000" fill="hold" grpId="0" nodeType="withEffect">
                                  <p:stCondLst>
                                    <p:cond delay="3900"/>
                                  </p:stCondLst>
                                  <p:childTnLst>
                                    <p:animMotion origin="layout" path="M -2.10573E-6 -3.98521E-6 L -0.11226 0.14453 " pathEditMode="relative" rAng="0" ptsTypes="AA">
                                      <p:cBhvr>
                                        <p:cTn id="20" dur="1000" spd="-100000" fill="hold"/>
                                        <p:tgtEl>
                                          <p:spTgt spid="71"/>
                                        </p:tgtEl>
                                        <p:attrNameLst>
                                          <p:attrName>ppt_x</p:attrName>
                                          <p:attrName>ppt_y</p:attrName>
                                        </p:attrNameLst>
                                      </p:cBhvr>
                                      <p:rCtr x="-5613" y="7226"/>
                                    </p:animMotion>
                                  </p:childTnLst>
                                </p:cTn>
                              </p:par>
                              <p:par>
                                <p:cTn id="21" presetID="42" presetClass="path" presetSubtype="0" accel="50000" decel="50000" fill="hold" grpId="0" nodeType="withEffect">
                                  <p:stCondLst>
                                    <p:cond delay="3900"/>
                                  </p:stCondLst>
                                  <p:childTnLst>
                                    <p:animMotion origin="layout" path="M 2.61657E-6 -3.45814E-6 L 0.11004 -0.15144 " pathEditMode="relative" rAng="0" ptsTypes="AA">
                                      <p:cBhvr>
                                        <p:cTn id="22" dur="1000" spd="-100000" fill="hold"/>
                                        <p:tgtEl>
                                          <p:spTgt spid="72"/>
                                        </p:tgtEl>
                                        <p:attrNameLst>
                                          <p:attrName>ppt_x</p:attrName>
                                          <p:attrName>ppt_y</p:attrName>
                                        </p:attrNameLst>
                                      </p:cBhvr>
                                      <p:rCtr x="5495" y="-7584"/>
                                    </p:animMotion>
                                  </p:childTnLst>
                                </p:cTn>
                              </p:par>
                              <p:par>
                                <p:cTn id="23" presetID="42" presetClass="path" presetSubtype="0" accel="50000" decel="50000" fill="hold" grpId="0" nodeType="withEffect">
                                  <p:stCondLst>
                                    <p:cond delay="3900"/>
                                  </p:stCondLst>
                                  <p:childTnLst>
                                    <p:animMotion origin="layout" path="M -2.1087E-6 -3.45814E-6 L -0.11523 -0.15144 " pathEditMode="relative" rAng="0" ptsTypes="AA">
                                      <p:cBhvr>
                                        <p:cTn id="24" dur="1000" spd="-100000" fill="hold"/>
                                        <p:tgtEl>
                                          <p:spTgt spid="73"/>
                                        </p:tgtEl>
                                        <p:attrNameLst>
                                          <p:attrName>ppt_x</p:attrName>
                                          <p:attrName>ppt_y</p:attrName>
                                        </p:attrNameLst>
                                      </p:cBhvr>
                                      <p:rCtr x="-5762" y="-75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1" grpId="0"/>
      <p:bldP spid="71" grpId="1"/>
      <p:bldP spid="72" grpId="0"/>
      <p:bldP spid="72" grpId="1"/>
      <p:bldP spid="73" grpId="0"/>
      <p:bldP spid="7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aphicFrame>
        <p:nvGraphicFramePr>
          <p:cNvPr id="48" name="表格 47"/>
          <p:cNvGraphicFramePr>
            <a:graphicFrameLocks noGrp="1"/>
          </p:cNvGraphicFramePr>
          <p:nvPr>
            <p:extLst>
              <p:ext uri="{D42A27DB-BD31-4B8C-83A1-F6EECF244321}">
                <p14:modId xmlns:p14="http://schemas.microsoft.com/office/powerpoint/2010/main" val="2528183224"/>
              </p:ext>
            </p:extLst>
          </p:nvPr>
        </p:nvGraphicFramePr>
        <p:xfrm>
          <a:off x="1595647" y="1557586"/>
          <a:ext cx="8856984" cy="4821168"/>
        </p:xfrm>
        <a:graphic>
          <a:graphicData uri="http://schemas.openxmlformats.org/drawingml/2006/table">
            <a:tbl>
              <a:tblPr firstRow="1" firstCol="1" bandRow="1">
                <a:tableStyleId>{5C22544A-7EE6-4342-B048-85BDC9FD1C3A}</a:tableStyleId>
              </a:tblPr>
              <a:tblGrid>
                <a:gridCol w="2952328"/>
                <a:gridCol w="2416303"/>
                <a:gridCol w="3488353"/>
              </a:tblGrid>
              <a:tr h="432048">
                <a:tc>
                  <a:txBody>
                    <a:bodyPr/>
                    <a:lstStyle/>
                    <a:p>
                      <a:pPr algn="ctr">
                        <a:lnSpc>
                          <a:spcPct val="150000"/>
                        </a:lnSpc>
                        <a:spcAft>
                          <a:spcPts val="0"/>
                        </a:spcAft>
                      </a:pPr>
                      <a:r>
                        <a:rPr lang="zh-CN" sz="1600" kern="0" dirty="0">
                          <a:effectLst/>
                        </a:rPr>
                        <a:t>主要指标</a:t>
                      </a:r>
                      <a:endParaRPr lang="zh-CN" sz="1600" kern="100" dirty="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zh-CN" sz="1600" kern="0" dirty="0">
                          <a:effectLst/>
                        </a:rPr>
                        <a:t>学院十二五末基础数据</a:t>
                      </a:r>
                      <a:endParaRPr lang="zh-CN" sz="1600" kern="100" dirty="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zh-CN" sz="1600" kern="0" dirty="0">
                          <a:effectLst/>
                        </a:rPr>
                        <a:t>学院师资队伍</a:t>
                      </a:r>
                      <a:r>
                        <a:rPr lang="zh-CN" sz="1600" kern="0" dirty="0" smtClean="0">
                          <a:effectLst/>
                        </a:rPr>
                        <a:t>十三五规划</a:t>
                      </a:r>
                      <a:r>
                        <a:rPr lang="zh-CN" sz="1600" kern="0" dirty="0">
                          <a:effectLst/>
                        </a:rPr>
                        <a:t>目标</a:t>
                      </a:r>
                      <a:endParaRPr lang="zh-CN" sz="1600" kern="100" dirty="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a:effectLst/>
                        </a:rPr>
                        <a:t>教职工总数</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450</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700</a:t>
                      </a:r>
                      <a:endParaRPr lang="zh-CN" sz="1600" kern="10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a:effectLst/>
                        </a:rPr>
                        <a:t>专任教师数</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218</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430</a:t>
                      </a:r>
                      <a:endParaRPr lang="zh-CN" sz="1600" kern="10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a:effectLst/>
                        </a:rPr>
                        <a:t>辅导员数</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20</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58</a:t>
                      </a:r>
                      <a:endParaRPr lang="zh-CN" sz="1600" kern="10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a:effectLst/>
                        </a:rPr>
                        <a:t>高级职称比例（</a:t>
                      </a:r>
                      <a:r>
                        <a:rPr lang="en-US" sz="1600" kern="0">
                          <a:effectLst/>
                        </a:rPr>
                        <a:t>%</a:t>
                      </a:r>
                      <a:r>
                        <a:rPr lang="zh-CN" sz="1600" kern="0">
                          <a:effectLst/>
                        </a:rPr>
                        <a:t>）</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18.6%</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25%</a:t>
                      </a:r>
                      <a:r>
                        <a:rPr lang="zh-CN" sz="1600" kern="0">
                          <a:effectLst/>
                        </a:rPr>
                        <a:t>以上</a:t>
                      </a:r>
                      <a:endParaRPr lang="zh-CN" sz="1600" kern="10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a:effectLst/>
                        </a:rPr>
                        <a:t>专任教师硕士及以上比例（</a:t>
                      </a:r>
                      <a:r>
                        <a:rPr lang="en-US" sz="1600" kern="0">
                          <a:effectLst/>
                        </a:rPr>
                        <a:t>%</a:t>
                      </a:r>
                      <a:r>
                        <a:rPr lang="zh-CN" sz="1600" kern="0">
                          <a:effectLst/>
                        </a:rPr>
                        <a:t>）</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69.3%</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90%</a:t>
                      </a:r>
                      <a:endParaRPr lang="zh-CN" sz="1600" kern="10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a:effectLst/>
                        </a:rPr>
                        <a:t>专任教师双师素质比例（</a:t>
                      </a:r>
                      <a:r>
                        <a:rPr lang="en-US" sz="1600" kern="0">
                          <a:effectLst/>
                        </a:rPr>
                        <a:t>%</a:t>
                      </a:r>
                      <a:r>
                        <a:rPr lang="zh-CN" sz="1600" kern="0">
                          <a:effectLst/>
                        </a:rPr>
                        <a:t>）</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72.8%</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90%</a:t>
                      </a:r>
                      <a:r>
                        <a:rPr lang="zh-CN" sz="1600" kern="0">
                          <a:effectLst/>
                        </a:rPr>
                        <a:t>以上</a:t>
                      </a:r>
                      <a:endParaRPr lang="zh-CN" sz="1600" kern="10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a:effectLst/>
                        </a:rPr>
                        <a:t>省级教学名师总数</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9</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14</a:t>
                      </a:r>
                      <a:endParaRPr lang="zh-CN" sz="1600" kern="10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a:effectLst/>
                        </a:rPr>
                        <a:t>院级教学名师总数</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10</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22</a:t>
                      </a:r>
                      <a:endParaRPr lang="zh-CN" sz="1600" kern="10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a:effectLst/>
                        </a:rPr>
                        <a:t>院级教学能手总数</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2</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14</a:t>
                      </a:r>
                      <a:endParaRPr lang="zh-CN" sz="1600" kern="10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a:effectLst/>
                        </a:rPr>
                        <a:t>院级教坛新秀总数</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3</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19</a:t>
                      </a:r>
                      <a:endParaRPr lang="zh-CN" sz="1600" kern="10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a:effectLst/>
                        </a:rPr>
                        <a:t>名师（技能大师）工作室</a:t>
                      </a:r>
                      <a:endParaRPr lang="zh-CN" sz="1600" kern="10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1</a:t>
                      </a:r>
                      <a:endParaRPr lang="zh-CN" sz="1600" kern="100">
                        <a:effectLst/>
                        <a:latin typeface="Cambria"/>
                        <a:ea typeface="宋体"/>
                        <a:cs typeface="Times New Roman"/>
                      </a:endParaRPr>
                    </a:p>
                  </a:txBody>
                  <a:tcPr marL="68580" marR="68580" marT="0" marB="0"/>
                </a:tc>
                <a:tc>
                  <a:txBody>
                    <a:bodyPr/>
                    <a:lstStyle/>
                    <a:p>
                      <a:pPr algn="ctr">
                        <a:lnSpc>
                          <a:spcPct val="150000"/>
                        </a:lnSpc>
                        <a:spcAft>
                          <a:spcPts val="0"/>
                        </a:spcAft>
                      </a:pPr>
                      <a:r>
                        <a:rPr lang="en-US" sz="1600" kern="0">
                          <a:effectLst/>
                        </a:rPr>
                        <a:t>5</a:t>
                      </a:r>
                      <a:endParaRPr lang="zh-CN" sz="1600" kern="100">
                        <a:effectLst/>
                        <a:latin typeface="Cambria"/>
                        <a:ea typeface="宋体"/>
                        <a:cs typeface="Times New Roman"/>
                      </a:endParaRPr>
                    </a:p>
                  </a:txBody>
                  <a:tcPr marL="68580" marR="68580" marT="0" marB="0" anchor="ctr"/>
                </a:tc>
              </a:tr>
              <a:tr h="255270">
                <a:tc>
                  <a:txBody>
                    <a:bodyPr/>
                    <a:lstStyle/>
                    <a:p>
                      <a:pPr algn="ctr">
                        <a:lnSpc>
                          <a:spcPct val="150000"/>
                        </a:lnSpc>
                        <a:spcAft>
                          <a:spcPts val="0"/>
                        </a:spcAft>
                      </a:pPr>
                      <a:r>
                        <a:rPr lang="zh-CN" sz="1600" kern="0" dirty="0">
                          <a:effectLst/>
                        </a:rPr>
                        <a:t>“双师型”教师培训基地</a:t>
                      </a:r>
                      <a:endParaRPr lang="zh-CN" sz="1600" kern="100" dirty="0">
                        <a:effectLst/>
                        <a:latin typeface="Cambria"/>
                        <a:ea typeface="宋体"/>
                        <a:cs typeface="Times New Roman"/>
                      </a:endParaRPr>
                    </a:p>
                  </a:txBody>
                  <a:tcPr marL="68580" marR="68580" marT="0" marB="0" anchor="ctr"/>
                </a:tc>
                <a:tc>
                  <a:txBody>
                    <a:bodyPr/>
                    <a:lstStyle/>
                    <a:p>
                      <a:pPr algn="ctr">
                        <a:lnSpc>
                          <a:spcPct val="150000"/>
                        </a:lnSpc>
                        <a:spcAft>
                          <a:spcPts val="0"/>
                        </a:spcAft>
                      </a:pPr>
                      <a:r>
                        <a:rPr lang="en-US" sz="1600" kern="0">
                          <a:effectLst/>
                        </a:rPr>
                        <a:t>0</a:t>
                      </a:r>
                      <a:endParaRPr lang="zh-CN" sz="1600" kern="100">
                        <a:effectLst/>
                        <a:latin typeface="Cambria"/>
                        <a:ea typeface="宋体"/>
                        <a:cs typeface="Times New Roman"/>
                      </a:endParaRPr>
                    </a:p>
                  </a:txBody>
                  <a:tcPr marL="68580" marR="68580" marT="0" marB="0"/>
                </a:tc>
                <a:tc>
                  <a:txBody>
                    <a:bodyPr/>
                    <a:lstStyle/>
                    <a:p>
                      <a:pPr algn="ctr">
                        <a:lnSpc>
                          <a:spcPct val="150000"/>
                        </a:lnSpc>
                        <a:spcAft>
                          <a:spcPts val="0"/>
                        </a:spcAft>
                      </a:pPr>
                      <a:r>
                        <a:rPr lang="en-US" sz="1600" kern="0" dirty="0">
                          <a:effectLst/>
                        </a:rPr>
                        <a:t>4</a:t>
                      </a:r>
                      <a:endParaRPr lang="zh-CN" sz="1600" kern="100" dirty="0">
                        <a:effectLst/>
                        <a:latin typeface="Cambria"/>
                        <a:ea typeface="宋体"/>
                        <a:cs typeface="Times New Roman"/>
                      </a:endParaRPr>
                    </a:p>
                  </a:txBody>
                  <a:tcPr marL="68580" marR="68580" marT="0" marB="0" anchor="ctr"/>
                </a:tc>
              </a:tr>
            </a:tbl>
          </a:graphicData>
        </a:graphic>
      </p:graphicFrame>
      <p:grpSp>
        <p:nvGrpSpPr>
          <p:cNvPr id="24" name="组合 1"/>
          <p:cNvGrpSpPr>
            <a:grpSpLocks/>
          </p:cNvGrpSpPr>
          <p:nvPr/>
        </p:nvGrpSpPr>
        <p:grpSpPr bwMode="auto">
          <a:xfrm>
            <a:off x="3935261" y="107181"/>
            <a:ext cx="7704561" cy="722177"/>
            <a:chOff x="3935413" y="269875"/>
            <a:chExt cx="6121400" cy="722009"/>
          </a:xfrm>
        </p:grpSpPr>
        <p:sp>
          <p:nvSpPr>
            <p:cNvPr id="25"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6"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7"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28"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9"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30"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1" name="矩形 30"/>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2"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10"/>
          <p:cNvSpPr>
            <a:spLocks noChangeArrowheads="1"/>
          </p:cNvSpPr>
          <p:nvPr/>
        </p:nvSpPr>
        <p:spPr bwMode="auto">
          <a:xfrm>
            <a:off x="687161" y="821473"/>
            <a:ext cx="52961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学院师资队伍建设具体目标</a:t>
            </a:r>
            <a:r>
              <a:rPr lang="zh-CN" altLang="en-US" sz="1200" b="1" dirty="0" smtClean="0">
                <a:solidFill>
                  <a:srgbClr val="002060"/>
                </a:solidFill>
                <a:latin typeface="微软雅黑" pitchFamily="34" charset="-122"/>
                <a:ea typeface="微软雅黑" pitchFamily="34" charset="-122"/>
              </a:rPr>
              <a:t>（师资队伍建设专项规划）</a:t>
            </a:r>
            <a:endParaRPr lang="zh-CN" altLang="en-US" sz="20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498818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pic>
        <p:nvPicPr>
          <p:cNvPr id="47" name="Picture 1" descr="C:\Users\DELL\AppData\Roaming\Tencent\Users\69631101\QQ\WinTemp\RichOle\K7{Y({(EM~S0{FXA`[QK2$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90" y="1213618"/>
            <a:ext cx="11277600" cy="543877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1"/>
          <p:cNvGrpSpPr>
            <a:grpSpLocks/>
          </p:cNvGrpSpPr>
          <p:nvPr/>
        </p:nvGrpSpPr>
        <p:grpSpPr bwMode="auto">
          <a:xfrm>
            <a:off x="3935261" y="107181"/>
            <a:ext cx="7704561" cy="722177"/>
            <a:chOff x="3935413" y="269875"/>
            <a:chExt cx="6121400" cy="722009"/>
          </a:xfrm>
        </p:grpSpPr>
        <p:sp>
          <p:nvSpPr>
            <p:cNvPr id="22"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3"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4"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25"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6"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27"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28" name="矩形 27"/>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29" name="Picture 1" descr="C:\Users\DELL\AppData\Roaming\Tencent\Users\69631101\QQ\WinTemp\RichOle\UE6LE42NSJ6D6K4(YW346Y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10"/>
          <p:cNvSpPr>
            <a:spLocks noChangeArrowheads="1"/>
          </p:cNvSpPr>
          <p:nvPr/>
        </p:nvSpPr>
        <p:spPr bwMode="auto">
          <a:xfrm>
            <a:off x="766614" y="829358"/>
            <a:ext cx="40324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学院师资队伍建设目标任务分解</a:t>
            </a:r>
            <a:endParaRPr lang="zh-CN" altLang="en-US" sz="20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741990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aphicFrame>
        <p:nvGraphicFramePr>
          <p:cNvPr id="2" name="表格 1"/>
          <p:cNvGraphicFramePr>
            <a:graphicFrameLocks noGrp="1"/>
          </p:cNvGraphicFramePr>
          <p:nvPr>
            <p:extLst>
              <p:ext uri="{D42A27DB-BD31-4B8C-83A1-F6EECF244321}">
                <p14:modId xmlns:p14="http://schemas.microsoft.com/office/powerpoint/2010/main" val="3464061031"/>
              </p:ext>
            </p:extLst>
          </p:nvPr>
        </p:nvGraphicFramePr>
        <p:xfrm>
          <a:off x="237008" y="1485578"/>
          <a:ext cx="11492550" cy="4726972"/>
        </p:xfrm>
        <a:graphic>
          <a:graphicData uri="http://schemas.openxmlformats.org/drawingml/2006/table">
            <a:tbl>
              <a:tblPr firstRow="1" firstCol="1" bandRow="1">
                <a:tableStyleId>{5C22544A-7EE6-4342-B048-85BDC9FD1C3A}</a:tableStyleId>
              </a:tblPr>
              <a:tblGrid>
                <a:gridCol w="1321617"/>
                <a:gridCol w="1226878"/>
                <a:gridCol w="792901"/>
                <a:gridCol w="901762"/>
                <a:gridCol w="1052870"/>
                <a:gridCol w="901762"/>
                <a:gridCol w="792901"/>
                <a:gridCol w="901762"/>
                <a:gridCol w="792901"/>
                <a:gridCol w="912325"/>
                <a:gridCol w="1010625"/>
                <a:gridCol w="884246"/>
              </a:tblGrid>
              <a:tr h="224879">
                <a:tc rowSpan="4">
                  <a:txBody>
                    <a:bodyPr/>
                    <a:lstStyle/>
                    <a:p>
                      <a:pPr algn="ctr">
                        <a:spcAft>
                          <a:spcPts val="0"/>
                        </a:spcAft>
                      </a:pPr>
                      <a:r>
                        <a:rPr lang="zh-CN" sz="1400" kern="100" dirty="0">
                          <a:effectLst/>
                        </a:rPr>
                        <a:t>师资队伍规模</a:t>
                      </a:r>
                      <a:endParaRPr lang="zh-CN" sz="1400" kern="100" dirty="0">
                        <a:effectLst/>
                        <a:latin typeface="Times New Roman"/>
                        <a:ea typeface="宋体"/>
                        <a:cs typeface="Times New Roman"/>
                      </a:endParaRPr>
                    </a:p>
                  </a:txBody>
                  <a:tcPr marL="32690" marR="32690" marT="0" marB="0" anchor="ctr"/>
                </a:tc>
                <a:tc gridSpan="11">
                  <a:txBody>
                    <a:bodyPr/>
                    <a:lstStyle/>
                    <a:p>
                      <a:pPr algn="just">
                        <a:spcAft>
                          <a:spcPts val="0"/>
                        </a:spcAft>
                      </a:pPr>
                      <a:r>
                        <a:rPr lang="zh-CN" sz="1400" kern="100" dirty="0">
                          <a:effectLst/>
                        </a:rPr>
                        <a:t>全院：每年招聘教师不少于</a:t>
                      </a:r>
                      <a:r>
                        <a:rPr lang="en-US" sz="1400" kern="100" dirty="0">
                          <a:effectLst/>
                        </a:rPr>
                        <a:t>50</a:t>
                      </a:r>
                      <a:r>
                        <a:rPr lang="zh-CN" sz="1400" kern="100" dirty="0">
                          <a:effectLst/>
                        </a:rPr>
                        <a:t>人，教职工总数达到</a:t>
                      </a:r>
                      <a:r>
                        <a:rPr lang="en-US" sz="1400" kern="100" dirty="0">
                          <a:effectLst/>
                        </a:rPr>
                        <a:t>700</a:t>
                      </a:r>
                      <a:r>
                        <a:rPr lang="zh-CN" sz="1400" kern="100" dirty="0">
                          <a:effectLst/>
                        </a:rPr>
                        <a:t>人。专任教师数达到</a:t>
                      </a:r>
                      <a:r>
                        <a:rPr lang="en-US" sz="1400" kern="100" dirty="0">
                          <a:effectLst/>
                        </a:rPr>
                        <a:t>430</a:t>
                      </a:r>
                      <a:r>
                        <a:rPr lang="zh-CN" sz="1400" kern="100" dirty="0">
                          <a:effectLst/>
                        </a:rPr>
                        <a:t>人以上，校内兼课教师</a:t>
                      </a:r>
                      <a:r>
                        <a:rPr lang="en-US" sz="1400" kern="100" dirty="0">
                          <a:effectLst/>
                        </a:rPr>
                        <a:t>200</a:t>
                      </a:r>
                      <a:r>
                        <a:rPr lang="zh-CN" sz="1400" kern="100" dirty="0">
                          <a:effectLst/>
                        </a:rPr>
                        <a:t>人。</a:t>
                      </a:r>
                      <a:endParaRPr lang="zh-CN" sz="1400" kern="100" dirty="0">
                        <a:effectLst/>
                        <a:latin typeface="Times New Roman"/>
                        <a:ea typeface="宋体"/>
                        <a:cs typeface="Times New Roman"/>
                      </a:endParaRPr>
                    </a:p>
                  </a:txBody>
                  <a:tcPr marL="32690" marR="3269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03348">
                <a:tc vMerge="1">
                  <a:txBody>
                    <a:bodyPr/>
                    <a:lstStyle/>
                    <a:p>
                      <a:endParaRPr lang="zh-CN" altLang="en-US"/>
                    </a:p>
                  </a:txBody>
                  <a:tcPr/>
                </a:tc>
                <a:tc>
                  <a:txBody>
                    <a:bodyPr/>
                    <a:lstStyle/>
                    <a:p>
                      <a:pPr algn="ctr">
                        <a:spcAft>
                          <a:spcPts val="0"/>
                        </a:spcAft>
                      </a:pPr>
                      <a:r>
                        <a:rPr lang="zh-CN" sz="1400" kern="100">
                          <a:effectLst/>
                        </a:rPr>
                        <a:t>铁工</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道桥</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建筑</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轨道</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dirty="0">
                          <a:effectLst/>
                        </a:rPr>
                        <a:t>测绘</a:t>
                      </a:r>
                      <a:endParaRPr lang="zh-CN" sz="1400" kern="100" dirty="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管理</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机电</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电信</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基础部</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体育部</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思政部</a:t>
                      </a:r>
                      <a:endParaRPr lang="zh-CN" sz="1400" kern="100">
                        <a:effectLst/>
                        <a:latin typeface="Times New Roman"/>
                        <a:ea typeface="宋体"/>
                        <a:cs typeface="Times New Roman"/>
                      </a:endParaRPr>
                    </a:p>
                  </a:txBody>
                  <a:tcPr marL="32690" marR="32690" marT="0" marB="0" anchor="ctr"/>
                </a:tc>
              </a:tr>
              <a:tr h="2188517">
                <a:tc vMerge="1">
                  <a:txBody>
                    <a:bodyPr/>
                    <a:lstStyle/>
                    <a:p>
                      <a:endParaRPr lang="zh-CN" altLang="en-US"/>
                    </a:p>
                  </a:txBody>
                  <a:tcPr/>
                </a:tc>
                <a:tc>
                  <a:txBody>
                    <a:bodyPr/>
                    <a:lstStyle/>
                    <a:p>
                      <a:pPr algn="just">
                        <a:spcAft>
                          <a:spcPts val="0"/>
                        </a:spcAft>
                      </a:pPr>
                      <a:r>
                        <a:rPr lang="zh-CN" sz="1400" kern="100">
                          <a:effectLst/>
                        </a:rPr>
                        <a:t>教职工总数达</a:t>
                      </a:r>
                      <a:r>
                        <a:rPr lang="en-US" sz="1400" kern="100">
                          <a:effectLst/>
                        </a:rPr>
                        <a:t>80</a:t>
                      </a:r>
                      <a:r>
                        <a:rPr lang="zh-CN" sz="1400" kern="100">
                          <a:effectLst/>
                        </a:rPr>
                        <a:t>人。其中：专任教师</a:t>
                      </a:r>
                      <a:r>
                        <a:rPr lang="en-US" sz="1400" kern="100">
                          <a:effectLst/>
                        </a:rPr>
                        <a:t>70</a:t>
                      </a:r>
                      <a:r>
                        <a:rPr lang="zh-CN" sz="1400" kern="100">
                          <a:effectLst/>
                        </a:rPr>
                        <a:t>人，校内兼课教师</a:t>
                      </a:r>
                      <a:r>
                        <a:rPr lang="en-US" sz="1400" kern="100">
                          <a:effectLst/>
                        </a:rPr>
                        <a:t>15</a:t>
                      </a:r>
                      <a:r>
                        <a:rPr lang="zh-CN" sz="1400" kern="100">
                          <a:effectLst/>
                        </a:rPr>
                        <a:t>人。每年招聘不少于</a:t>
                      </a:r>
                      <a:r>
                        <a:rPr lang="en-US" sz="1400" kern="100">
                          <a:effectLst/>
                        </a:rPr>
                        <a:t>7</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专任教师增加</a:t>
                      </a:r>
                      <a:r>
                        <a:rPr lang="en-US" sz="1400" kern="100">
                          <a:effectLst/>
                        </a:rPr>
                        <a:t>15</a:t>
                      </a:r>
                      <a:r>
                        <a:rPr lang="zh-CN" sz="1400" kern="100">
                          <a:effectLst/>
                        </a:rPr>
                        <a:t>名，达到</a:t>
                      </a:r>
                      <a:r>
                        <a:rPr lang="en-US" sz="1400" kern="100">
                          <a:effectLst/>
                        </a:rPr>
                        <a:t>40</a:t>
                      </a:r>
                      <a:r>
                        <a:rPr lang="zh-CN" sz="1400" kern="100">
                          <a:effectLst/>
                        </a:rPr>
                        <a:t>人。校内兼课教师</a:t>
                      </a:r>
                      <a:r>
                        <a:rPr lang="en-US" sz="1400" kern="100">
                          <a:effectLst/>
                        </a:rPr>
                        <a:t>13</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教职工总数达</a:t>
                      </a:r>
                      <a:r>
                        <a:rPr lang="en-US" sz="1400" kern="100">
                          <a:effectLst/>
                        </a:rPr>
                        <a:t>60</a:t>
                      </a:r>
                      <a:r>
                        <a:rPr lang="zh-CN" sz="1400" kern="100">
                          <a:effectLst/>
                        </a:rPr>
                        <a:t>人。其中：专任教师</a:t>
                      </a:r>
                      <a:r>
                        <a:rPr lang="en-US" sz="1400" kern="100">
                          <a:effectLst/>
                        </a:rPr>
                        <a:t>50</a:t>
                      </a:r>
                      <a:r>
                        <a:rPr lang="zh-CN" sz="1400" kern="100">
                          <a:effectLst/>
                        </a:rPr>
                        <a:t>人，兼课教师</a:t>
                      </a:r>
                      <a:r>
                        <a:rPr lang="en-US" sz="1400" kern="100">
                          <a:effectLst/>
                        </a:rPr>
                        <a:t>10</a:t>
                      </a:r>
                      <a:r>
                        <a:rPr lang="zh-CN" sz="1400" kern="100">
                          <a:effectLst/>
                        </a:rPr>
                        <a:t>人。新招聘</a:t>
                      </a:r>
                      <a:r>
                        <a:rPr lang="en-US" sz="1400" kern="100">
                          <a:effectLst/>
                        </a:rPr>
                        <a:t>7</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教职工总数</a:t>
                      </a:r>
                      <a:r>
                        <a:rPr lang="en-US" sz="1400" kern="100">
                          <a:effectLst/>
                        </a:rPr>
                        <a:t>58</a:t>
                      </a:r>
                      <a:r>
                        <a:rPr lang="zh-CN" sz="1400" kern="100">
                          <a:effectLst/>
                        </a:rPr>
                        <a:t>人。其中：专任教师</a:t>
                      </a:r>
                      <a:r>
                        <a:rPr lang="en-US" sz="1400" kern="100">
                          <a:effectLst/>
                        </a:rPr>
                        <a:t>43</a:t>
                      </a:r>
                      <a:r>
                        <a:rPr lang="zh-CN" sz="1400" kern="100">
                          <a:effectLst/>
                        </a:rPr>
                        <a:t>人，校内兼课教师</a:t>
                      </a:r>
                      <a:r>
                        <a:rPr lang="en-US" sz="1400" kern="100">
                          <a:effectLst/>
                        </a:rPr>
                        <a:t>5</a:t>
                      </a:r>
                      <a:r>
                        <a:rPr lang="zh-CN" sz="1400" kern="100">
                          <a:effectLst/>
                        </a:rPr>
                        <a:t>人。新招聘</a:t>
                      </a:r>
                      <a:r>
                        <a:rPr lang="en-US" sz="1400" kern="100">
                          <a:effectLst/>
                        </a:rPr>
                        <a:t>12</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dirty="0">
                          <a:effectLst/>
                        </a:rPr>
                        <a:t>专业课教师总数达到</a:t>
                      </a:r>
                      <a:r>
                        <a:rPr lang="en-US" sz="1400" kern="100" dirty="0">
                          <a:effectLst/>
                        </a:rPr>
                        <a:t>36</a:t>
                      </a:r>
                      <a:r>
                        <a:rPr lang="zh-CN" sz="1400" kern="100" dirty="0">
                          <a:effectLst/>
                        </a:rPr>
                        <a:t>人。其中：专任教师</a:t>
                      </a:r>
                      <a:r>
                        <a:rPr lang="en-US" sz="1400" kern="100" dirty="0">
                          <a:effectLst/>
                        </a:rPr>
                        <a:t>28</a:t>
                      </a:r>
                      <a:r>
                        <a:rPr lang="zh-CN" sz="1400" kern="100" dirty="0">
                          <a:effectLst/>
                        </a:rPr>
                        <a:t>人，校内兼课教师</a:t>
                      </a:r>
                      <a:r>
                        <a:rPr lang="en-US" sz="1400" kern="100" dirty="0">
                          <a:effectLst/>
                        </a:rPr>
                        <a:t>12</a:t>
                      </a:r>
                      <a:r>
                        <a:rPr lang="zh-CN" sz="1400" kern="100" dirty="0">
                          <a:effectLst/>
                        </a:rPr>
                        <a:t>人</a:t>
                      </a:r>
                      <a:r>
                        <a:rPr lang="zh-CN" sz="1400" kern="100" dirty="0" smtClean="0">
                          <a:effectLst/>
                        </a:rPr>
                        <a:t>。</a:t>
                      </a:r>
                      <a:r>
                        <a:rPr lang="zh-CN" altLang="en-US" sz="1400" kern="100" dirty="0" smtClean="0">
                          <a:effectLst/>
                        </a:rPr>
                        <a:t>新</a:t>
                      </a:r>
                      <a:r>
                        <a:rPr lang="zh-CN" sz="1400" kern="100" dirty="0" smtClean="0">
                          <a:effectLst/>
                        </a:rPr>
                        <a:t>招聘</a:t>
                      </a:r>
                      <a:r>
                        <a:rPr lang="en-US" altLang="zh-CN" sz="1400" kern="100" dirty="0" smtClean="0">
                          <a:effectLst/>
                        </a:rPr>
                        <a:t>19</a:t>
                      </a:r>
                      <a:r>
                        <a:rPr lang="zh-CN" sz="1400" kern="100" dirty="0" smtClean="0">
                          <a:effectLst/>
                        </a:rPr>
                        <a:t>人 </a:t>
                      </a:r>
                      <a:endParaRPr lang="zh-CN" sz="1400" kern="100" dirty="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教师总量达到</a:t>
                      </a:r>
                      <a:r>
                        <a:rPr lang="en-US" sz="1400" kern="100">
                          <a:effectLst/>
                        </a:rPr>
                        <a:t>90</a:t>
                      </a:r>
                      <a:r>
                        <a:rPr lang="zh-CN" sz="1400" kern="100">
                          <a:effectLst/>
                        </a:rPr>
                        <a:t>人左右，其中专任教师</a:t>
                      </a:r>
                      <a:r>
                        <a:rPr lang="en-US" sz="1400" kern="100">
                          <a:effectLst/>
                        </a:rPr>
                        <a:t>50</a:t>
                      </a:r>
                      <a:r>
                        <a:rPr lang="zh-CN" sz="1400" kern="100">
                          <a:effectLst/>
                        </a:rPr>
                        <a:t>人左右，兼课教师</a:t>
                      </a:r>
                      <a:r>
                        <a:rPr lang="en-US" sz="1400" kern="100">
                          <a:effectLst/>
                        </a:rPr>
                        <a:t>40</a:t>
                      </a:r>
                      <a:r>
                        <a:rPr lang="zh-CN" sz="1400" kern="100">
                          <a:effectLst/>
                        </a:rPr>
                        <a:t>人左右。新招聘</a:t>
                      </a:r>
                      <a:r>
                        <a:rPr lang="en-US" sz="1400" kern="100">
                          <a:effectLst/>
                        </a:rPr>
                        <a:t>20</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专业教师人数达到</a:t>
                      </a:r>
                      <a:r>
                        <a:rPr lang="en-US" sz="1400" kern="100">
                          <a:effectLst/>
                        </a:rPr>
                        <a:t>38</a:t>
                      </a:r>
                      <a:r>
                        <a:rPr lang="zh-CN" sz="1400" kern="100">
                          <a:effectLst/>
                        </a:rPr>
                        <a:t>人，兼课教师</a:t>
                      </a:r>
                      <a:r>
                        <a:rPr lang="en-US" sz="1400" kern="100">
                          <a:effectLst/>
                        </a:rPr>
                        <a:t>8</a:t>
                      </a:r>
                      <a:r>
                        <a:rPr lang="zh-CN" sz="1400" kern="100">
                          <a:effectLst/>
                        </a:rPr>
                        <a:t>人。新招聘</a:t>
                      </a:r>
                      <a:r>
                        <a:rPr lang="en-US" sz="1400" kern="100">
                          <a:effectLst/>
                        </a:rPr>
                        <a:t>17</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教职工总数达</a:t>
                      </a:r>
                      <a:r>
                        <a:rPr lang="en-US" sz="1400" kern="100">
                          <a:effectLst/>
                        </a:rPr>
                        <a:t>69</a:t>
                      </a:r>
                      <a:r>
                        <a:rPr lang="zh-CN" sz="1400" kern="100">
                          <a:effectLst/>
                        </a:rPr>
                        <a:t>人。其中：专任教师</a:t>
                      </a:r>
                      <a:r>
                        <a:rPr lang="en-US" sz="1400" kern="100">
                          <a:effectLst/>
                        </a:rPr>
                        <a:t>59</a:t>
                      </a:r>
                      <a:r>
                        <a:rPr lang="zh-CN" sz="1400" kern="100">
                          <a:effectLst/>
                        </a:rPr>
                        <a:t>人，兼课教师</a:t>
                      </a:r>
                      <a:r>
                        <a:rPr lang="en-US" sz="1400" kern="100">
                          <a:effectLst/>
                        </a:rPr>
                        <a:t>10</a:t>
                      </a:r>
                      <a:r>
                        <a:rPr lang="zh-CN" sz="1400" kern="100">
                          <a:effectLst/>
                        </a:rPr>
                        <a:t>人。</a:t>
                      </a:r>
                    </a:p>
                    <a:p>
                      <a:pPr algn="just">
                        <a:spcAft>
                          <a:spcPts val="0"/>
                        </a:spcAft>
                      </a:pPr>
                      <a:r>
                        <a:rPr lang="zh-CN" sz="1400" kern="100">
                          <a:effectLst/>
                        </a:rPr>
                        <a:t>招聘新教师</a:t>
                      </a:r>
                      <a:r>
                        <a:rPr lang="en-US" sz="1400" kern="100">
                          <a:effectLst/>
                        </a:rPr>
                        <a:t>27</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专职教师达</a:t>
                      </a:r>
                      <a:r>
                        <a:rPr lang="en-US" sz="1400" kern="100">
                          <a:effectLst/>
                        </a:rPr>
                        <a:t>40</a:t>
                      </a:r>
                      <a:r>
                        <a:rPr lang="zh-CN" sz="1400" kern="100">
                          <a:effectLst/>
                        </a:rPr>
                        <a:t>人以上。新招聘</a:t>
                      </a:r>
                      <a:r>
                        <a:rPr lang="en-US" sz="1400" kern="100">
                          <a:effectLst/>
                        </a:rPr>
                        <a:t>13</a:t>
                      </a:r>
                      <a:r>
                        <a:rPr lang="zh-CN" sz="1400" kern="100">
                          <a:effectLst/>
                        </a:rPr>
                        <a:t>人。校内兼课教师</a:t>
                      </a:r>
                      <a:r>
                        <a:rPr lang="en-US" sz="1400" kern="100">
                          <a:effectLst/>
                        </a:rPr>
                        <a:t>70</a:t>
                      </a:r>
                      <a:r>
                        <a:rPr lang="zh-CN" sz="1400" kern="100">
                          <a:effectLst/>
                        </a:rPr>
                        <a:t>人。新招聘教师</a:t>
                      </a:r>
                      <a:r>
                        <a:rPr lang="en-US" sz="1400" kern="100">
                          <a:effectLst/>
                        </a:rPr>
                        <a:t>11</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tabLst>
                          <a:tab pos="99060" algn="l"/>
                        </a:tabLst>
                      </a:pPr>
                      <a:r>
                        <a:rPr lang="en-US" sz="1400" kern="100">
                          <a:effectLst/>
                        </a:rPr>
                        <a:t>	</a:t>
                      </a:r>
                      <a:r>
                        <a:rPr lang="zh-CN" sz="1400" kern="100">
                          <a:effectLst/>
                        </a:rPr>
                        <a:t>专任教师总数</a:t>
                      </a:r>
                      <a:r>
                        <a:rPr lang="en-US" sz="1400" kern="100">
                          <a:effectLst/>
                        </a:rPr>
                        <a:t>25--28</a:t>
                      </a:r>
                      <a:r>
                        <a:rPr lang="zh-CN" sz="1400" kern="100">
                          <a:effectLst/>
                        </a:rPr>
                        <a:t>人。其中：专任教师</a:t>
                      </a:r>
                      <a:r>
                        <a:rPr lang="en-US" sz="1400" kern="100">
                          <a:effectLst/>
                        </a:rPr>
                        <a:t>15--18</a:t>
                      </a:r>
                      <a:r>
                        <a:rPr lang="zh-CN" sz="1400" kern="100">
                          <a:effectLst/>
                        </a:rPr>
                        <a:t>人，兼课教师</a:t>
                      </a:r>
                      <a:r>
                        <a:rPr lang="en-US" sz="1400" kern="100">
                          <a:effectLst/>
                        </a:rPr>
                        <a:t>10</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专职教师</a:t>
                      </a:r>
                      <a:r>
                        <a:rPr lang="en-US" sz="1400" kern="100">
                          <a:effectLst/>
                        </a:rPr>
                        <a:t>30</a:t>
                      </a:r>
                      <a:r>
                        <a:rPr lang="zh-CN" sz="1400" kern="100">
                          <a:effectLst/>
                        </a:rPr>
                        <a:t>人左右，校内兼课教师</a:t>
                      </a:r>
                      <a:r>
                        <a:rPr lang="en-US" sz="1400" kern="100">
                          <a:effectLst/>
                        </a:rPr>
                        <a:t>20</a:t>
                      </a:r>
                      <a:r>
                        <a:rPr lang="zh-CN" sz="1400" kern="100">
                          <a:effectLst/>
                        </a:rPr>
                        <a:t>人，新招聘</a:t>
                      </a:r>
                      <a:r>
                        <a:rPr lang="en-US" sz="1400" kern="100">
                          <a:effectLst/>
                        </a:rPr>
                        <a:t>23</a:t>
                      </a:r>
                      <a:r>
                        <a:rPr lang="zh-CN" sz="1400" kern="100">
                          <a:effectLst/>
                        </a:rPr>
                        <a:t>人</a:t>
                      </a:r>
                      <a:endParaRPr lang="zh-CN" sz="1400" kern="100">
                        <a:effectLst/>
                        <a:latin typeface="Times New Roman"/>
                        <a:ea typeface="宋体"/>
                        <a:cs typeface="Times New Roman"/>
                      </a:endParaRPr>
                    </a:p>
                  </a:txBody>
                  <a:tcPr marL="32690" marR="32690" marT="0" marB="0"/>
                </a:tc>
              </a:tr>
              <a:tr h="212129">
                <a:tc vMerge="1">
                  <a:txBody>
                    <a:bodyPr/>
                    <a:lstStyle/>
                    <a:p>
                      <a:endParaRPr lang="zh-CN" altLang="en-US"/>
                    </a:p>
                  </a:txBody>
                  <a:tcPr/>
                </a:tc>
                <a:tc gridSpan="11">
                  <a:txBody>
                    <a:bodyPr/>
                    <a:lstStyle/>
                    <a:p>
                      <a:pPr algn="just">
                        <a:spcAft>
                          <a:spcPts val="0"/>
                        </a:spcAft>
                      </a:pPr>
                      <a:r>
                        <a:rPr lang="zh-CN" sz="1400" kern="100">
                          <a:effectLst/>
                        </a:rPr>
                        <a:t>系部计划汇总：计划招聘专任教师</a:t>
                      </a:r>
                      <a:r>
                        <a:rPr lang="en-US" sz="1400" kern="100">
                          <a:effectLst/>
                        </a:rPr>
                        <a:t>196</a:t>
                      </a:r>
                      <a:r>
                        <a:rPr lang="zh-CN" sz="1400" kern="100">
                          <a:effectLst/>
                        </a:rPr>
                        <a:t>人，辅导员</a:t>
                      </a:r>
                      <a:r>
                        <a:rPr lang="en-US" sz="1400" kern="100">
                          <a:effectLst/>
                        </a:rPr>
                        <a:t>38</a:t>
                      </a:r>
                      <a:r>
                        <a:rPr lang="zh-CN" sz="1400" kern="100">
                          <a:effectLst/>
                        </a:rPr>
                        <a:t>人，累计</a:t>
                      </a:r>
                      <a:r>
                        <a:rPr lang="en-US" sz="1400" kern="100">
                          <a:effectLst/>
                        </a:rPr>
                        <a:t>234</a:t>
                      </a:r>
                      <a:r>
                        <a:rPr lang="zh-CN" sz="1400" kern="100">
                          <a:effectLst/>
                        </a:rPr>
                        <a:t>人；专任教师数计划达到</a:t>
                      </a:r>
                      <a:r>
                        <a:rPr lang="en-US" sz="1400" kern="100">
                          <a:effectLst/>
                        </a:rPr>
                        <a:t>485</a:t>
                      </a:r>
                      <a:r>
                        <a:rPr lang="zh-CN" sz="1400" kern="100">
                          <a:effectLst/>
                        </a:rPr>
                        <a:t>人；校内兼课教师计划达到</a:t>
                      </a:r>
                      <a:r>
                        <a:rPr lang="en-US" sz="1400" kern="100">
                          <a:effectLst/>
                        </a:rPr>
                        <a:t>213</a:t>
                      </a:r>
                      <a:r>
                        <a:rPr lang="zh-CN" sz="1400" kern="100">
                          <a:effectLst/>
                        </a:rPr>
                        <a:t>人。</a:t>
                      </a:r>
                      <a:endParaRPr lang="zh-CN" sz="1400" kern="100">
                        <a:effectLst/>
                        <a:latin typeface="Times New Roman"/>
                        <a:ea typeface="宋体"/>
                        <a:cs typeface="Times New Roman"/>
                      </a:endParaRPr>
                    </a:p>
                  </a:txBody>
                  <a:tcPr marL="32690" marR="3269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212129">
                <a:tc rowSpan="4">
                  <a:txBody>
                    <a:bodyPr/>
                    <a:lstStyle/>
                    <a:p>
                      <a:pPr algn="ctr">
                        <a:spcAft>
                          <a:spcPts val="0"/>
                        </a:spcAft>
                      </a:pPr>
                      <a:r>
                        <a:rPr lang="zh-CN" sz="1400" kern="100">
                          <a:effectLst/>
                        </a:rPr>
                        <a:t>引进高层次人才和企业高级工程师</a:t>
                      </a:r>
                      <a:endParaRPr lang="zh-CN" sz="1400" kern="100">
                        <a:effectLst/>
                        <a:latin typeface="Times New Roman"/>
                        <a:ea typeface="宋体"/>
                        <a:cs typeface="Times New Roman"/>
                      </a:endParaRPr>
                    </a:p>
                  </a:txBody>
                  <a:tcPr marL="32690" marR="32690" marT="0" marB="0" anchor="ctr"/>
                </a:tc>
                <a:tc gridSpan="11">
                  <a:txBody>
                    <a:bodyPr/>
                    <a:lstStyle/>
                    <a:p>
                      <a:pPr algn="just">
                        <a:spcAft>
                          <a:spcPts val="0"/>
                        </a:spcAft>
                      </a:pPr>
                      <a:r>
                        <a:rPr lang="zh-CN" sz="1400" kern="100">
                          <a:effectLst/>
                        </a:rPr>
                        <a:t>全院：引进博士、教授等高层次人才</a:t>
                      </a:r>
                      <a:r>
                        <a:rPr lang="en-US" sz="1400" kern="100">
                          <a:effectLst/>
                        </a:rPr>
                        <a:t>12</a:t>
                      </a:r>
                      <a:r>
                        <a:rPr lang="zh-CN" sz="1400" kern="100">
                          <a:effectLst/>
                        </a:rPr>
                        <a:t>人以上，企业高级工程师和高级技师</a:t>
                      </a:r>
                      <a:r>
                        <a:rPr lang="en-US" sz="1400" kern="100">
                          <a:effectLst/>
                        </a:rPr>
                        <a:t>10</a:t>
                      </a:r>
                      <a:r>
                        <a:rPr lang="zh-CN" sz="1400" kern="100">
                          <a:effectLst/>
                        </a:rPr>
                        <a:t>人以上。</a:t>
                      </a:r>
                      <a:endParaRPr lang="zh-CN" sz="1400" kern="100">
                        <a:effectLst/>
                        <a:latin typeface="Times New Roman"/>
                        <a:ea typeface="宋体"/>
                        <a:cs typeface="Times New Roman"/>
                      </a:endParaRPr>
                    </a:p>
                  </a:txBody>
                  <a:tcPr marL="32690" marR="3269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03348">
                <a:tc vMerge="1">
                  <a:txBody>
                    <a:bodyPr/>
                    <a:lstStyle/>
                    <a:p>
                      <a:endParaRPr lang="zh-CN" altLang="en-US"/>
                    </a:p>
                  </a:txBody>
                  <a:tcPr/>
                </a:tc>
                <a:tc>
                  <a:txBody>
                    <a:bodyPr/>
                    <a:lstStyle/>
                    <a:p>
                      <a:pPr algn="ctr">
                        <a:spcAft>
                          <a:spcPts val="0"/>
                        </a:spcAft>
                      </a:pPr>
                      <a:r>
                        <a:rPr lang="zh-CN" sz="1400" kern="100">
                          <a:effectLst/>
                        </a:rPr>
                        <a:t>铁工</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道桥</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建筑</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轨道</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测绘</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管理</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机电</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电信</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基础部</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体育部</a:t>
                      </a:r>
                      <a:endParaRPr lang="zh-CN" sz="1400" kern="100">
                        <a:effectLst/>
                        <a:latin typeface="Times New Roman"/>
                        <a:ea typeface="宋体"/>
                        <a:cs typeface="Times New Roman"/>
                      </a:endParaRPr>
                    </a:p>
                  </a:txBody>
                  <a:tcPr marL="32690" marR="32690" marT="0" marB="0" anchor="ctr"/>
                </a:tc>
                <a:tc>
                  <a:txBody>
                    <a:bodyPr/>
                    <a:lstStyle/>
                    <a:p>
                      <a:pPr algn="ctr">
                        <a:spcAft>
                          <a:spcPts val="0"/>
                        </a:spcAft>
                      </a:pPr>
                      <a:r>
                        <a:rPr lang="zh-CN" sz="1400" kern="100">
                          <a:effectLst/>
                        </a:rPr>
                        <a:t>思政部</a:t>
                      </a:r>
                      <a:endParaRPr lang="zh-CN" sz="1400" kern="100">
                        <a:effectLst/>
                        <a:latin typeface="Times New Roman"/>
                        <a:ea typeface="宋体"/>
                        <a:cs typeface="Times New Roman"/>
                      </a:endParaRPr>
                    </a:p>
                  </a:txBody>
                  <a:tcPr marL="32690" marR="32690" marT="0" marB="0" anchor="ctr"/>
                </a:tc>
              </a:tr>
              <a:tr h="933828">
                <a:tc vMerge="1">
                  <a:txBody>
                    <a:bodyPr/>
                    <a:lstStyle/>
                    <a:p>
                      <a:endParaRPr lang="zh-CN" altLang="en-US"/>
                    </a:p>
                  </a:txBody>
                  <a:tcPr/>
                </a:tc>
                <a:tc>
                  <a:txBody>
                    <a:bodyPr/>
                    <a:lstStyle/>
                    <a:p>
                      <a:pPr algn="just">
                        <a:spcAft>
                          <a:spcPts val="0"/>
                        </a:spcAft>
                      </a:pPr>
                      <a:r>
                        <a:rPr lang="zh-CN" sz="1400" kern="100">
                          <a:effectLst/>
                        </a:rPr>
                        <a:t>引进高层次人才</a:t>
                      </a:r>
                      <a:r>
                        <a:rPr lang="en-US" sz="1400" kern="100">
                          <a:effectLst/>
                        </a:rPr>
                        <a:t>2</a:t>
                      </a:r>
                      <a:r>
                        <a:rPr lang="zh-CN" sz="1400" kern="100">
                          <a:effectLst/>
                        </a:rPr>
                        <a:t>人，企业高工</a:t>
                      </a:r>
                      <a:r>
                        <a:rPr lang="en-US" sz="1400" kern="100">
                          <a:effectLst/>
                        </a:rPr>
                        <a:t>3</a:t>
                      </a:r>
                      <a:r>
                        <a:rPr lang="zh-CN" sz="1400" kern="100">
                          <a:effectLst/>
                        </a:rPr>
                        <a:t>人以上</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dirty="0">
                          <a:effectLst/>
                        </a:rPr>
                        <a:t>引进或培养博士研究生</a:t>
                      </a:r>
                      <a:r>
                        <a:rPr lang="en-US" sz="1400" kern="100" dirty="0">
                          <a:effectLst/>
                        </a:rPr>
                        <a:t>2</a:t>
                      </a:r>
                      <a:r>
                        <a:rPr lang="zh-CN" sz="1400" kern="100" dirty="0">
                          <a:effectLst/>
                        </a:rPr>
                        <a:t>人。</a:t>
                      </a:r>
                      <a:endParaRPr lang="zh-CN" sz="1400" kern="100" dirty="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引进企业高工</a:t>
                      </a:r>
                      <a:r>
                        <a:rPr lang="en-US" sz="1400" kern="100">
                          <a:effectLst/>
                        </a:rPr>
                        <a:t>2</a:t>
                      </a:r>
                      <a:r>
                        <a:rPr lang="zh-CN" sz="1400" kern="100">
                          <a:effectLst/>
                        </a:rPr>
                        <a:t>人以上</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引进博士</a:t>
                      </a:r>
                      <a:r>
                        <a:rPr lang="en-US" sz="1400" kern="100">
                          <a:effectLst/>
                        </a:rPr>
                        <a:t>1-2</a:t>
                      </a:r>
                      <a:r>
                        <a:rPr lang="zh-CN" sz="1400" kern="100">
                          <a:effectLst/>
                        </a:rPr>
                        <a:t>人，企业高工</a:t>
                      </a:r>
                      <a:r>
                        <a:rPr lang="en-US" sz="1400" kern="100">
                          <a:effectLst/>
                        </a:rPr>
                        <a:t>1-2</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引进高层次人才或企业高工</a:t>
                      </a:r>
                      <a:r>
                        <a:rPr lang="en-US" sz="1400" kern="100">
                          <a:effectLst/>
                        </a:rPr>
                        <a:t>1</a:t>
                      </a:r>
                      <a:r>
                        <a:rPr lang="zh-CN" sz="1400" kern="100">
                          <a:effectLst/>
                        </a:rPr>
                        <a:t>人以上</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引进高层次人才</a:t>
                      </a:r>
                      <a:r>
                        <a:rPr lang="en-US" sz="1400" kern="100">
                          <a:effectLst/>
                        </a:rPr>
                        <a:t>2</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引进高层次人才</a:t>
                      </a:r>
                      <a:r>
                        <a:rPr lang="en-US" sz="1400" kern="100">
                          <a:effectLst/>
                        </a:rPr>
                        <a:t>5</a:t>
                      </a:r>
                      <a:r>
                        <a:rPr lang="zh-CN" sz="1400" kern="100">
                          <a:effectLst/>
                        </a:rPr>
                        <a:t>人</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引进高层次人才</a:t>
                      </a:r>
                      <a:r>
                        <a:rPr lang="en-US" sz="1400" kern="100">
                          <a:effectLst/>
                        </a:rPr>
                        <a:t>1</a:t>
                      </a:r>
                      <a:r>
                        <a:rPr lang="zh-CN" sz="1400" kern="100">
                          <a:effectLst/>
                        </a:rPr>
                        <a:t>人，企业高工</a:t>
                      </a:r>
                      <a:r>
                        <a:rPr lang="en-US" sz="1400" kern="100">
                          <a:effectLst/>
                        </a:rPr>
                        <a:t>1</a:t>
                      </a:r>
                      <a:r>
                        <a:rPr lang="zh-CN" sz="1400" kern="100">
                          <a:effectLst/>
                        </a:rPr>
                        <a:t>人以上</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en-US" sz="1400" kern="100">
                          <a:effectLst/>
                        </a:rPr>
                        <a:t> </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en-US" sz="1400" kern="100">
                          <a:effectLst/>
                        </a:rPr>
                        <a:t> </a:t>
                      </a:r>
                      <a:endParaRPr lang="zh-CN" sz="1400" kern="100">
                        <a:effectLst/>
                        <a:latin typeface="Times New Roman"/>
                        <a:ea typeface="宋体"/>
                        <a:cs typeface="Times New Roman"/>
                      </a:endParaRPr>
                    </a:p>
                  </a:txBody>
                  <a:tcPr marL="32690" marR="32690" marT="0" marB="0"/>
                </a:tc>
                <a:tc>
                  <a:txBody>
                    <a:bodyPr/>
                    <a:lstStyle/>
                    <a:p>
                      <a:pPr algn="just">
                        <a:spcAft>
                          <a:spcPts val="0"/>
                        </a:spcAft>
                      </a:pPr>
                      <a:r>
                        <a:rPr lang="zh-CN" sz="1400" kern="100">
                          <a:effectLst/>
                        </a:rPr>
                        <a:t>引进高层次人才</a:t>
                      </a:r>
                      <a:r>
                        <a:rPr lang="en-US" sz="1400" kern="100">
                          <a:effectLst/>
                        </a:rPr>
                        <a:t>1-3</a:t>
                      </a:r>
                      <a:r>
                        <a:rPr lang="zh-CN" sz="1400" kern="100">
                          <a:effectLst/>
                        </a:rPr>
                        <a:t>名</a:t>
                      </a:r>
                      <a:endParaRPr lang="zh-CN" sz="1400" kern="100">
                        <a:effectLst/>
                        <a:latin typeface="Times New Roman"/>
                        <a:ea typeface="宋体"/>
                        <a:cs typeface="Times New Roman"/>
                      </a:endParaRPr>
                    </a:p>
                  </a:txBody>
                  <a:tcPr marL="32690" marR="32690" marT="0" marB="0"/>
                </a:tc>
              </a:tr>
              <a:tr h="212129">
                <a:tc vMerge="1">
                  <a:txBody>
                    <a:bodyPr/>
                    <a:lstStyle/>
                    <a:p>
                      <a:endParaRPr lang="zh-CN" altLang="en-US"/>
                    </a:p>
                  </a:txBody>
                  <a:tcPr/>
                </a:tc>
                <a:tc gridSpan="11">
                  <a:txBody>
                    <a:bodyPr/>
                    <a:lstStyle/>
                    <a:p>
                      <a:pPr algn="just">
                        <a:spcAft>
                          <a:spcPts val="0"/>
                        </a:spcAft>
                      </a:pPr>
                      <a:r>
                        <a:rPr lang="zh-CN" sz="1400" kern="100" dirty="0">
                          <a:effectLst/>
                        </a:rPr>
                        <a:t>系部计划汇总：引进高层次人才约</a:t>
                      </a:r>
                      <a:r>
                        <a:rPr lang="en-US" sz="1400" kern="100" dirty="0">
                          <a:effectLst/>
                        </a:rPr>
                        <a:t>16</a:t>
                      </a:r>
                      <a:r>
                        <a:rPr lang="zh-CN" sz="1400" kern="100" dirty="0">
                          <a:effectLst/>
                        </a:rPr>
                        <a:t>人，企业高工约</a:t>
                      </a:r>
                      <a:r>
                        <a:rPr lang="en-US" sz="1400" kern="100" dirty="0">
                          <a:effectLst/>
                        </a:rPr>
                        <a:t>10</a:t>
                      </a:r>
                      <a:r>
                        <a:rPr lang="zh-CN" sz="1400" kern="100" dirty="0">
                          <a:effectLst/>
                        </a:rPr>
                        <a:t>人。</a:t>
                      </a:r>
                      <a:endParaRPr lang="zh-CN" sz="1400" kern="100" dirty="0">
                        <a:effectLst/>
                        <a:latin typeface="Times New Roman"/>
                        <a:ea typeface="宋体"/>
                        <a:cs typeface="Times New Roman"/>
                      </a:endParaRPr>
                    </a:p>
                  </a:txBody>
                  <a:tcPr marL="32690" marR="3269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sp>
        <p:nvSpPr>
          <p:cNvPr id="22" name="圆角矩形 21"/>
          <p:cNvSpPr/>
          <p:nvPr/>
        </p:nvSpPr>
        <p:spPr>
          <a:xfrm>
            <a:off x="1486692" y="1671399"/>
            <a:ext cx="10337415" cy="36004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1"/>
          <p:cNvGrpSpPr>
            <a:grpSpLocks/>
          </p:cNvGrpSpPr>
          <p:nvPr/>
        </p:nvGrpSpPr>
        <p:grpSpPr bwMode="auto">
          <a:xfrm>
            <a:off x="3935261" y="107181"/>
            <a:ext cx="7704561" cy="722177"/>
            <a:chOff x="3935413" y="269875"/>
            <a:chExt cx="6121400" cy="722009"/>
          </a:xfrm>
        </p:grpSpPr>
        <p:sp>
          <p:nvSpPr>
            <p:cNvPr id="25"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6"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7"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28"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9"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30"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1" name="矩形 30"/>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2"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10"/>
          <p:cNvSpPr>
            <a:spLocks noChangeArrowheads="1"/>
          </p:cNvSpPr>
          <p:nvPr/>
        </p:nvSpPr>
        <p:spPr bwMode="auto">
          <a:xfrm>
            <a:off x="766614" y="829358"/>
            <a:ext cx="5688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学院师资队伍建设目标任务分解</a:t>
            </a:r>
            <a:r>
              <a:rPr lang="zh-CN" altLang="en-US" sz="1200" b="1" dirty="0" smtClean="0">
                <a:solidFill>
                  <a:srgbClr val="002060"/>
                </a:solidFill>
                <a:latin typeface="微软雅黑" pitchFamily="34" charset="-122"/>
                <a:ea typeface="微软雅黑" pitchFamily="34" charset="-122"/>
              </a:rPr>
              <a:t>（上下衔接）</a:t>
            </a:r>
            <a:endParaRPr lang="zh-CN" altLang="en-US" sz="20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280737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0" name="文本框 52"/>
          <p:cNvSpPr txBox="1"/>
          <p:nvPr/>
        </p:nvSpPr>
        <p:spPr>
          <a:xfrm>
            <a:off x="6564722" y="5590034"/>
            <a:ext cx="3685063" cy="378341"/>
          </a:xfrm>
          <a:prstGeom prst="rect">
            <a:avLst/>
          </a:prstGeom>
          <a:noFill/>
        </p:spPr>
        <p:txBody>
          <a:bodyPr vert="horz" wrap="square" lIns="100361" tIns="50181" rIns="100361" bIns="50181" rtlCol="0">
            <a:spAutoFit/>
          </a:bodyPr>
          <a:lstStyle/>
          <a:p>
            <a:pPr algn="ctr"/>
            <a:r>
              <a:rPr lang="zh-CN" altLang="en-US" b="1" dirty="0" smtClean="0">
                <a:latin typeface="微软雅黑" panose="020B0503020204020204" pitchFamily="34" charset="-122"/>
                <a:ea typeface="微软雅黑" panose="020B0503020204020204" pitchFamily="34" charset="-122"/>
              </a:rPr>
              <a:t>以铁道工程系为例</a:t>
            </a:r>
            <a:endParaRPr lang="zh-CN" altLang="en-US" b="1" dirty="0">
              <a:latin typeface="微软雅黑" panose="020B0503020204020204" pitchFamily="34" charset="-122"/>
              <a:ea typeface="微软雅黑" panose="020B0503020204020204" pitchFamily="34" charset="-122"/>
            </a:endParaRPr>
          </a:p>
        </p:txBody>
      </p:sp>
      <p:pic>
        <p:nvPicPr>
          <p:cNvPr id="22529" name="Picture 1" descr="C:\Users\DELL\AppData\Roaming\Tencent\Users\69631101\QQ\WinTemp\RichOle\_`ERIA%VZ7~I(YR`_ZIMZ]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613" y="1567025"/>
            <a:ext cx="4597324" cy="2375971"/>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C:\Users\DELL\AppData\Roaming\Tencent\Users\69631101\QQ\WinTemp\RichOle\L4P3UUGH1WXV(TZ7JWO57AJ.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78" y="3942996"/>
            <a:ext cx="3907210" cy="2219144"/>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DELL\AppData\Roaming\Tencent\Users\69631101\QQ\WinTemp\RichOle\0~_7`ZLWTAN12[]YNT~BTH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577" y="2277666"/>
            <a:ext cx="5817323" cy="292573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1"/>
          <p:cNvGrpSpPr>
            <a:grpSpLocks/>
          </p:cNvGrpSpPr>
          <p:nvPr/>
        </p:nvGrpSpPr>
        <p:grpSpPr bwMode="auto">
          <a:xfrm>
            <a:off x="3935261" y="107181"/>
            <a:ext cx="7704561" cy="722177"/>
            <a:chOff x="3935413" y="269875"/>
            <a:chExt cx="6121400" cy="722009"/>
          </a:xfrm>
        </p:grpSpPr>
        <p:sp>
          <p:nvSpPr>
            <p:cNvPr id="25"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6"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7"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28"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9"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30"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1" name="矩形 30"/>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2" name="Picture 1" descr="C:\Users\DELL\AppData\Roaming\Tencent\Users\69631101\QQ\WinTemp\RichOle\UE6LE42NSJ6D6K4(YW346Y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10"/>
          <p:cNvSpPr>
            <a:spLocks noChangeArrowheads="1"/>
          </p:cNvSpPr>
          <p:nvPr/>
        </p:nvSpPr>
        <p:spPr bwMode="auto">
          <a:xfrm>
            <a:off x="766613" y="829358"/>
            <a:ext cx="5216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系部师资队伍建设目标</a:t>
            </a:r>
            <a:r>
              <a:rPr lang="zh-CN" altLang="en-US" sz="1200" b="1" dirty="0" smtClean="0">
                <a:solidFill>
                  <a:srgbClr val="002060"/>
                </a:solidFill>
                <a:latin typeface="微软雅黑" pitchFamily="34" charset="-122"/>
                <a:ea typeface="微软雅黑" pitchFamily="34" charset="-122"/>
              </a:rPr>
              <a:t>（系部师资</a:t>
            </a:r>
            <a:r>
              <a:rPr lang="zh-CN" altLang="en-US" sz="1200" b="1" dirty="0">
                <a:solidFill>
                  <a:srgbClr val="002060"/>
                </a:solidFill>
                <a:latin typeface="微软雅黑" pitchFamily="34" charset="-122"/>
                <a:ea typeface="微软雅黑" pitchFamily="34" charset="-122"/>
              </a:rPr>
              <a:t>队伍</a:t>
            </a:r>
            <a:r>
              <a:rPr lang="zh-CN" altLang="en-US" sz="1200" b="1" dirty="0" smtClean="0">
                <a:solidFill>
                  <a:srgbClr val="002060"/>
                </a:solidFill>
                <a:latin typeface="微软雅黑" pitchFamily="34" charset="-122"/>
                <a:ea typeface="微软雅黑" pitchFamily="34" charset="-122"/>
              </a:rPr>
              <a:t>建设子规划）</a:t>
            </a:r>
            <a:endParaRPr lang="zh-CN" altLang="en-US" sz="20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8029403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8514" y="5074825"/>
            <a:ext cx="896821" cy="164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Others_1"/>
          <p:cNvSpPr/>
          <p:nvPr>
            <p:custDataLst>
              <p:tags r:id="rId1"/>
            </p:custDataLst>
          </p:nvPr>
        </p:nvSpPr>
        <p:spPr>
          <a:xfrm>
            <a:off x="789163" y="1073114"/>
            <a:ext cx="1386335" cy="1556198"/>
          </a:xfrm>
          <a:prstGeom prst="hexagon">
            <a:avLst/>
          </a:prstGeom>
          <a:noFill/>
          <a:ln w="12700" cap="flat" cmpd="sng" algn="ctr">
            <a:solidFill>
              <a:srgbClr val="00B050"/>
            </a:solidFill>
            <a:prstDash val="solid"/>
            <a:miter lim="800000"/>
          </a:ln>
          <a:effectLst/>
        </p:spPr>
        <p:txBody>
          <a:bodyPr bIns="180000" anchor="ctr"/>
          <a:lstStyle/>
          <a:p>
            <a:pPr algn="ctr" fontAlgn="auto">
              <a:spcBef>
                <a:spcPts val="0"/>
              </a:spcBef>
              <a:spcAft>
                <a:spcPts val="0"/>
              </a:spcAft>
              <a:buFontTx/>
              <a:buNone/>
              <a:defRPr/>
            </a:pPr>
            <a:r>
              <a:rPr lang="zh-CN" altLang="en-US" sz="7200" b="1" kern="0" dirty="0">
                <a:ln>
                  <a:solidFill>
                    <a:srgbClr val="FFFFFF"/>
                  </a:solidFill>
                </a:ln>
                <a:solidFill>
                  <a:schemeClr val="accent2"/>
                </a:solidFill>
                <a:latin typeface="+mn-lt"/>
                <a:ea typeface="+mn-ea"/>
                <a:cs typeface="+mn-ea"/>
                <a:sym typeface="+mn-lt"/>
              </a:rPr>
              <a:t>目</a:t>
            </a:r>
          </a:p>
        </p:txBody>
      </p:sp>
      <p:sp>
        <p:nvSpPr>
          <p:cNvPr id="12" name="MH_Others_2"/>
          <p:cNvSpPr/>
          <p:nvPr>
            <p:custDataLst>
              <p:tags r:id="rId2"/>
            </p:custDataLst>
          </p:nvPr>
        </p:nvSpPr>
        <p:spPr>
          <a:xfrm>
            <a:off x="1789376" y="2406184"/>
            <a:ext cx="1079142" cy="1125785"/>
          </a:xfrm>
          <a:prstGeom prst="ellipse">
            <a:avLst/>
          </a:prstGeom>
          <a:noFill/>
          <a:ln w="12700" cap="flat" cmpd="sng" algn="ctr">
            <a:solidFill>
              <a:srgbClr val="0070C0"/>
            </a:solidFill>
            <a:prstDash val="solid"/>
            <a:miter lim="800000"/>
          </a:ln>
          <a:effectLst/>
        </p:spPr>
        <p:txBody>
          <a:bodyPr anchor="ctr"/>
          <a:lstStyle/>
          <a:p>
            <a:pPr algn="ctr" fontAlgn="auto">
              <a:spcBef>
                <a:spcPts val="0"/>
              </a:spcBef>
              <a:spcAft>
                <a:spcPts val="0"/>
              </a:spcAft>
              <a:buFontTx/>
              <a:buNone/>
              <a:defRPr/>
            </a:pPr>
            <a:r>
              <a:rPr lang="zh-CN" altLang="en-US" sz="5400" b="1" kern="0" dirty="0">
                <a:ln>
                  <a:solidFill>
                    <a:srgbClr val="FFFFFF"/>
                  </a:solidFill>
                </a:ln>
                <a:solidFill>
                  <a:schemeClr val="accent1"/>
                </a:solidFill>
                <a:latin typeface="+mn-lt"/>
                <a:ea typeface="+mn-ea"/>
                <a:cs typeface="+mn-ea"/>
                <a:sym typeface="+mn-lt"/>
              </a:rPr>
              <a:t>录</a:t>
            </a:r>
          </a:p>
        </p:txBody>
      </p:sp>
      <p:sp>
        <p:nvSpPr>
          <p:cNvPr id="13" name="MH_Others_3"/>
          <p:cNvSpPr txBox="1"/>
          <p:nvPr>
            <p:custDataLst>
              <p:tags r:id="rId3"/>
            </p:custDataLst>
          </p:nvPr>
        </p:nvSpPr>
        <p:spPr>
          <a:xfrm rot="5400000">
            <a:off x="-561539" y="4164905"/>
            <a:ext cx="3923620" cy="933328"/>
          </a:xfrm>
          <a:prstGeom prst="rect">
            <a:avLst/>
          </a:prstGeom>
          <a:noFill/>
        </p:spPr>
        <p:txBody>
          <a:bodyPr wrap="none" anchor="ctr"/>
          <a:lstStyle/>
          <a:p>
            <a:pPr fontAlgn="auto">
              <a:spcBef>
                <a:spcPts val="0"/>
              </a:spcBef>
              <a:spcAft>
                <a:spcPts val="0"/>
              </a:spcAft>
              <a:buFontTx/>
              <a:buNone/>
              <a:defRPr/>
            </a:pPr>
            <a:r>
              <a:rPr lang="en-US" altLang="zh-CN" sz="4400" kern="0" spc="500" dirty="0">
                <a:solidFill>
                  <a:srgbClr val="00B050"/>
                </a:solidFill>
                <a:latin typeface="+mn-lt"/>
                <a:ea typeface="+mn-ea"/>
                <a:cs typeface="+mn-ea"/>
                <a:sym typeface="+mn-lt"/>
              </a:rPr>
              <a:t>CONTENTS</a:t>
            </a:r>
            <a:endParaRPr lang="zh-CN" altLang="en-US" sz="3600" kern="0" spc="500" dirty="0">
              <a:solidFill>
                <a:srgbClr val="00B050"/>
              </a:solidFill>
              <a:latin typeface="+mn-lt"/>
              <a:ea typeface="+mn-ea"/>
              <a:cs typeface="+mn-ea"/>
              <a:sym typeface="+mn-lt"/>
            </a:endParaRPr>
          </a:p>
        </p:txBody>
      </p:sp>
      <p:grpSp>
        <p:nvGrpSpPr>
          <p:cNvPr id="2" name="组合 21"/>
          <p:cNvGrpSpPr>
            <a:grpSpLocks/>
          </p:cNvGrpSpPr>
          <p:nvPr/>
        </p:nvGrpSpPr>
        <p:grpSpPr bwMode="auto">
          <a:xfrm>
            <a:off x="4241439" y="1314949"/>
            <a:ext cx="5112568" cy="809812"/>
            <a:chOff x="1809876" y="2949594"/>
            <a:chExt cx="4826846" cy="809108"/>
          </a:xfrm>
        </p:grpSpPr>
        <p:grpSp>
          <p:nvGrpSpPr>
            <p:cNvPr id="8250" name="组合 22"/>
            <p:cNvGrpSpPr>
              <a:grpSpLocks/>
            </p:cNvGrpSpPr>
            <p:nvPr/>
          </p:nvGrpSpPr>
          <p:grpSpPr bwMode="auto">
            <a:xfrm>
              <a:off x="1809876" y="2949594"/>
              <a:ext cx="4621840" cy="809108"/>
              <a:chOff x="823191" y="1543136"/>
              <a:chExt cx="7657325" cy="1340506"/>
            </a:xfrm>
          </p:grpSpPr>
          <p:sp>
            <p:nvSpPr>
              <p:cNvPr id="26" name="Freeform 19"/>
              <p:cNvSpPr>
                <a:spLocks/>
              </p:cNvSpPr>
              <p:nvPr/>
            </p:nvSpPr>
            <p:spPr bwMode="auto">
              <a:xfrm>
                <a:off x="823191" y="1543136"/>
                <a:ext cx="7657325" cy="1340506"/>
              </a:xfrm>
              <a:prstGeom prst="roundRect">
                <a:avLst>
                  <a:gd name="adj" fmla="val 50000"/>
                </a:avLst>
              </a:prstGeom>
              <a:gradFill>
                <a:gsLst>
                  <a:gs pos="0">
                    <a:srgbClr val="DEDEDE"/>
                  </a:gs>
                  <a:gs pos="100000">
                    <a:srgbClr val="FBFBFB"/>
                  </a:gs>
                </a:gsLst>
                <a:lin ang="5400000" scaled="1"/>
              </a:gradFill>
              <a:ln w="19050" cap="flat">
                <a:gradFill>
                  <a:gsLst>
                    <a:gs pos="0">
                      <a:sysClr val="window" lastClr="FFFFFF"/>
                    </a:gs>
                    <a:gs pos="100000">
                      <a:srgbClr val="DDDDDD"/>
                    </a:gs>
                  </a:gsLst>
                  <a:lin ang="5400000" scaled="1"/>
                </a:gradFill>
                <a:prstDash val="solid"/>
                <a:miter lim="800000"/>
                <a:headEnd/>
                <a:tailEnd/>
              </a:ln>
              <a:effectLst>
                <a:outerShdw blurRad="228600" dist="101600" dir="5400000" algn="t" rotWithShape="0">
                  <a:sysClr val="windowText" lastClr="000000">
                    <a:lumMod val="85000"/>
                    <a:lumOff val="15000"/>
                    <a:alpha val="33000"/>
                  </a:sysClr>
                </a:outerShdw>
              </a:effectLst>
            </p:spPr>
            <p:txBody>
              <a:bodyPr/>
              <a:lstStyle/>
              <a:p>
                <a:pPr>
                  <a:defRPr/>
                </a:pPr>
                <a:endParaRPr lang="zh-CN" altLang="en-US" sz="1600" kern="0">
                  <a:solidFill>
                    <a:prstClr val="black"/>
                  </a:solidFill>
                  <a:latin typeface="Calibri" panose="020F0502020204030204"/>
                  <a:ea typeface="微软雅黑"/>
                </a:endParaRPr>
              </a:p>
            </p:txBody>
          </p:sp>
          <p:sp>
            <p:nvSpPr>
              <p:cNvPr id="27" name="Freeform 20"/>
              <p:cNvSpPr>
                <a:spLocks noEditPoints="1"/>
              </p:cNvSpPr>
              <p:nvPr/>
            </p:nvSpPr>
            <p:spPr bwMode="auto">
              <a:xfrm>
                <a:off x="946054" y="1688138"/>
                <a:ext cx="7337714" cy="1028243"/>
              </a:xfrm>
              <a:prstGeom prst="roundRect">
                <a:avLst>
                  <a:gd name="adj" fmla="val 50000"/>
                </a:avLst>
              </a:prstGeom>
              <a:solidFill>
                <a:schemeClr val="accent2"/>
              </a:solidFill>
              <a:ln w="19050" cap="flat">
                <a:gradFill>
                  <a:gsLst>
                    <a:gs pos="0">
                      <a:sysClr val="window" lastClr="FFFFFF"/>
                    </a:gs>
                    <a:gs pos="100000">
                      <a:srgbClr val="DDDDDD"/>
                    </a:gs>
                  </a:gsLst>
                  <a:lin ang="5400000" scaled="1"/>
                </a:gradFill>
                <a:prstDash val="solid"/>
                <a:miter lim="800000"/>
                <a:headEnd/>
                <a:tailEnd/>
              </a:ln>
              <a:effectLst>
                <a:innerShdw blurRad="63500" dist="50800" dir="18900000">
                  <a:prstClr val="black">
                    <a:alpha val="27000"/>
                  </a:prstClr>
                </a:innerShdw>
              </a:effectLst>
            </p:spPr>
            <p:txBody>
              <a:bodyPr/>
              <a:lstStyle/>
              <a:p>
                <a:pPr>
                  <a:defRPr/>
                </a:pPr>
                <a:endParaRPr lang="zh-CN" altLang="en-US" sz="1600" kern="0">
                  <a:solidFill>
                    <a:prstClr val="black"/>
                  </a:solidFill>
                  <a:latin typeface="Calibri" panose="020F0502020204030204"/>
                  <a:ea typeface="微软雅黑"/>
                </a:endParaRPr>
              </a:p>
            </p:txBody>
          </p:sp>
          <p:grpSp>
            <p:nvGrpSpPr>
              <p:cNvPr id="8259" name="组合 6"/>
              <p:cNvGrpSpPr>
                <a:grpSpLocks/>
              </p:cNvGrpSpPr>
              <p:nvPr/>
            </p:nvGrpSpPr>
            <p:grpSpPr bwMode="auto">
              <a:xfrm>
                <a:off x="946054" y="1627096"/>
                <a:ext cx="1530349" cy="1162572"/>
                <a:chOff x="8489270" y="3429000"/>
                <a:chExt cx="1968500" cy="1495425"/>
              </a:xfrm>
            </p:grpSpPr>
            <p:sp>
              <p:nvSpPr>
                <p:cNvPr id="29" name="Freeform 5"/>
                <p:cNvSpPr>
                  <a:spLocks/>
                </p:cNvSpPr>
                <p:nvPr/>
              </p:nvSpPr>
              <p:spPr bwMode="auto">
                <a:xfrm>
                  <a:off x="8489270" y="3429000"/>
                  <a:ext cx="1968500" cy="1495425"/>
                </a:xfrm>
                <a:custGeom>
                  <a:avLst/>
                  <a:gdLst>
                    <a:gd name="T0" fmla="*/ 206 w 524"/>
                    <a:gd name="T1" fmla="*/ 0 h 398"/>
                    <a:gd name="T2" fmla="*/ 199 w 524"/>
                    <a:gd name="T3" fmla="*/ 0 h 398"/>
                    <a:gd name="T4" fmla="*/ 195 w 524"/>
                    <a:gd name="T5" fmla="*/ 0 h 398"/>
                    <a:gd name="T6" fmla="*/ 190 w 524"/>
                    <a:gd name="T7" fmla="*/ 0 h 398"/>
                    <a:gd name="T8" fmla="*/ 0 w 524"/>
                    <a:gd name="T9" fmla="*/ 199 h 398"/>
                    <a:gd name="T10" fmla="*/ 190 w 524"/>
                    <a:gd name="T11" fmla="*/ 398 h 398"/>
                    <a:gd name="T12" fmla="*/ 195 w 524"/>
                    <a:gd name="T13" fmla="*/ 398 h 398"/>
                    <a:gd name="T14" fmla="*/ 199 w 524"/>
                    <a:gd name="T15" fmla="*/ 398 h 398"/>
                    <a:gd name="T16" fmla="*/ 206 w 524"/>
                    <a:gd name="T17" fmla="*/ 398 h 398"/>
                    <a:gd name="T18" fmla="*/ 524 w 524"/>
                    <a:gd name="T19" fmla="*/ 199 h 398"/>
                    <a:gd name="T20" fmla="*/ 206 w 524"/>
                    <a:gd name="T2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4" h="398">
                      <a:moveTo>
                        <a:pt x="206" y="0"/>
                      </a:moveTo>
                      <a:cubicBezTo>
                        <a:pt x="204" y="0"/>
                        <a:pt x="201" y="0"/>
                        <a:pt x="199" y="0"/>
                      </a:cubicBezTo>
                      <a:cubicBezTo>
                        <a:pt x="198" y="0"/>
                        <a:pt x="196" y="0"/>
                        <a:pt x="195" y="0"/>
                      </a:cubicBezTo>
                      <a:cubicBezTo>
                        <a:pt x="193" y="0"/>
                        <a:pt x="192" y="0"/>
                        <a:pt x="190" y="0"/>
                      </a:cubicBezTo>
                      <a:cubicBezTo>
                        <a:pt x="84" y="5"/>
                        <a:pt x="0" y="92"/>
                        <a:pt x="0" y="199"/>
                      </a:cubicBezTo>
                      <a:cubicBezTo>
                        <a:pt x="0" y="306"/>
                        <a:pt x="84" y="393"/>
                        <a:pt x="190" y="398"/>
                      </a:cubicBezTo>
                      <a:cubicBezTo>
                        <a:pt x="192" y="398"/>
                        <a:pt x="193" y="398"/>
                        <a:pt x="195" y="398"/>
                      </a:cubicBezTo>
                      <a:cubicBezTo>
                        <a:pt x="196" y="398"/>
                        <a:pt x="198" y="398"/>
                        <a:pt x="199" y="398"/>
                      </a:cubicBezTo>
                      <a:cubicBezTo>
                        <a:pt x="201" y="398"/>
                        <a:pt x="204" y="398"/>
                        <a:pt x="206" y="398"/>
                      </a:cubicBezTo>
                      <a:cubicBezTo>
                        <a:pt x="401" y="394"/>
                        <a:pt x="524" y="199"/>
                        <a:pt x="524" y="199"/>
                      </a:cubicBezTo>
                      <a:cubicBezTo>
                        <a:pt x="524" y="199"/>
                        <a:pt x="401" y="4"/>
                        <a:pt x="206" y="0"/>
                      </a:cubicBezTo>
                      <a:close/>
                    </a:path>
                  </a:pathLst>
                </a:custGeom>
                <a:gradFill>
                  <a:gsLst>
                    <a:gs pos="0">
                      <a:srgbClr val="DDDDDD"/>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a:defRPr/>
                  </a:pPr>
                  <a:endParaRPr lang="zh-CN" altLang="en-US" sz="1600" kern="0">
                    <a:solidFill>
                      <a:prstClr val="black"/>
                    </a:solidFill>
                    <a:latin typeface="Calibri" panose="020F0502020204030204"/>
                    <a:ea typeface="微软雅黑"/>
                  </a:endParaRPr>
                </a:p>
              </p:txBody>
            </p:sp>
            <p:sp>
              <p:nvSpPr>
                <p:cNvPr id="30" name="椭圆 29"/>
                <p:cNvSpPr/>
                <p:nvPr/>
              </p:nvSpPr>
              <p:spPr>
                <a:xfrm>
                  <a:off x="8676320" y="3601786"/>
                  <a:ext cx="1149852" cy="1149852"/>
                </a:xfrm>
                <a:prstGeom prst="ellipse">
                  <a:avLst/>
                </a:prstGeom>
                <a:solidFill>
                  <a:schemeClr val="accent2"/>
                </a:solidFill>
                <a:ln w="12700" cap="flat" cmpd="sng" algn="ctr">
                  <a:noFill/>
                  <a:prstDash val="solid"/>
                  <a:miter lim="800000"/>
                </a:ln>
                <a:effectLst>
                  <a:innerShdw blurRad="215900" dist="50800" dir="16200000">
                    <a:prstClr val="black">
                      <a:alpha val="42000"/>
                    </a:prstClr>
                  </a:innerShdw>
                </a:effectLst>
              </p:spPr>
              <p:txBody>
                <a:bodyPr anchor="ctr"/>
                <a:lstStyle/>
                <a:p>
                  <a:pPr algn="ctr">
                    <a:defRPr/>
                  </a:pPr>
                  <a:endParaRPr lang="zh-CN" altLang="en-US" sz="1600" kern="0" dirty="0">
                    <a:solidFill>
                      <a:prstClr val="white"/>
                    </a:solidFill>
                    <a:latin typeface="Calibri"/>
                    <a:ea typeface="微软雅黑"/>
                  </a:endParaRPr>
                </a:p>
              </p:txBody>
            </p:sp>
          </p:grpSp>
        </p:grpSp>
        <p:sp>
          <p:nvSpPr>
            <p:cNvPr id="8251" name="文本框 101"/>
            <p:cNvSpPr txBox="1">
              <a:spLocks noChangeArrowheads="1"/>
            </p:cNvSpPr>
            <p:nvPr/>
          </p:nvSpPr>
          <p:spPr bwMode="auto">
            <a:xfrm>
              <a:off x="2072043" y="3100965"/>
              <a:ext cx="302987" cy="52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等线" pitchFamily="2" charset="-122"/>
                  <a:ea typeface="等线" pitchFamily="2" charset="-122"/>
                </a:defRPr>
              </a:lvl1pPr>
              <a:lvl2pPr marL="742950" indent="-285750" eaLnBrk="0" hangingPunct="0">
                <a:defRPr>
                  <a:solidFill>
                    <a:schemeClr val="tx1"/>
                  </a:solidFill>
                  <a:latin typeface="等线" pitchFamily="2" charset="-122"/>
                  <a:ea typeface="等线" pitchFamily="2" charset="-122"/>
                </a:defRPr>
              </a:lvl2pPr>
              <a:lvl3pPr marL="1143000" indent="-228600" eaLnBrk="0" hangingPunct="0">
                <a:defRPr>
                  <a:solidFill>
                    <a:schemeClr val="tx1"/>
                  </a:solidFill>
                  <a:latin typeface="等线" pitchFamily="2" charset="-122"/>
                  <a:ea typeface="等线" pitchFamily="2" charset="-122"/>
                </a:defRPr>
              </a:lvl3pPr>
              <a:lvl4pPr marL="1600200" indent="-228600" eaLnBrk="0" hangingPunct="0">
                <a:defRPr>
                  <a:solidFill>
                    <a:schemeClr val="tx1"/>
                  </a:solidFill>
                  <a:latin typeface="等线" pitchFamily="2" charset="-122"/>
                  <a:ea typeface="等线" pitchFamily="2" charset="-122"/>
                </a:defRPr>
              </a:lvl4pPr>
              <a:lvl5pPr marL="2057400" indent="-228600" eaLnBrk="0" hangingPunct="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9pPr>
            </a:lstStyle>
            <a:p>
              <a:pPr eaLnBrk="1" hangingPunct="1"/>
              <a:r>
                <a:rPr lang="en-US" altLang="zh-CN" sz="2800">
                  <a:solidFill>
                    <a:schemeClr val="bg1"/>
                  </a:solidFill>
                  <a:latin typeface="Impact" pitchFamily="34" charset="0"/>
                </a:rPr>
                <a:t>1</a:t>
              </a:r>
              <a:endParaRPr lang="zh-CN" altLang="en-US" sz="2800">
                <a:solidFill>
                  <a:schemeClr val="bg1"/>
                </a:solidFill>
                <a:latin typeface="Impact" pitchFamily="34" charset="0"/>
              </a:endParaRPr>
            </a:p>
          </p:txBody>
        </p:sp>
        <p:sp>
          <p:nvSpPr>
            <p:cNvPr id="8252" name="矩形 24"/>
            <p:cNvSpPr>
              <a:spLocks noChangeArrowheads="1"/>
            </p:cNvSpPr>
            <p:nvPr/>
          </p:nvSpPr>
          <p:spPr bwMode="auto">
            <a:xfrm>
              <a:off x="2796469" y="3111377"/>
              <a:ext cx="3840253" cy="46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dirty="0" smtClean="0">
                  <a:solidFill>
                    <a:schemeClr val="bg1"/>
                  </a:solidFill>
                  <a:latin typeface="微软雅黑" pitchFamily="34" charset="-122"/>
                  <a:ea typeface="微软雅黑" pitchFamily="34" charset="-122"/>
                </a:rPr>
                <a:t>理解内涵，把握诊改精髓</a:t>
              </a:r>
              <a:endParaRPr lang="zh-CN" altLang="en-US" sz="2400" b="1" dirty="0">
                <a:solidFill>
                  <a:schemeClr val="bg1"/>
                </a:solidFill>
                <a:latin typeface="微软雅黑" pitchFamily="34" charset="-122"/>
                <a:ea typeface="微软雅黑" pitchFamily="34" charset="-122"/>
              </a:endParaRPr>
            </a:p>
          </p:txBody>
        </p:sp>
      </p:grpSp>
      <p:grpSp>
        <p:nvGrpSpPr>
          <p:cNvPr id="5" name="组合 39"/>
          <p:cNvGrpSpPr>
            <a:grpSpLocks/>
          </p:cNvGrpSpPr>
          <p:nvPr/>
        </p:nvGrpSpPr>
        <p:grpSpPr bwMode="auto">
          <a:xfrm>
            <a:off x="4241440" y="2677339"/>
            <a:ext cx="4917436" cy="808224"/>
            <a:chOff x="1809876" y="2949594"/>
            <a:chExt cx="4833784" cy="809108"/>
          </a:xfrm>
        </p:grpSpPr>
        <p:grpSp>
          <p:nvGrpSpPr>
            <p:cNvPr id="8234" name="组合 132"/>
            <p:cNvGrpSpPr>
              <a:grpSpLocks/>
            </p:cNvGrpSpPr>
            <p:nvPr/>
          </p:nvGrpSpPr>
          <p:grpSpPr bwMode="auto">
            <a:xfrm>
              <a:off x="1809876" y="2949594"/>
              <a:ext cx="4833784" cy="809108"/>
              <a:chOff x="823191" y="1543136"/>
              <a:chExt cx="8008468" cy="1340506"/>
            </a:xfrm>
          </p:grpSpPr>
          <p:sp>
            <p:nvSpPr>
              <p:cNvPr id="44" name="Freeform 19"/>
              <p:cNvSpPr>
                <a:spLocks/>
              </p:cNvSpPr>
              <p:nvPr/>
            </p:nvSpPr>
            <p:spPr bwMode="auto">
              <a:xfrm>
                <a:off x="823191" y="1543136"/>
                <a:ext cx="8008468" cy="1340506"/>
              </a:xfrm>
              <a:prstGeom prst="roundRect">
                <a:avLst>
                  <a:gd name="adj" fmla="val 50000"/>
                </a:avLst>
              </a:prstGeom>
              <a:gradFill>
                <a:gsLst>
                  <a:gs pos="0">
                    <a:srgbClr val="DEDEDE"/>
                  </a:gs>
                  <a:gs pos="100000">
                    <a:srgbClr val="FBFBFB"/>
                  </a:gs>
                </a:gsLst>
                <a:lin ang="5400000" scaled="1"/>
              </a:gradFill>
              <a:ln w="19050" cap="flat">
                <a:gradFill>
                  <a:gsLst>
                    <a:gs pos="0">
                      <a:sysClr val="window" lastClr="FFFFFF"/>
                    </a:gs>
                    <a:gs pos="100000">
                      <a:srgbClr val="DDDDDD"/>
                    </a:gs>
                  </a:gsLst>
                  <a:lin ang="5400000" scaled="1"/>
                </a:gradFill>
                <a:prstDash val="solid"/>
                <a:miter lim="800000"/>
                <a:headEnd/>
                <a:tailEnd/>
              </a:ln>
              <a:effectLst>
                <a:outerShdw blurRad="228600" dist="101600" dir="5400000" algn="t" rotWithShape="0">
                  <a:sysClr val="windowText" lastClr="000000">
                    <a:lumMod val="85000"/>
                    <a:lumOff val="15000"/>
                    <a:alpha val="33000"/>
                  </a:sysClr>
                </a:outerShdw>
              </a:effectLst>
            </p:spPr>
            <p:txBody>
              <a:bodyPr/>
              <a:lstStyle/>
              <a:p>
                <a:pPr>
                  <a:defRPr/>
                </a:pPr>
                <a:endParaRPr lang="zh-CN" altLang="en-US" sz="1600" kern="0">
                  <a:solidFill>
                    <a:prstClr val="black"/>
                  </a:solidFill>
                  <a:latin typeface="Calibri" panose="020F0502020204030204"/>
                  <a:ea typeface="微软雅黑"/>
                </a:endParaRPr>
              </a:p>
            </p:txBody>
          </p:sp>
          <p:sp>
            <p:nvSpPr>
              <p:cNvPr id="45" name="Freeform 20"/>
              <p:cNvSpPr>
                <a:spLocks noEditPoints="1"/>
              </p:cNvSpPr>
              <p:nvPr/>
            </p:nvSpPr>
            <p:spPr bwMode="auto">
              <a:xfrm>
                <a:off x="946053" y="1688138"/>
                <a:ext cx="7678425" cy="1028243"/>
              </a:xfrm>
              <a:prstGeom prst="roundRect">
                <a:avLst>
                  <a:gd name="adj" fmla="val 50000"/>
                </a:avLst>
              </a:prstGeom>
              <a:solidFill>
                <a:srgbClr val="FF0000"/>
              </a:solidFill>
              <a:ln w="19050" cap="flat">
                <a:gradFill>
                  <a:gsLst>
                    <a:gs pos="0">
                      <a:sysClr val="window" lastClr="FFFFFF"/>
                    </a:gs>
                    <a:gs pos="100000">
                      <a:srgbClr val="DDDDDD"/>
                    </a:gs>
                  </a:gsLst>
                  <a:lin ang="5400000" scaled="1"/>
                </a:gradFill>
                <a:prstDash val="solid"/>
                <a:miter lim="800000"/>
                <a:headEnd/>
                <a:tailEnd/>
              </a:ln>
              <a:effectLst>
                <a:innerShdw blurRad="63500" dist="50800" dir="18900000">
                  <a:prstClr val="black">
                    <a:alpha val="27000"/>
                  </a:prstClr>
                </a:innerShdw>
              </a:effectLst>
            </p:spPr>
            <p:txBody>
              <a:bodyPr/>
              <a:lstStyle/>
              <a:p>
                <a:pPr>
                  <a:defRPr/>
                </a:pPr>
                <a:endParaRPr lang="zh-CN" altLang="en-US" sz="1600" kern="0">
                  <a:solidFill>
                    <a:prstClr val="black"/>
                  </a:solidFill>
                  <a:latin typeface="Calibri" panose="020F0502020204030204"/>
                  <a:ea typeface="微软雅黑"/>
                </a:endParaRPr>
              </a:p>
            </p:txBody>
          </p:sp>
          <p:grpSp>
            <p:nvGrpSpPr>
              <p:cNvPr id="8243" name="组合 137"/>
              <p:cNvGrpSpPr>
                <a:grpSpLocks/>
              </p:cNvGrpSpPr>
              <p:nvPr/>
            </p:nvGrpSpPr>
            <p:grpSpPr bwMode="auto">
              <a:xfrm>
                <a:off x="946054" y="1627096"/>
                <a:ext cx="1530349" cy="1162572"/>
                <a:chOff x="8489270" y="3429000"/>
                <a:chExt cx="1968500" cy="1495425"/>
              </a:xfrm>
            </p:grpSpPr>
            <p:sp>
              <p:nvSpPr>
                <p:cNvPr id="47" name="Freeform 5"/>
                <p:cNvSpPr>
                  <a:spLocks/>
                </p:cNvSpPr>
                <p:nvPr/>
              </p:nvSpPr>
              <p:spPr bwMode="auto">
                <a:xfrm>
                  <a:off x="8489270" y="3429000"/>
                  <a:ext cx="1968500" cy="1495425"/>
                </a:xfrm>
                <a:custGeom>
                  <a:avLst/>
                  <a:gdLst>
                    <a:gd name="T0" fmla="*/ 206 w 524"/>
                    <a:gd name="T1" fmla="*/ 0 h 398"/>
                    <a:gd name="T2" fmla="*/ 199 w 524"/>
                    <a:gd name="T3" fmla="*/ 0 h 398"/>
                    <a:gd name="T4" fmla="*/ 195 w 524"/>
                    <a:gd name="T5" fmla="*/ 0 h 398"/>
                    <a:gd name="T6" fmla="*/ 190 w 524"/>
                    <a:gd name="T7" fmla="*/ 0 h 398"/>
                    <a:gd name="T8" fmla="*/ 0 w 524"/>
                    <a:gd name="T9" fmla="*/ 199 h 398"/>
                    <a:gd name="T10" fmla="*/ 190 w 524"/>
                    <a:gd name="T11" fmla="*/ 398 h 398"/>
                    <a:gd name="T12" fmla="*/ 195 w 524"/>
                    <a:gd name="T13" fmla="*/ 398 h 398"/>
                    <a:gd name="T14" fmla="*/ 199 w 524"/>
                    <a:gd name="T15" fmla="*/ 398 h 398"/>
                    <a:gd name="T16" fmla="*/ 206 w 524"/>
                    <a:gd name="T17" fmla="*/ 398 h 398"/>
                    <a:gd name="T18" fmla="*/ 524 w 524"/>
                    <a:gd name="T19" fmla="*/ 199 h 398"/>
                    <a:gd name="T20" fmla="*/ 206 w 524"/>
                    <a:gd name="T2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4" h="398">
                      <a:moveTo>
                        <a:pt x="206" y="0"/>
                      </a:moveTo>
                      <a:cubicBezTo>
                        <a:pt x="204" y="0"/>
                        <a:pt x="201" y="0"/>
                        <a:pt x="199" y="0"/>
                      </a:cubicBezTo>
                      <a:cubicBezTo>
                        <a:pt x="198" y="0"/>
                        <a:pt x="196" y="0"/>
                        <a:pt x="195" y="0"/>
                      </a:cubicBezTo>
                      <a:cubicBezTo>
                        <a:pt x="193" y="0"/>
                        <a:pt x="192" y="0"/>
                        <a:pt x="190" y="0"/>
                      </a:cubicBezTo>
                      <a:cubicBezTo>
                        <a:pt x="84" y="5"/>
                        <a:pt x="0" y="92"/>
                        <a:pt x="0" y="199"/>
                      </a:cubicBezTo>
                      <a:cubicBezTo>
                        <a:pt x="0" y="306"/>
                        <a:pt x="84" y="393"/>
                        <a:pt x="190" y="398"/>
                      </a:cubicBezTo>
                      <a:cubicBezTo>
                        <a:pt x="192" y="398"/>
                        <a:pt x="193" y="398"/>
                        <a:pt x="195" y="398"/>
                      </a:cubicBezTo>
                      <a:cubicBezTo>
                        <a:pt x="196" y="398"/>
                        <a:pt x="198" y="398"/>
                        <a:pt x="199" y="398"/>
                      </a:cubicBezTo>
                      <a:cubicBezTo>
                        <a:pt x="201" y="398"/>
                        <a:pt x="204" y="398"/>
                        <a:pt x="206" y="398"/>
                      </a:cubicBezTo>
                      <a:cubicBezTo>
                        <a:pt x="401" y="394"/>
                        <a:pt x="524" y="199"/>
                        <a:pt x="524" y="199"/>
                      </a:cubicBezTo>
                      <a:cubicBezTo>
                        <a:pt x="524" y="199"/>
                        <a:pt x="401" y="4"/>
                        <a:pt x="206" y="0"/>
                      </a:cubicBezTo>
                      <a:close/>
                    </a:path>
                  </a:pathLst>
                </a:custGeom>
                <a:gradFill>
                  <a:gsLst>
                    <a:gs pos="0">
                      <a:srgbClr val="DDDDDD"/>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a:defRPr/>
                  </a:pPr>
                  <a:endParaRPr lang="zh-CN" altLang="en-US" sz="1600" kern="0">
                    <a:solidFill>
                      <a:prstClr val="black"/>
                    </a:solidFill>
                    <a:latin typeface="Calibri" panose="020F0502020204030204"/>
                    <a:ea typeface="微软雅黑"/>
                  </a:endParaRPr>
                </a:p>
              </p:txBody>
            </p:sp>
            <p:sp>
              <p:nvSpPr>
                <p:cNvPr id="48" name="椭圆 47"/>
                <p:cNvSpPr/>
                <p:nvPr/>
              </p:nvSpPr>
              <p:spPr>
                <a:xfrm>
                  <a:off x="8676320" y="3601786"/>
                  <a:ext cx="1149852" cy="1149852"/>
                </a:xfrm>
                <a:prstGeom prst="ellipse">
                  <a:avLst/>
                </a:prstGeom>
                <a:solidFill>
                  <a:srgbClr val="FF0000"/>
                </a:solidFill>
                <a:ln w="12700" cap="flat" cmpd="sng" algn="ctr">
                  <a:noFill/>
                  <a:prstDash val="solid"/>
                  <a:miter lim="800000"/>
                </a:ln>
                <a:effectLst>
                  <a:innerShdw blurRad="215900" dist="50800" dir="16200000">
                    <a:prstClr val="black">
                      <a:alpha val="42000"/>
                    </a:prstClr>
                  </a:innerShdw>
                </a:effectLst>
              </p:spPr>
              <p:txBody>
                <a:bodyPr anchor="ctr"/>
                <a:lstStyle/>
                <a:p>
                  <a:pPr algn="ctr">
                    <a:defRPr/>
                  </a:pPr>
                  <a:endParaRPr lang="zh-CN" altLang="en-US" sz="1600" kern="0" dirty="0">
                    <a:solidFill>
                      <a:prstClr val="white"/>
                    </a:solidFill>
                    <a:latin typeface="Calibri"/>
                    <a:ea typeface="微软雅黑"/>
                  </a:endParaRPr>
                </a:p>
              </p:txBody>
            </p:sp>
          </p:grpSp>
        </p:grpSp>
        <p:sp>
          <p:nvSpPr>
            <p:cNvPr id="8235" name="文本框 133"/>
            <p:cNvSpPr txBox="1">
              <a:spLocks noChangeArrowheads="1"/>
            </p:cNvSpPr>
            <p:nvPr/>
          </p:nvSpPr>
          <p:spPr bwMode="auto">
            <a:xfrm>
              <a:off x="2072043" y="3100965"/>
              <a:ext cx="348775" cy="52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等线" pitchFamily="2" charset="-122"/>
                  <a:ea typeface="等线" pitchFamily="2" charset="-122"/>
                </a:defRPr>
              </a:lvl1pPr>
              <a:lvl2pPr marL="742950" indent="-285750" eaLnBrk="0" hangingPunct="0">
                <a:defRPr>
                  <a:solidFill>
                    <a:schemeClr val="tx1"/>
                  </a:solidFill>
                  <a:latin typeface="等线" pitchFamily="2" charset="-122"/>
                  <a:ea typeface="等线" pitchFamily="2" charset="-122"/>
                </a:defRPr>
              </a:lvl2pPr>
              <a:lvl3pPr marL="1143000" indent="-228600" eaLnBrk="0" hangingPunct="0">
                <a:defRPr>
                  <a:solidFill>
                    <a:schemeClr val="tx1"/>
                  </a:solidFill>
                  <a:latin typeface="等线" pitchFamily="2" charset="-122"/>
                  <a:ea typeface="等线" pitchFamily="2" charset="-122"/>
                </a:defRPr>
              </a:lvl3pPr>
              <a:lvl4pPr marL="1600200" indent="-228600" eaLnBrk="0" hangingPunct="0">
                <a:defRPr>
                  <a:solidFill>
                    <a:schemeClr val="tx1"/>
                  </a:solidFill>
                  <a:latin typeface="等线" pitchFamily="2" charset="-122"/>
                  <a:ea typeface="等线" pitchFamily="2" charset="-122"/>
                </a:defRPr>
              </a:lvl4pPr>
              <a:lvl5pPr marL="2057400" indent="-228600" eaLnBrk="0" hangingPunct="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9pPr>
            </a:lstStyle>
            <a:p>
              <a:pPr eaLnBrk="1" hangingPunct="1"/>
              <a:r>
                <a:rPr lang="en-US" altLang="zh-CN" sz="2800">
                  <a:solidFill>
                    <a:schemeClr val="bg1"/>
                  </a:solidFill>
                  <a:latin typeface="Impact" pitchFamily="34" charset="0"/>
                </a:rPr>
                <a:t>2</a:t>
              </a:r>
              <a:endParaRPr lang="zh-CN" altLang="en-US" sz="2800">
                <a:solidFill>
                  <a:schemeClr val="bg1"/>
                </a:solidFill>
                <a:latin typeface="Impact" pitchFamily="34" charset="0"/>
              </a:endParaRPr>
            </a:p>
          </p:txBody>
        </p:sp>
        <p:sp>
          <p:nvSpPr>
            <p:cNvPr id="8236" name="矩形 42"/>
            <p:cNvSpPr>
              <a:spLocks noChangeArrowheads="1"/>
            </p:cNvSpPr>
            <p:nvPr/>
          </p:nvSpPr>
          <p:spPr bwMode="auto">
            <a:xfrm>
              <a:off x="2874331" y="3101357"/>
              <a:ext cx="3615345" cy="46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dirty="0" smtClean="0">
                  <a:solidFill>
                    <a:schemeClr val="bg1"/>
                  </a:solidFill>
                  <a:latin typeface="微软雅黑" pitchFamily="34" charset="-122"/>
                  <a:ea typeface="微软雅黑" pitchFamily="34" charset="-122"/>
                </a:rPr>
                <a:t>聚焦重点，确保诊改落地</a:t>
              </a:r>
              <a:endParaRPr lang="zh-CN" altLang="en-US" sz="2400" b="1" dirty="0">
                <a:solidFill>
                  <a:schemeClr val="bg1"/>
                </a:solidFill>
                <a:latin typeface="微软雅黑" pitchFamily="34" charset="-122"/>
                <a:ea typeface="微软雅黑" pitchFamily="34" charset="-122"/>
              </a:endParaRPr>
            </a:p>
          </p:txBody>
        </p:sp>
      </p:grpSp>
      <p:grpSp>
        <p:nvGrpSpPr>
          <p:cNvPr id="8218" name="组合 105"/>
          <p:cNvGrpSpPr>
            <a:grpSpLocks/>
          </p:cNvGrpSpPr>
          <p:nvPr/>
        </p:nvGrpSpPr>
        <p:grpSpPr bwMode="auto">
          <a:xfrm>
            <a:off x="4252550" y="3884119"/>
            <a:ext cx="4895213" cy="809812"/>
            <a:chOff x="823190" y="1543136"/>
            <a:chExt cx="6303484" cy="1340506"/>
          </a:xfrm>
        </p:grpSpPr>
        <p:sp>
          <p:nvSpPr>
            <p:cNvPr id="53" name="Freeform 19"/>
            <p:cNvSpPr>
              <a:spLocks/>
            </p:cNvSpPr>
            <p:nvPr/>
          </p:nvSpPr>
          <p:spPr bwMode="auto">
            <a:xfrm>
              <a:off x="823190" y="1543136"/>
              <a:ext cx="6303484" cy="1340506"/>
            </a:xfrm>
            <a:prstGeom prst="roundRect">
              <a:avLst>
                <a:gd name="adj" fmla="val 50000"/>
              </a:avLst>
            </a:prstGeom>
            <a:gradFill>
              <a:gsLst>
                <a:gs pos="0">
                  <a:srgbClr val="DEDEDE"/>
                </a:gs>
                <a:gs pos="100000">
                  <a:srgbClr val="FBFBFB"/>
                </a:gs>
              </a:gsLst>
              <a:lin ang="5400000" scaled="1"/>
            </a:gradFill>
            <a:ln w="19050" cap="flat">
              <a:gradFill>
                <a:gsLst>
                  <a:gs pos="0">
                    <a:sysClr val="window" lastClr="FFFFFF"/>
                  </a:gs>
                  <a:gs pos="100000">
                    <a:srgbClr val="DDDDDD"/>
                  </a:gs>
                </a:gsLst>
                <a:lin ang="5400000" scaled="1"/>
              </a:gradFill>
              <a:prstDash val="solid"/>
              <a:miter lim="800000"/>
              <a:headEnd/>
              <a:tailEnd/>
            </a:ln>
            <a:effectLst>
              <a:outerShdw blurRad="228600" dist="101600" dir="5400000" algn="t" rotWithShape="0">
                <a:sysClr val="windowText" lastClr="000000">
                  <a:lumMod val="85000"/>
                  <a:lumOff val="15000"/>
                  <a:alpha val="33000"/>
                </a:sysClr>
              </a:outerShdw>
            </a:effectLst>
          </p:spPr>
          <p:txBody>
            <a:bodyPr/>
            <a:lstStyle/>
            <a:p>
              <a:pPr>
                <a:defRPr/>
              </a:pPr>
              <a:endParaRPr lang="zh-CN" altLang="en-US" sz="1600" kern="0">
                <a:solidFill>
                  <a:prstClr val="black"/>
                </a:solidFill>
                <a:latin typeface="Calibri" panose="020F0502020204030204"/>
                <a:ea typeface="微软雅黑"/>
              </a:endParaRPr>
            </a:p>
          </p:txBody>
        </p:sp>
        <p:sp>
          <p:nvSpPr>
            <p:cNvPr id="54" name="Freeform 20"/>
            <p:cNvSpPr>
              <a:spLocks noEditPoints="1"/>
            </p:cNvSpPr>
            <p:nvPr/>
          </p:nvSpPr>
          <p:spPr bwMode="auto">
            <a:xfrm>
              <a:off x="869590" y="1688138"/>
              <a:ext cx="6165327" cy="1028243"/>
            </a:xfrm>
            <a:prstGeom prst="roundRect">
              <a:avLst>
                <a:gd name="adj" fmla="val 50000"/>
              </a:avLst>
            </a:prstGeom>
            <a:solidFill>
              <a:schemeClr val="accent5"/>
            </a:solidFill>
            <a:ln w="19050" cap="flat">
              <a:gradFill>
                <a:gsLst>
                  <a:gs pos="0">
                    <a:sysClr val="window" lastClr="FFFFFF"/>
                  </a:gs>
                  <a:gs pos="100000">
                    <a:srgbClr val="DDDDDD"/>
                  </a:gs>
                </a:gsLst>
                <a:lin ang="5400000" scaled="1"/>
              </a:gradFill>
              <a:prstDash val="solid"/>
              <a:miter lim="800000"/>
              <a:headEnd/>
              <a:tailEnd/>
            </a:ln>
            <a:effectLst>
              <a:innerShdw blurRad="63500" dist="50800" dir="18900000">
                <a:prstClr val="black">
                  <a:alpha val="27000"/>
                </a:prstClr>
              </a:innerShdw>
            </a:effectLst>
          </p:spPr>
          <p:txBody>
            <a:bodyPr/>
            <a:lstStyle/>
            <a:p>
              <a:pPr>
                <a:defRPr/>
              </a:pPr>
              <a:endParaRPr lang="zh-CN" altLang="en-US" sz="1600" kern="0">
                <a:solidFill>
                  <a:prstClr val="black"/>
                </a:solidFill>
                <a:latin typeface="Calibri" panose="020F0502020204030204"/>
                <a:ea typeface="微软雅黑"/>
              </a:endParaRPr>
            </a:p>
          </p:txBody>
        </p:sp>
        <p:grpSp>
          <p:nvGrpSpPr>
            <p:cNvPr id="8227" name="组合 110"/>
            <p:cNvGrpSpPr>
              <a:grpSpLocks/>
            </p:cNvGrpSpPr>
            <p:nvPr/>
          </p:nvGrpSpPr>
          <p:grpSpPr bwMode="auto">
            <a:xfrm>
              <a:off x="887375" y="1587748"/>
              <a:ext cx="1330437" cy="1162572"/>
              <a:chOff x="8413793" y="3378386"/>
              <a:chExt cx="1711352" cy="1495425"/>
            </a:xfrm>
          </p:grpSpPr>
          <p:sp>
            <p:nvSpPr>
              <p:cNvPr id="56" name="Freeform 5"/>
              <p:cNvSpPr>
                <a:spLocks/>
              </p:cNvSpPr>
              <p:nvPr/>
            </p:nvSpPr>
            <p:spPr bwMode="auto">
              <a:xfrm>
                <a:off x="8413793" y="3378386"/>
                <a:ext cx="1711352" cy="1495425"/>
              </a:xfrm>
              <a:custGeom>
                <a:avLst/>
                <a:gdLst>
                  <a:gd name="T0" fmla="*/ 206 w 524"/>
                  <a:gd name="T1" fmla="*/ 0 h 398"/>
                  <a:gd name="T2" fmla="*/ 199 w 524"/>
                  <a:gd name="T3" fmla="*/ 0 h 398"/>
                  <a:gd name="T4" fmla="*/ 195 w 524"/>
                  <a:gd name="T5" fmla="*/ 0 h 398"/>
                  <a:gd name="T6" fmla="*/ 190 w 524"/>
                  <a:gd name="T7" fmla="*/ 0 h 398"/>
                  <a:gd name="T8" fmla="*/ 0 w 524"/>
                  <a:gd name="T9" fmla="*/ 199 h 398"/>
                  <a:gd name="T10" fmla="*/ 190 w 524"/>
                  <a:gd name="T11" fmla="*/ 398 h 398"/>
                  <a:gd name="T12" fmla="*/ 195 w 524"/>
                  <a:gd name="T13" fmla="*/ 398 h 398"/>
                  <a:gd name="T14" fmla="*/ 199 w 524"/>
                  <a:gd name="T15" fmla="*/ 398 h 398"/>
                  <a:gd name="T16" fmla="*/ 206 w 524"/>
                  <a:gd name="T17" fmla="*/ 398 h 398"/>
                  <a:gd name="T18" fmla="*/ 524 w 524"/>
                  <a:gd name="T19" fmla="*/ 199 h 398"/>
                  <a:gd name="T20" fmla="*/ 206 w 524"/>
                  <a:gd name="T2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4" h="398">
                    <a:moveTo>
                      <a:pt x="206" y="0"/>
                    </a:moveTo>
                    <a:cubicBezTo>
                      <a:pt x="204" y="0"/>
                      <a:pt x="201" y="0"/>
                      <a:pt x="199" y="0"/>
                    </a:cubicBezTo>
                    <a:cubicBezTo>
                      <a:pt x="198" y="0"/>
                      <a:pt x="196" y="0"/>
                      <a:pt x="195" y="0"/>
                    </a:cubicBezTo>
                    <a:cubicBezTo>
                      <a:pt x="193" y="0"/>
                      <a:pt x="192" y="0"/>
                      <a:pt x="190" y="0"/>
                    </a:cubicBezTo>
                    <a:cubicBezTo>
                      <a:pt x="84" y="5"/>
                      <a:pt x="0" y="92"/>
                      <a:pt x="0" y="199"/>
                    </a:cubicBezTo>
                    <a:cubicBezTo>
                      <a:pt x="0" y="306"/>
                      <a:pt x="84" y="393"/>
                      <a:pt x="190" y="398"/>
                    </a:cubicBezTo>
                    <a:cubicBezTo>
                      <a:pt x="192" y="398"/>
                      <a:pt x="193" y="398"/>
                      <a:pt x="195" y="398"/>
                    </a:cubicBezTo>
                    <a:cubicBezTo>
                      <a:pt x="196" y="398"/>
                      <a:pt x="198" y="398"/>
                      <a:pt x="199" y="398"/>
                    </a:cubicBezTo>
                    <a:cubicBezTo>
                      <a:pt x="201" y="398"/>
                      <a:pt x="204" y="398"/>
                      <a:pt x="206" y="398"/>
                    </a:cubicBezTo>
                    <a:cubicBezTo>
                      <a:pt x="401" y="394"/>
                      <a:pt x="524" y="199"/>
                      <a:pt x="524" y="199"/>
                    </a:cubicBezTo>
                    <a:cubicBezTo>
                      <a:pt x="524" y="199"/>
                      <a:pt x="401" y="4"/>
                      <a:pt x="206" y="0"/>
                    </a:cubicBezTo>
                    <a:close/>
                  </a:path>
                </a:pathLst>
              </a:custGeom>
              <a:gradFill>
                <a:gsLst>
                  <a:gs pos="0">
                    <a:srgbClr val="DDDDDD"/>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a:defRPr/>
                </a:pPr>
                <a:endParaRPr lang="zh-CN" altLang="en-US" sz="1600" kern="0">
                  <a:solidFill>
                    <a:prstClr val="black"/>
                  </a:solidFill>
                  <a:latin typeface="Calibri" panose="020F0502020204030204"/>
                  <a:ea typeface="微软雅黑"/>
                </a:endParaRPr>
              </a:p>
            </p:txBody>
          </p:sp>
          <p:sp>
            <p:nvSpPr>
              <p:cNvPr id="57" name="椭圆 56"/>
              <p:cNvSpPr/>
              <p:nvPr/>
            </p:nvSpPr>
            <p:spPr>
              <a:xfrm>
                <a:off x="8676322" y="3601787"/>
                <a:ext cx="957055" cy="1149852"/>
              </a:xfrm>
              <a:prstGeom prst="ellipse">
                <a:avLst/>
              </a:prstGeom>
              <a:solidFill>
                <a:schemeClr val="accent5"/>
              </a:solidFill>
              <a:ln w="12700" cap="flat" cmpd="sng" algn="ctr">
                <a:noFill/>
                <a:prstDash val="solid"/>
                <a:miter lim="800000"/>
              </a:ln>
              <a:effectLst>
                <a:innerShdw blurRad="215900" dist="50800" dir="16200000">
                  <a:prstClr val="black">
                    <a:alpha val="42000"/>
                  </a:prstClr>
                </a:innerShdw>
              </a:effectLst>
            </p:spPr>
            <p:txBody>
              <a:bodyPr anchor="ctr"/>
              <a:lstStyle/>
              <a:p>
                <a:pPr algn="ctr">
                  <a:defRPr/>
                </a:pPr>
                <a:endParaRPr lang="zh-CN" altLang="en-US" sz="1600" kern="0" dirty="0">
                  <a:solidFill>
                    <a:prstClr val="white"/>
                  </a:solidFill>
                  <a:latin typeface="Calibri"/>
                  <a:ea typeface="微软雅黑"/>
                </a:endParaRPr>
              </a:p>
            </p:txBody>
          </p:sp>
        </p:grpSp>
      </p:grpSp>
      <p:sp>
        <p:nvSpPr>
          <p:cNvPr id="8219" name="文本框 106"/>
          <p:cNvSpPr txBox="1">
            <a:spLocks noChangeArrowheads="1"/>
          </p:cNvSpPr>
          <p:nvPr/>
        </p:nvSpPr>
        <p:spPr bwMode="auto">
          <a:xfrm>
            <a:off x="4589863" y="4035622"/>
            <a:ext cx="3754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等线" pitchFamily="2" charset="-122"/>
                <a:ea typeface="等线" pitchFamily="2" charset="-122"/>
              </a:defRPr>
            </a:lvl1pPr>
            <a:lvl2pPr marL="742950" indent="-285750" eaLnBrk="0" hangingPunct="0">
              <a:defRPr>
                <a:solidFill>
                  <a:schemeClr val="tx1"/>
                </a:solidFill>
                <a:latin typeface="等线" pitchFamily="2" charset="-122"/>
                <a:ea typeface="等线" pitchFamily="2" charset="-122"/>
              </a:defRPr>
            </a:lvl2pPr>
            <a:lvl3pPr marL="1143000" indent="-228600" eaLnBrk="0" hangingPunct="0">
              <a:defRPr>
                <a:solidFill>
                  <a:schemeClr val="tx1"/>
                </a:solidFill>
                <a:latin typeface="等线" pitchFamily="2" charset="-122"/>
                <a:ea typeface="等线" pitchFamily="2" charset="-122"/>
              </a:defRPr>
            </a:lvl3pPr>
            <a:lvl4pPr marL="1600200" indent="-228600" eaLnBrk="0" hangingPunct="0">
              <a:defRPr>
                <a:solidFill>
                  <a:schemeClr val="tx1"/>
                </a:solidFill>
                <a:latin typeface="等线" pitchFamily="2" charset="-122"/>
                <a:ea typeface="等线" pitchFamily="2" charset="-122"/>
              </a:defRPr>
            </a:lvl4pPr>
            <a:lvl5pPr marL="2057400" indent="-228600" eaLnBrk="0" hangingPunct="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9pPr>
          </a:lstStyle>
          <a:p>
            <a:pPr eaLnBrk="1" hangingPunct="1"/>
            <a:r>
              <a:rPr lang="en-US" altLang="zh-CN" sz="2800">
                <a:solidFill>
                  <a:schemeClr val="bg1"/>
                </a:solidFill>
                <a:latin typeface="Impact" pitchFamily="34" charset="0"/>
              </a:rPr>
              <a:t>3</a:t>
            </a:r>
            <a:endParaRPr lang="zh-CN" altLang="en-US" sz="2800">
              <a:solidFill>
                <a:schemeClr val="bg1"/>
              </a:solidFill>
              <a:latin typeface="Impact" pitchFamily="34" charset="0"/>
            </a:endParaRPr>
          </a:p>
        </p:txBody>
      </p:sp>
      <p:sp>
        <p:nvSpPr>
          <p:cNvPr id="8220" name="矩形 51"/>
          <p:cNvSpPr>
            <a:spLocks noChangeArrowheads="1"/>
          </p:cNvSpPr>
          <p:nvPr/>
        </p:nvSpPr>
        <p:spPr bwMode="auto">
          <a:xfrm>
            <a:off x="5351751" y="4051468"/>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chemeClr val="bg1"/>
                </a:solidFill>
                <a:latin typeface="微软雅黑" pitchFamily="34" charset="-122"/>
                <a:ea typeface="微软雅黑" pitchFamily="34" charset="-122"/>
              </a:rPr>
              <a:t>做好服务，助力教师发展</a:t>
            </a:r>
            <a:endParaRPr lang="zh-CN" altLang="en-US" sz="2400" b="1" dirty="0">
              <a:solidFill>
                <a:schemeClr val="bg1"/>
              </a:solidFill>
              <a:latin typeface="微软雅黑" pitchFamily="34" charset="-122"/>
              <a:ea typeface="微软雅黑" pitchFamily="34" charset="-122"/>
            </a:endParaRPr>
          </a:p>
        </p:txBody>
      </p:sp>
      <p:grpSp>
        <p:nvGrpSpPr>
          <p:cNvPr id="14" name="组合 57"/>
          <p:cNvGrpSpPr>
            <a:grpSpLocks/>
          </p:cNvGrpSpPr>
          <p:nvPr/>
        </p:nvGrpSpPr>
        <p:grpSpPr bwMode="auto">
          <a:xfrm>
            <a:off x="4323979" y="5198873"/>
            <a:ext cx="4834896" cy="808224"/>
            <a:chOff x="1809875" y="2949594"/>
            <a:chExt cx="4835598" cy="809108"/>
          </a:xfrm>
        </p:grpSpPr>
        <p:grpSp>
          <p:nvGrpSpPr>
            <p:cNvPr id="8202" name="组合 141"/>
            <p:cNvGrpSpPr>
              <a:grpSpLocks/>
            </p:cNvGrpSpPr>
            <p:nvPr/>
          </p:nvGrpSpPr>
          <p:grpSpPr bwMode="auto">
            <a:xfrm>
              <a:off x="1809875" y="2949594"/>
              <a:ext cx="4835598" cy="809108"/>
              <a:chOff x="823189" y="1543136"/>
              <a:chExt cx="8011473" cy="1340506"/>
            </a:xfrm>
          </p:grpSpPr>
          <p:sp>
            <p:nvSpPr>
              <p:cNvPr id="62" name="Freeform 19"/>
              <p:cNvSpPr>
                <a:spLocks/>
              </p:cNvSpPr>
              <p:nvPr/>
            </p:nvSpPr>
            <p:spPr bwMode="auto">
              <a:xfrm>
                <a:off x="823189" y="1543136"/>
                <a:ext cx="8011473" cy="1340506"/>
              </a:xfrm>
              <a:prstGeom prst="roundRect">
                <a:avLst>
                  <a:gd name="adj" fmla="val 50000"/>
                </a:avLst>
              </a:prstGeom>
              <a:gradFill>
                <a:gsLst>
                  <a:gs pos="0">
                    <a:srgbClr val="DEDEDE"/>
                  </a:gs>
                  <a:gs pos="100000">
                    <a:srgbClr val="FBFBFB"/>
                  </a:gs>
                </a:gsLst>
                <a:lin ang="5400000" scaled="1"/>
              </a:gradFill>
              <a:ln w="19050" cap="flat">
                <a:gradFill>
                  <a:gsLst>
                    <a:gs pos="0">
                      <a:sysClr val="window" lastClr="FFFFFF"/>
                    </a:gs>
                    <a:gs pos="100000">
                      <a:srgbClr val="DDDDDD"/>
                    </a:gs>
                  </a:gsLst>
                  <a:lin ang="5400000" scaled="1"/>
                </a:gradFill>
                <a:prstDash val="solid"/>
                <a:miter lim="800000"/>
                <a:headEnd/>
                <a:tailEnd/>
              </a:ln>
              <a:effectLst>
                <a:outerShdw blurRad="228600" dist="101600" dir="5400000" algn="t" rotWithShape="0">
                  <a:sysClr val="windowText" lastClr="000000">
                    <a:lumMod val="85000"/>
                    <a:lumOff val="15000"/>
                    <a:alpha val="33000"/>
                  </a:sysClr>
                </a:outerShdw>
              </a:effectLst>
            </p:spPr>
            <p:txBody>
              <a:bodyPr/>
              <a:lstStyle/>
              <a:p>
                <a:pPr>
                  <a:defRPr/>
                </a:pPr>
                <a:endParaRPr lang="zh-CN" altLang="en-US" sz="1600" kern="0">
                  <a:solidFill>
                    <a:prstClr val="black"/>
                  </a:solidFill>
                  <a:latin typeface="Calibri" panose="020F0502020204030204"/>
                  <a:ea typeface="微软雅黑"/>
                </a:endParaRPr>
              </a:p>
            </p:txBody>
          </p:sp>
          <p:sp>
            <p:nvSpPr>
              <p:cNvPr id="63" name="Freeform 20"/>
              <p:cNvSpPr>
                <a:spLocks noEditPoints="1"/>
              </p:cNvSpPr>
              <p:nvPr/>
            </p:nvSpPr>
            <p:spPr bwMode="auto">
              <a:xfrm>
                <a:off x="946053" y="1688138"/>
                <a:ext cx="7770560" cy="1028243"/>
              </a:xfrm>
              <a:prstGeom prst="roundRect">
                <a:avLst>
                  <a:gd name="adj" fmla="val 50000"/>
                </a:avLst>
              </a:prstGeom>
              <a:solidFill>
                <a:srgbClr val="9BBB59"/>
              </a:solidFill>
              <a:ln w="19050" cap="flat">
                <a:gradFill>
                  <a:gsLst>
                    <a:gs pos="0">
                      <a:sysClr val="window" lastClr="FFFFFF"/>
                    </a:gs>
                    <a:gs pos="100000">
                      <a:srgbClr val="DDDDDD"/>
                    </a:gs>
                  </a:gsLst>
                  <a:lin ang="5400000" scaled="1"/>
                </a:gradFill>
                <a:prstDash val="solid"/>
                <a:miter lim="800000"/>
                <a:headEnd/>
                <a:tailEnd/>
              </a:ln>
              <a:effectLst>
                <a:innerShdw blurRad="63500" dist="50800" dir="18900000">
                  <a:prstClr val="black">
                    <a:alpha val="27000"/>
                  </a:prstClr>
                </a:innerShdw>
              </a:effectLst>
            </p:spPr>
            <p:txBody>
              <a:bodyPr/>
              <a:lstStyle/>
              <a:p>
                <a:pPr>
                  <a:defRPr/>
                </a:pPr>
                <a:endParaRPr lang="zh-CN" altLang="en-US" sz="1600" kern="0">
                  <a:solidFill>
                    <a:prstClr val="black"/>
                  </a:solidFill>
                  <a:latin typeface="Calibri" panose="020F0502020204030204"/>
                  <a:ea typeface="微软雅黑"/>
                </a:endParaRPr>
              </a:p>
            </p:txBody>
          </p:sp>
          <p:grpSp>
            <p:nvGrpSpPr>
              <p:cNvPr id="8211" name="组合 146"/>
              <p:cNvGrpSpPr>
                <a:grpSpLocks/>
              </p:cNvGrpSpPr>
              <p:nvPr/>
            </p:nvGrpSpPr>
            <p:grpSpPr bwMode="auto">
              <a:xfrm>
                <a:off x="946054" y="1627096"/>
                <a:ext cx="1530349" cy="1162572"/>
                <a:chOff x="8489270" y="3429000"/>
                <a:chExt cx="1968500" cy="1495425"/>
              </a:xfrm>
            </p:grpSpPr>
            <p:sp>
              <p:nvSpPr>
                <p:cNvPr id="65" name="Freeform 5"/>
                <p:cNvSpPr>
                  <a:spLocks/>
                </p:cNvSpPr>
                <p:nvPr/>
              </p:nvSpPr>
              <p:spPr bwMode="auto">
                <a:xfrm>
                  <a:off x="8489270" y="3429000"/>
                  <a:ext cx="1968500" cy="1495425"/>
                </a:xfrm>
                <a:custGeom>
                  <a:avLst/>
                  <a:gdLst>
                    <a:gd name="T0" fmla="*/ 206 w 524"/>
                    <a:gd name="T1" fmla="*/ 0 h 398"/>
                    <a:gd name="T2" fmla="*/ 199 w 524"/>
                    <a:gd name="T3" fmla="*/ 0 h 398"/>
                    <a:gd name="T4" fmla="*/ 195 w 524"/>
                    <a:gd name="T5" fmla="*/ 0 h 398"/>
                    <a:gd name="T6" fmla="*/ 190 w 524"/>
                    <a:gd name="T7" fmla="*/ 0 h 398"/>
                    <a:gd name="T8" fmla="*/ 0 w 524"/>
                    <a:gd name="T9" fmla="*/ 199 h 398"/>
                    <a:gd name="T10" fmla="*/ 190 w 524"/>
                    <a:gd name="T11" fmla="*/ 398 h 398"/>
                    <a:gd name="T12" fmla="*/ 195 w 524"/>
                    <a:gd name="T13" fmla="*/ 398 h 398"/>
                    <a:gd name="T14" fmla="*/ 199 w 524"/>
                    <a:gd name="T15" fmla="*/ 398 h 398"/>
                    <a:gd name="T16" fmla="*/ 206 w 524"/>
                    <a:gd name="T17" fmla="*/ 398 h 398"/>
                    <a:gd name="T18" fmla="*/ 524 w 524"/>
                    <a:gd name="T19" fmla="*/ 199 h 398"/>
                    <a:gd name="T20" fmla="*/ 206 w 524"/>
                    <a:gd name="T2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4" h="398">
                      <a:moveTo>
                        <a:pt x="206" y="0"/>
                      </a:moveTo>
                      <a:cubicBezTo>
                        <a:pt x="204" y="0"/>
                        <a:pt x="201" y="0"/>
                        <a:pt x="199" y="0"/>
                      </a:cubicBezTo>
                      <a:cubicBezTo>
                        <a:pt x="198" y="0"/>
                        <a:pt x="196" y="0"/>
                        <a:pt x="195" y="0"/>
                      </a:cubicBezTo>
                      <a:cubicBezTo>
                        <a:pt x="193" y="0"/>
                        <a:pt x="192" y="0"/>
                        <a:pt x="190" y="0"/>
                      </a:cubicBezTo>
                      <a:cubicBezTo>
                        <a:pt x="84" y="5"/>
                        <a:pt x="0" y="92"/>
                        <a:pt x="0" y="199"/>
                      </a:cubicBezTo>
                      <a:cubicBezTo>
                        <a:pt x="0" y="306"/>
                        <a:pt x="84" y="393"/>
                        <a:pt x="190" y="398"/>
                      </a:cubicBezTo>
                      <a:cubicBezTo>
                        <a:pt x="192" y="398"/>
                        <a:pt x="193" y="398"/>
                        <a:pt x="195" y="398"/>
                      </a:cubicBezTo>
                      <a:cubicBezTo>
                        <a:pt x="196" y="398"/>
                        <a:pt x="198" y="398"/>
                        <a:pt x="199" y="398"/>
                      </a:cubicBezTo>
                      <a:cubicBezTo>
                        <a:pt x="201" y="398"/>
                        <a:pt x="204" y="398"/>
                        <a:pt x="206" y="398"/>
                      </a:cubicBezTo>
                      <a:cubicBezTo>
                        <a:pt x="401" y="394"/>
                        <a:pt x="524" y="199"/>
                        <a:pt x="524" y="199"/>
                      </a:cubicBezTo>
                      <a:cubicBezTo>
                        <a:pt x="524" y="199"/>
                        <a:pt x="401" y="4"/>
                        <a:pt x="206" y="0"/>
                      </a:cubicBezTo>
                      <a:close/>
                    </a:path>
                  </a:pathLst>
                </a:custGeom>
                <a:gradFill>
                  <a:gsLst>
                    <a:gs pos="0">
                      <a:srgbClr val="DDDDDD"/>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a:defRPr/>
                  </a:pPr>
                  <a:endParaRPr lang="zh-CN" altLang="en-US" sz="1600" kern="0">
                    <a:solidFill>
                      <a:prstClr val="black"/>
                    </a:solidFill>
                    <a:latin typeface="Calibri" panose="020F0502020204030204"/>
                    <a:ea typeface="微软雅黑"/>
                  </a:endParaRPr>
                </a:p>
              </p:txBody>
            </p:sp>
            <p:sp>
              <p:nvSpPr>
                <p:cNvPr id="66" name="椭圆 65"/>
                <p:cNvSpPr/>
                <p:nvPr/>
              </p:nvSpPr>
              <p:spPr>
                <a:xfrm>
                  <a:off x="8676320" y="3601786"/>
                  <a:ext cx="1149852" cy="1149852"/>
                </a:xfrm>
                <a:prstGeom prst="ellipse">
                  <a:avLst/>
                </a:prstGeom>
                <a:solidFill>
                  <a:srgbClr val="9BBB59"/>
                </a:solidFill>
                <a:ln w="12700" cap="flat" cmpd="sng" algn="ctr">
                  <a:noFill/>
                  <a:prstDash val="solid"/>
                  <a:miter lim="800000"/>
                </a:ln>
                <a:effectLst>
                  <a:innerShdw blurRad="215900" dist="50800" dir="16200000">
                    <a:prstClr val="black">
                      <a:alpha val="42000"/>
                    </a:prstClr>
                  </a:innerShdw>
                </a:effectLst>
              </p:spPr>
              <p:txBody>
                <a:bodyPr anchor="ctr"/>
                <a:lstStyle/>
                <a:p>
                  <a:pPr algn="ctr">
                    <a:defRPr/>
                  </a:pPr>
                  <a:endParaRPr lang="zh-CN" altLang="en-US" sz="1600" kern="0" dirty="0">
                    <a:solidFill>
                      <a:prstClr val="white"/>
                    </a:solidFill>
                    <a:latin typeface="Calibri"/>
                    <a:ea typeface="微软雅黑"/>
                  </a:endParaRPr>
                </a:p>
              </p:txBody>
            </p:sp>
          </p:grpSp>
        </p:grpSp>
        <p:sp>
          <p:nvSpPr>
            <p:cNvPr id="8203" name="文本框 142"/>
            <p:cNvSpPr txBox="1">
              <a:spLocks noChangeArrowheads="1"/>
            </p:cNvSpPr>
            <p:nvPr/>
          </p:nvSpPr>
          <p:spPr bwMode="auto">
            <a:xfrm>
              <a:off x="2072043" y="3100965"/>
              <a:ext cx="3786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等线" pitchFamily="2" charset="-122"/>
                  <a:ea typeface="等线" pitchFamily="2" charset="-122"/>
                </a:defRPr>
              </a:lvl1pPr>
              <a:lvl2pPr marL="742950" indent="-285750" eaLnBrk="0" hangingPunct="0">
                <a:defRPr>
                  <a:solidFill>
                    <a:schemeClr val="tx1"/>
                  </a:solidFill>
                  <a:latin typeface="等线" pitchFamily="2" charset="-122"/>
                  <a:ea typeface="等线" pitchFamily="2" charset="-122"/>
                </a:defRPr>
              </a:lvl2pPr>
              <a:lvl3pPr marL="1143000" indent="-228600" eaLnBrk="0" hangingPunct="0">
                <a:defRPr>
                  <a:solidFill>
                    <a:schemeClr val="tx1"/>
                  </a:solidFill>
                  <a:latin typeface="等线" pitchFamily="2" charset="-122"/>
                  <a:ea typeface="等线" pitchFamily="2" charset="-122"/>
                </a:defRPr>
              </a:lvl3pPr>
              <a:lvl4pPr marL="1600200" indent="-228600" eaLnBrk="0" hangingPunct="0">
                <a:defRPr>
                  <a:solidFill>
                    <a:schemeClr val="tx1"/>
                  </a:solidFill>
                  <a:latin typeface="等线" pitchFamily="2" charset="-122"/>
                  <a:ea typeface="等线" pitchFamily="2" charset="-122"/>
                </a:defRPr>
              </a:lvl4pPr>
              <a:lvl5pPr marL="2057400" indent="-228600" eaLnBrk="0" hangingPunct="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buFont typeface="Arial" pitchFamily="34" charset="0"/>
                <a:defRPr>
                  <a:solidFill>
                    <a:schemeClr val="tx1"/>
                  </a:solidFill>
                  <a:latin typeface="等线" pitchFamily="2" charset="-122"/>
                  <a:ea typeface="等线" pitchFamily="2" charset="-122"/>
                </a:defRPr>
              </a:lvl9pPr>
            </a:lstStyle>
            <a:p>
              <a:pPr eaLnBrk="1" hangingPunct="1"/>
              <a:r>
                <a:rPr lang="en-US" altLang="zh-CN" sz="2800">
                  <a:solidFill>
                    <a:schemeClr val="bg1"/>
                  </a:solidFill>
                  <a:latin typeface="Impact" pitchFamily="34" charset="0"/>
                </a:rPr>
                <a:t>4</a:t>
              </a:r>
              <a:endParaRPr lang="zh-CN" altLang="en-US" sz="2800">
                <a:solidFill>
                  <a:schemeClr val="bg1"/>
                </a:solidFill>
                <a:latin typeface="Impact" pitchFamily="34" charset="0"/>
              </a:endParaRPr>
            </a:p>
          </p:txBody>
        </p:sp>
        <p:sp>
          <p:nvSpPr>
            <p:cNvPr id="8204" name="矩形 60"/>
            <p:cNvSpPr>
              <a:spLocks noChangeArrowheads="1"/>
            </p:cNvSpPr>
            <p:nvPr/>
          </p:nvSpPr>
          <p:spPr bwMode="auto">
            <a:xfrm>
              <a:off x="2663563" y="3081348"/>
              <a:ext cx="3834097" cy="52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800" b="1" dirty="0">
                  <a:solidFill>
                    <a:schemeClr val="bg1"/>
                  </a:solidFill>
                  <a:latin typeface="微软雅黑" pitchFamily="34" charset="-122"/>
                  <a:ea typeface="微软雅黑" pitchFamily="34" charset="-122"/>
                </a:rPr>
                <a:t> </a:t>
              </a:r>
              <a:r>
                <a:rPr lang="zh-CN" altLang="en-US" sz="2400" b="1" dirty="0" smtClean="0">
                  <a:solidFill>
                    <a:schemeClr val="bg1"/>
                  </a:solidFill>
                  <a:latin typeface="微软雅黑" pitchFamily="34" charset="-122"/>
                  <a:ea typeface="微软雅黑" pitchFamily="34" charset="-122"/>
                </a:rPr>
                <a:t>凝心聚力，力争复核有效</a:t>
              </a:r>
              <a:endParaRPr lang="zh-CN" altLang="en-US" sz="2400" b="1"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4123639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4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1+#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pic>
        <p:nvPicPr>
          <p:cNvPr id="24577" name="Picture 1" descr="C:\Users\DELL\AppData\Roaming\Tencent\Users\69631101\QQ\WinTemp\RichOle\J_JR97TB~IK3W)@4D@OGP2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459" y="1568774"/>
            <a:ext cx="8810875" cy="4309292"/>
          </a:xfrm>
          <a:prstGeom prst="rect">
            <a:avLst/>
          </a:prstGeom>
          <a:noFill/>
          <a:extLst>
            <a:ext uri="{909E8E84-426E-40DD-AFC4-6F175D3DCCD1}">
              <a14:hiddenFill xmlns:a14="http://schemas.microsoft.com/office/drawing/2010/main">
                <a:solidFill>
                  <a:srgbClr val="FFFFFF"/>
                </a:solidFill>
              </a14:hiddenFill>
            </a:ext>
          </a:extLst>
        </p:spPr>
      </p:pic>
      <p:sp>
        <p:nvSpPr>
          <p:cNvPr id="24" name="文本框 52"/>
          <p:cNvSpPr txBox="1"/>
          <p:nvPr/>
        </p:nvSpPr>
        <p:spPr>
          <a:xfrm>
            <a:off x="4385230" y="5932118"/>
            <a:ext cx="3685063" cy="378341"/>
          </a:xfrm>
          <a:prstGeom prst="rect">
            <a:avLst/>
          </a:prstGeom>
          <a:noFill/>
        </p:spPr>
        <p:txBody>
          <a:bodyPr vert="horz" wrap="square" lIns="100361" tIns="50181" rIns="100361" bIns="50181" rtlCol="0">
            <a:spAutoFit/>
          </a:bodyPr>
          <a:lstStyle/>
          <a:p>
            <a:pPr algn="ctr"/>
            <a:r>
              <a:rPr lang="zh-CN" altLang="en-US" b="1" dirty="0" smtClean="0">
                <a:latin typeface="微软雅黑" panose="020B0503020204020204" pitchFamily="34" charset="-122"/>
                <a:ea typeface="微软雅黑" panose="020B0503020204020204" pitchFamily="34" charset="-122"/>
              </a:rPr>
              <a:t>以管理工程系为例</a:t>
            </a:r>
            <a:endParaRPr lang="zh-CN" altLang="en-US" b="1" dirty="0">
              <a:latin typeface="微软雅黑" panose="020B0503020204020204" pitchFamily="34" charset="-122"/>
              <a:ea typeface="微软雅黑" panose="020B0503020204020204" pitchFamily="34" charset="-122"/>
            </a:endParaRPr>
          </a:p>
        </p:txBody>
      </p:sp>
      <p:grpSp>
        <p:nvGrpSpPr>
          <p:cNvPr id="22" name="组合 1"/>
          <p:cNvGrpSpPr>
            <a:grpSpLocks/>
          </p:cNvGrpSpPr>
          <p:nvPr/>
        </p:nvGrpSpPr>
        <p:grpSpPr bwMode="auto">
          <a:xfrm>
            <a:off x="3935261" y="107181"/>
            <a:ext cx="7704561" cy="722177"/>
            <a:chOff x="3935413" y="269875"/>
            <a:chExt cx="6121400" cy="722009"/>
          </a:xfrm>
        </p:grpSpPr>
        <p:sp>
          <p:nvSpPr>
            <p:cNvPr id="23"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5"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6"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27"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8"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29"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0" name="矩形 29"/>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1" name="Picture 1" descr="C:\Users\DELL\AppData\Roaming\Tencent\Users\69631101\QQ\WinTemp\RichOle\UE6LE42NSJ6D6K4(YW346Y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10"/>
          <p:cNvSpPr>
            <a:spLocks noChangeArrowheads="1"/>
          </p:cNvSpPr>
          <p:nvPr/>
        </p:nvSpPr>
        <p:spPr bwMode="auto">
          <a:xfrm>
            <a:off x="766614" y="829358"/>
            <a:ext cx="48965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r>
              <a:rPr lang="zh-CN" altLang="en-US" sz="2000" b="1" dirty="0" smtClean="0">
                <a:solidFill>
                  <a:srgbClr val="002060"/>
                </a:solidFill>
                <a:latin typeface="微软雅黑" pitchFamily="34" charset="-122"/>
                <a:ea typeface="微软雅黑" pitchFamily="34" charset="-122"/>
              </a:rPr>
              <a:t>系部师资队伍建设目标</a:t>
            </a:r>
            <a:r>
              <a:rPr lang="zh-CN" altLang="en-US" sz="1200" b="1" dirty="0">
                <a:solidFill>
                  <a:srgbClr val="002060"/>
                </a:solidFill>
                <a:latin typeface="微软雅黑" pitchFamily="34" charset="-122"/>
                <a:ea typeface="微软雅黑" pitchFamily="34" charset="-122"/>
              </a:rPr>
              <a:t>（系部师资队伍建设子规划）</a:t>
            </a:r>
            <a:endParaRPr lang="zh-CN" altLang="en-US" sz="2000" b="1" dirty="0">
              <a:solidFill>
                <a:srgbClr val="002060"/>
              </a:solidFill>
              <a:latin typeface="微软雅黑" pitchFamily="34" charset="-122"/>
              <a:ea typeface="微软雅黑" pitchFamily="34" charset="-122"/>
            </a:endParaRPr>
          </a:p>
          <a:p>
            <a:endParaRPr lang="zh-CN" altLang="en-US" sz="20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27418782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4" name="文本框 52"/>
          <p:cNvSpPr txBox="1"/>
          <p:nvPr/>
        </p:nvSpPr>
        <p:spPr>
          <a:xfrm>
            <a:off x="4540365" y="6418387"/>
            <a:ext cx="3685063" cy="378341"/>
          </a:xfrm>
          <a:prstGeom prst="rect">
            <a:avLst/>
          </a:prstGeom>
          <a:noFill/>
        </p:spPr>
        <p:txBody>
          <a:bodyPr vert="horz" wrap="square" lIns="100361" tIns="50181" rIns="100361" bIns="50181" rtlCol="0">
            <a:spAutoFit/>
          </a:bodyPr>
          <a:lstStyle/>
          <a:p>
            <a:pPr algn="ctr"/>
            <a:r>
              <a:rPr lang="zh-CN" altLang="en-US" b="1" dirty="0" smtClean="0">
                <a:latin typeface="微软雅黑" panose="020B0503020204020204" pitchFamily="34" charset="-122"/>
                <a:ea typeface="微软雅黑" panose="020B0503020204020204" pitchFamily="34" charset="-122"/>
              </a:rPr>
              <a:t>以铁道工程技术专业为例</a:t>
            </a:r>
            <a:endParaRPr lang="zh-CN" altLang="en-US" b="1" dirty="0">
              <a:latin typeface="微软雅黑" panose="020B0503020204020204" pitchFamily="34" charset="-122"/>
              <a:ea typeface="微软雅黑" panose="020B0503020204020204" pitchFamily="34" charset="-122"/>
            </a:endParaRPr>
          </a:p>
        </p:txBody>
      </p:sp>
      <p:pic>
        <p:nvPicPr>
          <p:cNvPr id="26625" name="Picture 1" descr="C:\Users\DELL\AppData\Roaming\Tencent\Users\69631101\QQ\WinTemp\RichOle\L7L6VP{HFK}9JZ%]Z~VX4}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164" y="1341562"/>
            <a:ext cx="10363200" cy="507682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组合 1"/>
          <p:cNvGrpSpPr>
            <a:grpSpLocks/>
          </p:cNvGrpSpPr>
          <p:nvPr/>
        </p:nvGrpSpPr>
        <p:grpSpPr bwMode="auto">
          <a:xfrm>
            <a:off x="3935261" y="107181"/>
            <a:ext cx="7704561" cy="722177"/>
            <a:chOff x="3935413" y="269875"/>
            <a:chExt cx="6121400" cy="722009"/>
          </a:xfrm>
        </p:grpSpPr>
        <p:sp>
          <p:nvSpPr>
            <p:cNvPr id="23"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5"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6"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27"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8"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29"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0" name="矩形 29"/>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1" name="Picture 1" descr="C:\Users\DELL\AppData\Roaming\Tencent\Users\69631101\QQ\WinTemp\RichOle\UE6LE42NSJ6D6K4(YW346Y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10"/>
          <p:cNvSpPr>
            <a:spLocks noChangeArrowheads="1"/>
          </p:cNvSpPr>
          <p:nvPr/>
        </p:nvSpPr>
        <p:spPr bwMode="auto">
          <a:xfrm>
            <a:off x="766614" y="829358"/>
            <a:ext cx="55446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专业教学团队建设目标任务</a:t>
            </a:r>
            <a:r>
              <a:rPr lang="zh-CN" altLang="en-US" sz="1200" b="1" dirty="0" smtClean="0">
                <a:solidFill>
                  <a:srgbClr val="002060"/>
                </a:solidFill>
                <a:latin typeface="微软雅黑" pitchFamily="34" charset="-122"/>
                <a:ea typeface="微软雅黑" pitchFamily="34" charset="-122"/>
              </a:rPr>
              <a:t>（专业教学团队建设方案）</a:t>
            </a:r>
            <a:endParaRPr lang="zh-CN" altLang="en-US" sz="20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3200534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4" name="文本框 52"/>
          <p:cNvSpPr txBox="1"/>
          <p:nvPr/>
        </p:nvSpPr>
        <p:spPr>
          <a:xfrm>
            <a:off x="3295476" y="1225695"/>
            <a:ext cx="5688632" cy="655340"/>
          </a:xfrm>
          <a:prstGeom prst="rect">
            <a:avLst/>
          </a:prstGeom>
          <a:noFill/>
        </p:spPr>
        <p:txBody>
          <a:bodyPr vert="horz" wrap="square" lIns="100361" tIns="50181" rIns="100361" bIns="50181" rtlCol="0">
            <a:spAutoFit/>
          </a:bodyPr>
          <a:lstStyle/>
          <a:p>
            <a:pPr algn="ctr"/>
            <a:r>
              <a:rPr lang="zh-CN" altLang="en-US" sz="2000" b="1" dirty="0" smtClean="0">
                <a:solidFill>
                  <a:srgbClr val="F79646"/>
                </a:solidFill>
                <a:latin typeface="微软雅黑" panose="020B0503020204020204" pitchFamily="34" charset="-122"/>
                <a:ea typeface="微软雅黑" panose="020B0503020204020204" pitchFamily="34" charset="-122"/>
              </a:rPr>
              <a:t>教师个人</a:t>
            </a:r>
            <a:r>
              <a:rPr lang="zh-CN" altLang="en-US" sz="2000" b="1" dirty="0">
                <a:solidFill>
                  <a:srgbClr val="F79646"/>
                </a:solidFill>
                <a:latin typeface="微软雅黑" panose="020B0503020204020204" pitchFamily="34" charset="-122"/>
                <a:ea typeface="微软雅黑" panose="020B0503020204020204" pitchFamily="34" charset="-122"/>
              </a:rPr>
              <a:t>三年</a:t>
            </a:r>
            <a:r>
              <a:rPr lang="zh-CN" altLang="en-US" sz="2000" b="1" dirty="0" smtClean="0">
                <a:solidFill>
                  <a:srgbClr val="F79646"/>
                </a:solidFill>
                <a:latin typeface="微软雅黑" panose="020B0503020204020204" pitchFamily="34" charset="-122"/>
                <a:ea typeface="微软雅黑" panose="020B0503020204020204" pitchFamily="34" charset="-122"/>
              </a:rPr>
              <a:t>发展规划</a:t>
            </a:r>
            <a:endParaRPr lang="en-US" altLang="zh-CN" sz="2000" b="1" dirty="0" smtClean="0">
              <a:solidFill>
                <a:srgbClr val="F79646"/>
              </a:solidFill>
              <a:latin typeface="微软雅黑" panose="020B0503020204020204" pitchFamily="34" charset="-122"/>
              <a:ea typeface="微软雅黑" panose="020B0503020204020204" pitchFamily="34" charset="-122"/>
            </a:endParaRPr>
          </a:p>
          <a:p>
            <a:pPr algn="ctr"/>
            <a:r>
              <a:rPr lang="zh-CN" altLang="en-US" sz="1600" b="1" dirty="0" smtClean="0">
                <a:latin typeface="微软雅黑" panose="020B0503020204020204" pitchFamily="34" charset="-122"/>
                <a:ea typeface="微软雅黑" panose="020B0503020204020204" pitchFamily="34" charset="-122"/>
              </a:rPr>
              <a:t>（梁小英老师）</a:t>
            </a:r>
            <a:endParaRPr lang="en-US" altLang="zh-CN" sz="1600" b="1" dirty="0" smtClean="0">
              <a:latin typeface="微软雅黑" panose="020B0503020204020204" pitchFamily="34" charset="-122"/>
              <a:ea typeface="微软雅黑" panose="020B0503020204020204" pitchFamily="34" charset="-122"/>
            </a:endParaRPr>
          </a:p>
        </p:txBody>
      </p:sp>
      <p:pic>
        <p:nvPicPr>
          <p:cNvPr id="27649" name="Picture 1" descr="C:\Users\DELL\AppData\Roaming\Tencent\Users\69631101\QQ\WinTemp\RichOle\2`(W[%7WQUUJ@59%~0H06U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80" y="2060678"/>
            <a:ext cx="5389681" cy="3464377"/>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C:\Users\DELL\AppData\Roaming\Tencent\Users\69631101\QQ\WinTemp\RichOle\%BK$EJD)9DZ2`)}9@8)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202" y="2060677"/>
            <a:ext cx="5395239" cy="34643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组合 1"/>
          <p:cNvGrpSpPr>
            <a:grpSpLocks/>
          </p:cNvGrpSpPr>
          <p:nvPr/>
        </p:nvGrpSpPr>
        <p:grpSpPr bwMode="auto">
          <a:xfrm>
            <a:off x="3935261" y="107181"/>
            <a:ext cx="7704561" cy="722177"/>
            <a:chOff x="3935413" y="269875"/>
            <a:chExt cx="6121400" cy="722009"/>
          </a:xfrm>
        </p:grpSpPr>
        <p:sp>
          <p:nvSpPr>
            <p:cNvPr id="26"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7"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8"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29"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0"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31"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2" name="矩形 31"/>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3" name="Picture 1" descr="C:\Users\DELL\AppData\Roaming\Tencent\Users\69631101\QQ\WinTemp\RichOle\UE6LE42NSJ6D6K4(YW346Y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
        <p:nvSpPr>
          <p:cNvPr id="34" name="矩形 10"/>
          <p:cNvSpPr>
            <a:spLocks noChangeArrowheads="1"/>
          </p:cNvSpPr>
          <p:nvPr/>
        </p:nvSpPr>
        <p:spPr bwMode="auto">
          <a:xfrm>
            <a:off x="773619" y="813508"/>
            <a:ext cx="26246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教师个人发展目标</a:t>
            </a:r>
            <a:endParaRPr lang="zh-CN" altLang="en-US" sz="2000" b="1" dirty="0">
              <a:solidFill>
                <a:srgbClr val="002060"/>
              </a:solidFill>
              <a:latin typeface="微软雅黑" pitchFamily="34" charset="-122"/>
              <a:ea typeface="微软雅黑" pitchFamily="34" charset="-122"/>
            </a:endParaRPr>
          </a:p>
        </p:txBody>
      </p:sp>
      <p:sp>
        <p:nvSpPr>
          <p:cNvPr id="2" name="椭圆 1"/>
          <p:cNvSpPr/>
          <p:nvPr/>
        </p:nvSpPr>
        <p:spPr>
          <a:xfrm>
            <a:off x="584848" y="2637706"/>
            <a:ext cx="1855734" cy="5040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33379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52"/>
          <p:cNvSpPr txBox="1"/>
          <p:nvPr/>
        </p:nvSpPr>
        <p:spPr>
          <a:xfrm>
            <a:off x="3263988" y="1283329"/>
            <a:ext cx="5688632" cy="470674"/>
          </a:xfrm>
          <a:prstGeom prst="rect">
            <a:avLst/>
          </a:prstGeom>
          <a:noFill/>
        </p:spPr>
        <p:txBody>
          <a:bodyPr vert="horz" wrap="square" lIns="100361" tIns="50181" rIns="100361" bIns="50181" rtlCol="0">
            <a:spAutoFit/>
          </a:bodyPr>
          <a:lstStyle/>
          <a:p>
            <a:pPr algn="ctr"/>
            <a:r>
              <a:rPr lang="zh-CN" altLang="en-US" sz="2400" b="1" dirty="0" smtClean="0">
                <a:solidFill>
                  <a:srgbClr val="F79646"/>
                </a:solidFill>
                <a:latin typeface="微软雅黑" panose="020B0503020204020204" pitchFamily="34" charset="-122"/>
                <a:ea typeface="微软雅黑" panose="020B0503020204020204" pitchFamily="34" charset="-122"/>
              </a:rPr>
              <a:t>教师个人</a:t>
            </a:r>
            <a:r>
              <a:rPr lang="zh-CN" altLang="en-US" sz="2400" b="1" dirty="0">
                <a:solidFill>
                  <a:srgbClr val="F79646"/>
                </a:solidFill>
                <a:latin typeface="微软雅黑" panose="020B0503020204020204" pitchFamily="34" charset="-122"/>
                <a:ea typeface="微软雅黑" panose="020B0503020204020204" pitchFamily="34" charset="-122"/>
              </a:rPr>
              <a:t>三年</a:t>
            </a:r>
            <a:r>
              <a:rPr lang="zh-CN" altLang="en-US" sz="2400" b="1" dirty="0" smtClean="0">
                <a:solidFill>
                  <a:srgbClr val="F79646"/>
                </a:solidFill>
                <a:latin typeface="微软雅黑" panose="020B0503020204020204" pitchFamily="34" charset="-122"/>
                <a:ea typeface="微软雅黑" panose="020B0503020204020204" pitchFamily="34" charset="-122"/>
              </a:rPr>
              <a:t>发展规划和学期发展计划</a:t>
            </a:r>
            <a:endParaRPr lang="en-US" altLang="zh-CN" sz="2400" b="1" dirty="0" smtClean="0">
              <a:solidFill>
                <a:srgbClr val="F79646"/>
              </a:solidFill>
              <a:latin typeface="微软雅黑" panose="020B0503020204020204" pitchFamily="34" charset="-122"/>
              <a:ea typeface="微软雅黑" panose="020B0503020204020204" pitchFamily="34" charset="-122"/>
            </a:endParaRPr>
          </a:p>
        </p:txBody>
      </p:sp>
      <p:pic>
        <p:nvPicPr>
          <p:cNvPr id="28673" name="Picture 1" descr="C:\Users\DELL\AppData\Roaming\Tencent\Users\69631101\QQ\WinTemp\RichOle\7E()}JZC]0B@NVBO9`_E99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707" y="1385461"/>
            <a:ext cx="9705975" cy="5486400"/>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52"/>
          <p:cNvSpPr txBox="1"/>
          <p:nvPr/>
        </p:nvSpPr>
        <p:spPr>
          <a:xfrm>
            <a:off x="3435491" y="740215"/>
            <a:ext cx="5688632" cy="1024672"/>
          </a:xfrm>
          <a:prstGeom prst="rect">
            <a:avLst/>
          </a:prstGeom>
          <a:noFill/>
        </p:spPr>
        <p:txBody>
          <a:bodyPr vert="horz" wrap="square" lIns="100361" tIns="50181" rIns="100361" bIns="50181" rtlCol="0">
            <a:spAutoFit/>
          </a:bodyPr>
          <a:lstStyle/>
          <a:p>
            <a:pPr lvl="0" algn="ctr"/>
            <a:r>
              <a:rPr lang="zh-CN" altLang="en-US" sz="2000" b="1" dirty="0" smtClean="0">
                <a:solidFill>
                  <a:srgbClr val="F79646"/>
                </a:solidFill>
                <a:latin typeface="微软雅黑" panose="020B0503020204020204" pitchFamily="34" charset="-122"/>
                <a:ea typeface="微软雅黑" panose="020B0503020204020204" pitchFamily="34" charset="-122"/>
              </a:rPr>
              <a:t>教师个人年度发展计划</a:t>
            </a:r>
            <a:endParaRPr lang="en-US" altLang="zh-CN" sz="2000" b="1" dirty="0" smtClean="0">
              <a:solidFill>
                <a:srgbClr val="F79646"/>
              </a:solidFill>
              <a:latin typeface="微软雅黑" panose="020B0503020204020204" pitchFamily="34" charset="-122"/>
              <a:ea typeface="微软雅黑" panose="020B0503020204020204" pitchFamily="34" charset="-122"/>
            </a:endParaRPr>
          </a:p>
          <a:p>
            <a:pPr lvl="0" algn="ctr"/>
            <a:r>
              <a:rPr lang="zh-CN" altLang="en-US" sz="1600" b="1" dirty="0" smtClean="0">
                <a:solidFill>
                  <a:prstClr val="black"/>
                </a:solidFill>
                <a:latin typeface="微软雅黑" panose="020B0503020204020204" pitchFamily="34" charset="-122"/>
                <a:ea typeface="微软雅黑" panose="020B0503020204020204" pitchFamily="34" charset="-122"/>
              </a:rPr>
              <a:t>（鲁文娟老师</a:t>
            </a:r>
            <a:r>
              <a:rPr lang="zh-CN" altLang="en-US" sz="1600" b="1" dirty="0">
                <a:solidFill>
                  <a:prstClr val="black"/>
                </a:solidFill>
                <a:latin typeface="微软雅黑" panose="020B0503020204020204" pitchFamily="34" charset="-122"/>
                <a:ea typeface="微软雅黑" panose="020B0503020204020204" pitchFamily="34" charset="-122"/>
              </a:rPr>
              <a:t>）</a:t>
            </a:r>
            <a:endParaRPr lang="en-US" altLang="zh-CN" sz="1600" b="1" dirty="0">
              <a:solidFill>
                <a:prstClr val="black"/>
              </a:solidFill>
              <a:latin typeface="微软雅黑" panose="020B0503020204020204" pitchFamily="34" charset="-122"/>
              <a:ea typeface="微软雅黑" panose="020B0503020204020204" pitchFamily="34" charset="-122"/>
            </a:endParaRPr>
          </a:p>
          <a:p>
            <a:pPr algn="ctr"/>
            <a:endParaRPr lang="en-US" altLang="zh-CN" sz="2400" b="1" dirty="0" smtClean="0">
              <a:solidFill>
                <a:srgbClr val="F79646"/>
              </a:solidFill>
              <a:latin typeface="微软雅黑" panose="020B0503020204020204" pitchFamily="34" charset="-122"/>
              <a:ea typeface="微软雅黑" panose="020B0503020204020204" pitchFamily="34" charset="-122"/>
            </a:endParaRPr>
          </a:p>
        </p:txBody>
      </p:sp>
      <p:grpSp>
        <p:nvGrpSpPr>
          <p:cNvPr id="25" name="组合 3"/>
          <p:cNvGrpSpPr/>
          <p:nvPr/>
        </p:nvGrpSpPr>
        <p:grpSpPr>
          <a:xfrm>
            <a:off x="259360" y="942571"/>
            <a:ext cx="396480" cy="141984"/>
            <a:chOff x="1077144" y="1439285"/>
            <a:chExt cx="396480" cy="141984"/>
          </a:xfrm>
          <a:solidFill>
            <a:srgbClr val="FF6600"/>
          </a:solidFill>
        </p:grpSpPr>
        <p:sp>
          <p:nvSpPr>
            <p:cNvPr id="27" name="燕尾形 26"/>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8" name="燕尾形 27"/>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9" name="燕尾形 28"/>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nvGrpSpPr>
          <p:cNvPr id="30" name="组合 1"/>
          <p:cNvGrpSpPr>
            <a:grpSpLocks/>
          </p:cNvGrpSpPr>
          <p:nvPr/>
        </p:nvGrpSpPr>
        <p:grpSpPr bwMode="auto">
          <a:xfrm>
            <a:off x="3935261" y="107181"/>
            <a:ext cx="7704561" cy="722177"/>
            <a:chOff x="3935413" y="269875"/>
            <a:chExt cx="6121400" cy="722009"/>
          </a:xfrm>
        </p:grpSpPr>
        <p:sp>
          <p:nvSpPr>
            <p:cNvPr id="31"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2"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3"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34"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5"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36"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7" name="矩形 36"/>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8" name="Picture 1" descr="C:\Users\DELL\AppData\Roaming\Tencent\Users\69631101\QQ\WinTemp\RichOle\UE6LE42NSJ6D6K4(YW346Y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10"/>
          <p:cNvSpPr>
            <a:spLocks noChangeArrowheads="1"/>
          </p:cNvSpPr>
          <p:nvPr/>
        </p:nvSpPr>
        <p:spPr bwMode="auto">
          <a:xfrm>
            <a:off x="773619" y="813508"/>
            <a:ext cx="26246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教师个人发展目标</a:t>
            </a:r>
            <a:endParaRPr lang="zh-CN" altLang="en-US" sz="20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35300212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
          <p:cNvGrpSpPr>
            <a:grpSpLocks/>
          </p:cNvGrpSpPr>
          <p:nvPr/>
        </p:nvGrpSpPr>
        <p:grpSpPr bwMode="auto">
          <a:xfrm>
            <a:off x="3935261" y="107181"/>
            <a:ext cx="7704561" cy="722177"/>
            <a:chOff x="3935413" y="269875"/>
            <a:chExt cx="6121400" cy="722009"/>
          </a:xfrm>
        </p:grpSpPr>
        <p:sp>
          <p:nvSpPr>
            <p:cNvPr id="6"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7"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10"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1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1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1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16" name="矩形 15"/>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1025"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组合 3"/>
          <p:cNvGrpSpPr/>
          <p:nvPr/>
        </p:nvGrpSpPr>
        <p:grpSpPr>
          <a:xfrm>
            <a:off x="475556" y="1151907"/>
            <a:ext cx="396480" cy="141984"/>
            <a:chOff x="1077144" y="1439285"/>
            <a:chExt cx="396480" cy="141984"/>
          </a:xfrm>
          <a:solidFill>
            <a:srgbClr val="FF6600"/>
          </a:solidFill>
        </p:grpSpPr>
        <p:sp>
          <p:nvSpPr>
            <p:cNvPr id="50" name="燕尾形 49"/>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51" name="燕尾形 50"/>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54" name="燕尾形 53"/>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55" name="矩形 10"/>
          <p:cNvSpPr>
            <a:spLocks noChangeArrowheads="1"/>
          </p:cNvSpPr>
          <p:nvPr/>
        </p:nvSpPr>
        <p:spPr bwMode="auto">
          <a:xfrm>
            <a:off x="989815" y="1022844"/>
            <a:ext cx="1721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标准链</a:t>
            </a:r>
            <a:endParaRPr lang="zh-CN" altLang="en-US" sz="2000" b="1" dirty="0">
              <a:solidFill>
                <a:srgbClr val="002060"/>
              </a:solidFill>
              <a:latin typeface="微软雅黑" pitchFamily="34" charset="-122"/>
              <a:ea typeface="微软雅黑" pitchFamily="34" charset="-122"/>
            </a:endParaRPr>
          </a:p>
        </p:txBody>
      </p:sp>
      <p:grpSp>
        <p:nvGrpSpPr>
          <p:cNvPr id="58" name="组合 216"/>
          <p:cNvGrpSpPr/>
          <p:nvPr/>
        </p:nvGrpSpPr>
        <p:grpSpPr>
          <a:xfrm>
            <a:off x="3739670" y="5686222"/>
            <a:ext cx="686597" cy="736056"/>
            <a:chOff x="2681301" y="3851188"/>
            <a:chExt cx="540283" cy="805742"/>
          </a:xfrm>
          <a:scene3d>
            <a:camera prst="orthographicFront">
              <a:rot lat="3814791" lon="250952" rev="21043172"/>
            </a:camera>
            <a:lightRig rig="threePt" dir="t"/>
          </a:scene3d>
        </p:grpSpPr>
        <p:sp>
          <p:nvSpPr>
            <p:cNvPr id="59"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60"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61" name="组合 219"/>
          <p:cNvGrpSpPr/>
          <p:nvPr/>
        </p:nvGrpSpPr>
        <p:grpSpPr>
          <a:xfrm>
            <a:off x="5559379" y="5705793"/>
            <a:ext cx="686597" cy="728436"/>
            <a:chOff x="2681301" y="3851188"/>
            <a:chExt cx="540283" cy="797397"/>
          </a:xfrm>
          <a:scene3d>
            <a:camera prst="isometricOffAxis2Top">
              <a:rot lat="18086309" lon="20266692" rev="1726338"/>
            </a:camera>
            <a:lightRig rig="threePt" dir="t"/>
          </a:scene3d>
        </p:grpSpPr>
        <p:sp>
          <p:nvSpPr>
            <p:cNvPr id="71"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72"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73" name="组合 2"/>
          <p:cNvGrpSpPr>
            <a:grpSpLocks/>
          </p:cNvGrpSpPr>
          <p:nvPr/>
        </p:nvGrpSpPr>
        <p:grpSpPr bwMode="auto">
          <a:xfrm>
            <a:off x="887724" y="1595817"/>
            <a:ext cx="10441160" cy="3880367"/>
            <a:chOff x="1391" y="1970"/>
            <a:chExt cx="10162" cy="3941"/>
          </a:xfrm>
        </p:grpSpPr>
        <p:sp>
          <p:nvSpPr>
            <p:cNvPr id="74" name="矩形 13"/>
            <p:cNvSpPr/>
            <p:nvPr/>
          </p:nvSpPr>
          <p:spPr>
            <a:xfrm rot="2700000">
              <a:off x="2657" y="2507"/>
              <a:ext cx="469" cy="3001"/>
            </a:xfrm>
            <a:custGeom>
              <a:avLst/>
              <a:gdLst/>
              <a:ahLst/>
              <a:cxnLst/>
              <a:rect l="l" t="t" r="r" b="b"/>
              <a:pathLst>
                <a:path w="297837" h="1905229">
                  <a:moveTo>
                    <a:pt x="0" y="297837"/>
                  </a:moveTo>
                  <a:lnTo>
                    <a:pt x="297837" y="0"/>
                  </a:lnTo>
                  <a:lnTo>
                    <a:pt x="297837" y="1607392"/>
                  </a:lnTo>
                  <a:lnTo>
                    <a:pt x="0" y="1905229"/>
                  </a:lnTo>
                  <a:close/>
                </a:path>
              </a:pathLst>
            </a:custGeom>
            <a:gradFill flip="none" rotWithShape="1">
              <a:gsLst>
                <a:gs pos="9000">
                  <a:srgbClr val="D2144F"/>
                </a:gs>
                <a:gs pos="96000">
                  <a:srgbClr val="FA9496"/>
                </a:gs>
              </a:gsLst>
              <a:lin ang="1200000" scaled="0"/>
              <a:tileRect/>
            </a:gra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endParaRPr>
            </a:p>
          </p:txBody>
        </p:sp>
        <p:sp>
          <p:nvSpPr>
            <p:cNvPr id="75" name="矩形 13"/>
            <p:cNvSpPr/>
            <p:nvPr/>
          </p:nvSpPr>
          <p:spPr>
            <a:xfrm rot="2700000">
              <a:off x="6234" y="2513"/>
              <a:ext cx="469" cy="3000"/>
            </a:xfrm>
            <a:custGeom>
              <a:avLst/>
              <a:gdLst/>
              <a:ahLst/>
              <a:cxnLst/>
              <a:rect l="l" t="t" r="r" b="b"/>
              <a:pathLst>
                <a:path w="297837" h="1905229">
                  <a:moveTo>
                    <a:pt x="0" y="297837"/>
                  </a:moveTo>
                  <a:lnTo>
                    <a:pt x="297837" y="0"/>
                  </a:lnTo>
                  <a:lnTo>
                    <a:pt x="297837" y="1607392"/>
                  </a:lnTo>
                  <a:lnTo>
                    <a:pt x="0" y="1905229"/>
                  </a:lnTo>
                  <a:close/>
                </a:path>
              </a:pathLst>
            </a:custGeom>
            <a:gradFill flip="none" rotWithShape="1">
              <a:gsLst>
                <a:gs pos="79000">
                  <a:srgbClr val="C83C00"/>
                </a:gs>
                <a:gs pos="0">
                  <a:srgbClr val="FFC905"/>
                </a:gs>
              </a:gsLst>
              <a:lin ang="12600000" scaled="0"/>
              <a:tileRect/>
            </a:gradFill>
            <a:ln w="12700" cmpd="sng">
              <a:noFill/>
              <a:round/>
            </a:ln>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solidFill>
                  <a:schemeClr val="bg1"/>
                </a:solidFill>
              </a:endParaRPr>
            </a:p>
          </p:txBody>
        </p:sp>
        <p:sp>
          <p:nvSpPr>
            <p:cNvPr id="76" name="矩形 13"/>
            <p:cNvSpPr/>
            <p:nvPr/>
          </p:nvSpPr>
          <p:spPr>
            <a:xfrm rot="2700000">
              <a:off x="9818" y="2513"/>
              <a:ext cx="469" cy="3000"/>
            </a:xfrm>
            <a:custGeom>
              <a:avLst/>
              <a:gdLst/>
              <a:ahLst/>
              <a:cxnLst/>
              <a:rect l="l" t="t" r="r" b="b"/>
              <a:pathLst>
                <a:path w="297837" h="1905229">
                  <a:moveTo>
                    <a:pt x="0" y="297837"/>
                  </a:moveTo>
                  <a:lnTo>
                    <a:pt x="297837" y="0"/>
                  </a:lnTo>
                  <a:lnTo>
                    <a:pt x="297837" y="1607392"/>
                  </a:lnTo>
                  <a:lnTo>
                    <a:pt x="0" y="1905229"/>
                  </a:lnTo>
                  <a:close/>
                </a:path>
              </a:pathLst>
            </a:custGeom>
            <a:gradFill flip="none" rotWithShape="1">
              <a:gsLst>
                <a:gs pos="97000">
                  <a:srgbClr val="005D8C"/>
                </a:gs>
                <a:gs pos="0">
                  <a:srgbClr val="0095D0"/>
                </a:gs>
              </a:gsLst>
              <a:lin ang="13200000" scaled="0"/>
              <a:tileRect/>
            </a:gradFill>
            <a:ln w="19050">
              <a:noFill/>
            </a:ln>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solidFill>
                  <a:schemeClr val="bg1"/>
                </a:solidFill>
              </a:endParaRPr>
            </a:p>
          </p:txBody>
        </p:sp>
        <p:sp>
          <p:nvSpPr>
            <p:cNvPr id="77" name="矩形 16"/>
            <p:cNvSpPr/>
            <p:nvPr/>
          </p:nvSpPr>
          <p:spPr>
            <a:xfrm rot="18900000">
              <a:off x="4455" y="2493"/>
              <a:ext cx="469" cy="3030"/>
            </a:xfrm>
            <a:custGeom>
              <a:avLst/>
              <a:gdLst/>
              <a:ahLst/>
              <a:cxnLst/>
              <a:rect l="l" t="t" r="r" b="b"/>
              <a:pathLst>
                <a:path w="297837" h="1923191">
                  <a:moveTo>
                    <a:pt x="0" y="0"/>
                  </a:moveTo>
                  <a:lnTo>
                    <a:pt x="297837" y="297837"/>
                  </a:lnTo>
                  <a:lnTo>
                    <a:pt x="297837" y="1923191"/>
                  </a:lnTo>
                  <a:lnTo>
                    <a:pt x="0" y="1625354"/>
                  </a:lnTo>
                  <a:close/>
                </a:path>
              </a:pathLst>
            </a:cu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78" name="矩形 16"/>
            <p:cNvSpPr/>
            <p:nvPr/>
          </p:nvSpPr>
          <p:spPr>
            <a:xfrm rot="18900000">
              <a:off x="8031" y="2493"/>
              <a:ext cx="469" cy="3030"/>
            </a:xfrm>
            <a:custGeom>
              <a:avLst/>
              <a:gdLst/>
              <a:ahLst/>
              <a:cxnLst/>
              <a:rect l="l" t="t" r="r" b="b"/>
              <a:pathLst>
                <a:path w="297837" h="1923191">
                  <a:moveTo>
                    <a:pt x="0" y="0"/>
                  </a:moveTo>
                  <a:lnTo>
                    <a:pt x="297837" y="297837"/>
                  </a:lnTo>
                  <a:lnTo>
                    <a:pt x="297837" y="1923191"/>
                  </a:lnTo>
                  <a:lnTo>
                    <a:pt x="0" y="1625354"/>
                  </a:lnTo>
                  <a:close/>
                </a:path>
              </a:pathLst>
            </a:cu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nvGrpSpPr>
            <p:cNvPr id="79" name="组合 36"/>
            <p:cNvGrpSpPr>
              <a:grpSpLocks/>
            </p:cNvGrpSpPr>
            <p:nvPr/>
          </p:nvGrpSpPr>
          <p:grpSpPr bwMode="auto">
            <a:xfrm>
              <a:off x="4661" y="1970"/>
              <a:ext cx="1854" cy="2042"/>
              <a:chOff x="3203545" y="2739476"/>
              <a:chExt cx="1177098" cy="1296926"/>
            </a:xfrm>
          </p:grpSpPr>
          <p:grpSp>
            <p:nvGrpSpPr>
              <p:cNvPr id="128" name="组合 37"/>
              <p:cNvGrpSpPr>
                <a:grpSpLocks/>
              </p:cNvGrpSpPr>
              <p:nvPr/>
            </p:nvGrpSpPr>
            <p:grpSpPr bwMode="auto">
              <a:xfrm rot="60000">
                <a:off x="3203545" y="2820125"/>
                <a:ext cx="1177098" cy="1216277"/>
                <a:chOff x="7024383" y="3001823"/>
                <a:chExt cx="1177098" cy="1216277"/>
              </a:xfrm>
            </p:grpSpPr>
            <p:sp>
              <p:nvSpPr>
                <p:cNvPr id="132" name="圆角矩形 131"/>
                <p:cNvSpPr/>
                <p:nvPr/>
              </p:nvSpPr>
              <p:spPr>
                <a:xfrm rot="18848835">
                  <a:off x="7005364" y="3021984"/>
                  <a:ext cx="1215135" cy="1177098"/>
                </a:xfrm>
                <a:prstGeom prst="roundRect">
                  <a:avLst/>
                </a:prstGeom>
                <a:solidFill>
                  <a:schemeClr val="bg1">
                    <a:lumMod val="85000"/>
                  </a:schemeClr>
                </a:solidFill>
                <a:ln w="12700">
                  <a:gradFill>
                    <a:gsLst>
                      <a:gs pos="0">
                        <a:schemeClr val="bg1">
                          <a:lumMod val="65000"/>
                        </a:schemeClr>
                      </a:gs>
                      <a:gs pos="50000">
                        <a:schemeClr val="bg1">
                          <a:lumMod val="95000"/>
                        </a:schemeClr>
                      </a:gs>
                      <a:gs pos="100000">
                        <a:schemeClr val="bg1">
                          <a:lumMod val="65000"/>
                        </a:scheme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rgbClr val="FFFFFF"/>
                    </a:solidFill>
                    <a:latin typeface="等线" charset="0"/>
                    <a:ea typeface="等线" charset="0"/>
                  </a:endParaRPr>
                </a:p>
              </p:txBody>
            </p:sp>
            <p:sp>
              <p:nvSpPr>
                <p:cNvPr id="133" name="圆角矩形 132"/>
                <p:cNvSpPr/>
                <p:nvPr/>
              </p:nvSpPr>
              <p:spPr>
                <a:xfrm rot="18848835">
                  <a:off x="7000000" y="3036734"/>
                  <a:ext cx="1153309" cy="1081822"/>
                </a:xfrm>
                <a:prstGeom prst="roundRect">
                  <a:avLst/>
                </a:prstGeom>
                <a:gradFill flip="none" rotWithShape="1">
                  <a:gsLst>
                    <a:gs pos="79000">
                      <a:schemeClr val="bg1">
                        <a:alpha val="0"/>
                      </a:schemeClr>
                    </a:gs>
                    <a:gs pos="7000">
                      <a:schemeClr val="bg1">
                        <a:alpha val="83000"/>
                      </a:schemeClr>
                    </a:gs>
                  </a:gsLst>
                  <a:lin ang="3600000" scaled="0"/>
                  <a:tileRect/>
                </a:gra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chemeClr val="bg1"/>
                    </a:solidFill>
                    <a:ea typeface="等线" pitchFamily="2" charset="-122"/>
                  </a:endParaRPr>
                </a:p>
              </p:txBody>
            </p:sp>
          </p:grpSp>
          <p:sp>
            <p:nvSpPr>
              <p:cNvPr id="129" name="圆角矩形 128"/>
              <p:cNvSpPr/>
              <p:nvPr/>
            </p:nvSpPr>
            <p:spPr>
              <a:xfrm rot="18950689">
                <a:off x="3565506" y="2744739"/>
                <a:ext cx="461038" cy="476209"/>
              </a:xfrm>
              <a:prstGeom prst="roundRect">
                <a:avLst/>
              </a:prstGeom>
              <a:gradFill flip="none" rotWithShape="1">
                <a:gsLst>
                  <a:gs pos="32000">
                    <a:srgbClr val="FFC000"/>
                  </a:gs>
                  <a:gs pos="100000">
                    <a:srgbClr val="C83C00"/>
                  </a:gs>
                </a:gsLst>
                <a:path path="circle">
                  <a:fillToRect l="50000" t="50000" r="50000" b="50000"/>
                </a:path>
                <a:tileRect/>
              </a:gra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rgbClr val="FFFFFF"/>
                  </a:solidFill>
                  <a:latin typeface="等线" charset="0"/>
                  <a:ea typeface="等线" charset="0"/>
                </a:endParaRPr>
              </a:p>
            </p:txBody>
          </p:sp>
          <p:sp>
            <p:nvSpPr>
              <p:cNvPr id="130" name="圆角矩形 129"/>
              <p:cNvSpPr/>
              <p:nvPr/>
            </p:nvSpPr>
            <p:spPr>
              <a:xfrm rot="18950689">
                <a:off x="3552596" y="2739476"/>
                <a:ext cx="460912" cy="461939"/>
              </a:xfrm>
              <a:prstGeom prst="roundRect">
                <a:avLst/>
              </a:prstGeom>
              <a:gradFill>
                <a:gsLst>
                  <a:gs pos="65000">
                    <a:schemeClr val="bg1">
                      <a:alpha val="0"/>
                    </a:schemeClr>
                  </a:gs>
                  <a:gs pos="0">
                    <a:schemeClr val="bg1">
                      <a:alpha val="86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rgbClr val="FFFFFF"/>
                  </a:solidFill>
                  <a:ea typeface="等线" pitchFamily="2" charset="-122"/>
                </a:endParaRPr>
              </a:p>
            </p:txBody>
          </p:sp>
          <p:sp>
            <p:nvSpPr>
              <p:cNvPr id="131" name="TextBox 40"/>
              <p:cNvSpPr txBox="1">
                <a:spLocks noChangeArrowheads="1"/>
              </p:cNvSpPr>
              <p:nvPr/>
            </p:nvSpPr>
            <p:spPr bwMode="auto">
              <a:xfrm rot="16411506">
                <a:off x="3653635" y="2848512"/>
                <a:ext cx="357356" cy="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en-US" altLang="zh-CN" sz="2400" dirty="0">
                    <a:solidFill>
                      <a:schemeClr val="bg1"/>
                    </a:solidFill>
                    <a:latin typeface="Stencil" pitchFamily="82" charset="0"/>
                    <a:ea typeface="华文中宋" pitchFamily="2" charset="-122"/>
                  </a:rPr>
                  <a:t>2</a:t>
                </a:r>
                <a:endParaRPr lang="zh-CN" altLang="en-US" sz="2400" dirty="0">
                  <a:solidFill>
                    <a:schemeClr val="bg1"/>
                  </a:solidFill>
                  <a:latin typeface="Stencil" pitchFamily="82" charset="0"/>
                  <a:ea typeface="华文中宋" pitchFamily="2" charset="-122"/>
                </a:endParaRPr>
              </a:p>
            </p:txBody>
          </p:sp>
        </p:grpSp>
        <p:grpSp>
          <p:nvGrpSpPr>
            <p:cNvPr id="80" name="组合 43"/>
            <p:cNvGrpSpPr>
              <a:grpSpLocks/>
            </p:cNvGrpSpPr>
            <p:nvPr/>
          </p:nvGrpSpPr>
          <p:grpSpPr bwMode="auto">
            <a:xfrm>
              <a:off x="2838" y="3817"/>
              <a:ext cx="1854" cy="2047"/>
              <a:chOff x="1352992" y="2735984"/>
              <a:chExt cx="1177098" cy="1300418"/>
            </a:xfrm>
          </p:grpSpPr>
          <p:grpSp>
            <p:nvGrpSpPr>
              <p:cNvPr id="121" name="组合 44"/>
              <p:cNvGrpSpPr>
                <a:grpSpLocks/>
              </p:cNvGrpSpPr>
              <p:nvPr/>
            </p:nvGrpSpPr>
            <p:grpSpPr bwMode="auto">
              <a:xfrm rot="60000">
                <a:off x="1352992" y="2821267"/>
                <a:ext cx="1177098" cy="1215135"/>
                <a:chOff x="7024383" y="3002965"/>
                <a:chExt cx="1177098" cy="1215135"/>
              </a:xfrm>
            </p:grpSpPr>
            <p:sp>
              <p:nvSpPr>
                <p:cNvPr id="126" name="圆角矩形 125"/>
                <p:cNvSpPr/>
                <p:nvPr/>
              </p:nvSpPr>
              <p:spPr>
                <a:xfrm rot="18848835">
                  <a:off x="7005364" y="3021984"/>
                  <a:ext cx="1215135" cy="1177098"/>
                </a:xfrm>
                <a:prstGeom prst="roundRect">
                  <a:avLst/>
                </a:prstGeom>
                <a:solidFill>
                  <a:schemeClr val="bg1">
                    <a:lumMod val="85000"/>
                  </a:schemeClr>
                </a:solidFill>
                <a:ln w="12700">
                  <a:gradFill>
                    <a:gsLst>
                      <a:gs pos="0">
                        <a:schemeClr val="bg1">
                          <a:lumMod val="65000"/>
                        </a:schemeClr>
                      </a:gs>
                      <a:gs pos="50000">
                        <a:schemeClr val="bg1">
                          <a:lumMod val="95000"/>
                        </a:schemeClr>
                      </a:gs>
                      <a:gs pos="100000">
                        <a:schemeClr val="bg1">
                          <a:lumMod val="65000"/>
                        </a:scheme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rgbClr val="FFFFFF"/>
                    </a:solidFill>
                    <a:latin typeface="等线" charset="0"/>
                    <a:ea typeface="等线" charset="0"/>
                  </a:endParaRPr>
                </a:p>
              </p:txBody>
            </p:sp>
            <p:sp>
              <p:nvSpPr>
                <p:cNvPr id="127" name="圆角矩形 126"/>
                <p:cNvSpPr/>
                <p:nvPr/>
              </p:nvSpPr>
              <p:spPr>
                <a:xfrm rot="18848835">
                  <a:off x="7029598" y="3025074"/>
                  <a:ext cx="1155639" cy="1159619"/>
                </a:xfrm>
                <a:prstGeom prst="roundRect">
                  <a:avLst/>
                </a:prstGeom>
                <a:gradFill flip="none" rotWithShape="1">
                  <a:gsLst>
                    <a:gs pos="12000">
                      <a:schemeClr val="bg1">
                        <a:alpha val="4000"/>
                      </a:schemeClr>
                    </a:gs>
                    <a:gs pos="94000">
                      <a:schemeClr val="bg1">
                        <a:alpha val="83000"/>
                      </a:schemeClr>
                    </a:gs>
                  </a:gsLst>
                  <a:lin ang="9000000" scaled="0"/>
                  <a:tileRect/>
                </a:gra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chemeClr val="bg1"/>
                    </a:solidFill>
                    <a:ea typeface="等线" pitchFamily="2" charset="-122"/>
                  </a:endParaRPr>
                </a:p>
              </p:txBody>
            </p:sp>
          </p:grpSp>
          <p:grpSp>
            <p:nvGrpSpPr>
              <p:cNvPr id="122" name="组合 45"/>
              <p:cNvGrpSpPr>
                <a:grpSpLocks/>
              </p:cNvGrpSpPr>
              <p:nvPr/>
            </p:nvGrpSpPr>
            <p:grpSpPr bwMode="auto">
              <a:xfrm rot="-2649311">
                <a:off x="1711412" y="2735984"/>
                <a:ext cx="461038" cy="486404"/>
                <a:chOff x="2801203" y="1935181"/>
                <a:chExt cx="940696" cy="548578"/>
              </a:xfrm>
            </p:grpSpPr>
            <p:sp>
              <p:nvSpPr>
                <p:cNvPr id="124" name="圆角矩形 123"/>
                <p:cNvSpPr/>
                <p:nvPr/>
              </p:nvSpPr>
              <p:spPr>
                <a:xfrm>
                  <a:off x="2801203" y="1946679"/>
                  <a:ext cx="940696" cy="537080"/>
                </a:xfrm>
                <a:prstGeom prst="roundRect">
                  <a:avLst/>
                </a:prstGeom>
                <a:gradFill flip="none" rotWithShape="1">
                  <a:gsLst>
                    <a:gs pos="32000">
                      <a:srgbClr val="ED3F75"/>
                    </a:gs>
                    <a:gs pos="100000">
                      <a:srgbClr val="D21450"/>
                    </a:gs>
                  </a:gsLst>
                  <a:path path="circle">
                    <a:fillToRect l="50000" t="50000" r="50000" b="50000"/>
                  </a:path>
                  <a:tileRect/>
                </a:gra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rgbClr val="FFFFFF"/>
                    </a:solidFill>
                    <a:latin typeface="等线" charset="0"/>
                    <a:ea typeface="等线" charset="0"/>
                  </a:endParaRPr>
                </a:p>
              </p:txBody>
            </p:sp>
            <p:sp>
              <p:nvSpPr>
                <p:cNvPr id="125" name="圆角矩形 124"/>
                <p:cNvSpPr/>
                <p:nvPr/>
              </p:nvSpPr>
              <p:spPr>
                <a:xfrm>
                  <a:off x="2801252" y="1932482"/>
                  <a:ext cx="940438" cy="521111"/>
                </a:xfrm>
                <a:prstGeom prst="roundRect">
                  <a:avLst/>
                </a:prstGeom>
                <a:gradFill>
                  <a:gsLst>
                    <a:gs pos="65000">
                      <a:schemeClr val="bg1">
                        <a:alpha val="0"/>
                      </a:schemeClr>
                    </a:gs>
                    <a:gs pos="0">
                      <a:schemeClr val="bg1">
                        <a:alpha val="86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rgbClr val="FFFFFF"/>
                    </a:solidFill>
                    <a:ea typeface="等线" pitchFamily="2" charset="-122"/>
                  </a:endParaRPr>
                </a:p>
              </p:txBody>
            </p:sp>
          </p:grpSp>
          <p:sp>
            <p:nvSpPr>
              <p:cNvPr id="123" name="TextBox 46"/>
              <p:cNvSpPr txBox="1">
                <a:spLocks noChangeArrowheads="1"/>
              </p:cNvSpPr>
              <p:nvPr/>
            </p:nvSpPr>
            <p:spPr bwMode="auto">
              <a:xfrm rot="16411506">
                <a:off x="1782698" y="2853957"/>
                <a:ext cx="357443" cy="245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en-US" altLang="zh-CN" sz="2400" dirty="0">
                    <a:solidFill>
                      <a:schemeClr val="bg1"/>
                    </a:solidFill>
                    <a:latin typeface="Stencil" pitchFamily="82" charset="0"/>
                    <a:ea typeface="华文中宋" pitchFamily="2" charset="-122"/>
                  </a:rPr>
                  <a:t>1</a:t>
                </a:r>
                <a:endParaRPr lang="zh-CN" altLang="en-US" sz="2400" dirty="0">
                  <a:solidFill>
                    <a:schemeClr val="bg1"/>
                  </a:solidFill>
                  <a:latin typeface="Stencil" pitchFamily="82" charset="0"/>
                  <a:ea typeface="华文中宋" pitchFamily="2" charset="-122"/>
                </a:endParaRPr>
              </a:p>
            </p:txBody>
          </p:sp>
        </p:grpSp>
        <p:grpSp>
          <p:nvGrpSpPr>
            <p:cNvPr id="81" name="组合 51"/>
            <p:cNvGrpSpPr>
              <a:grpSpLocks/>
            </p:cNvGrpSpPr>
            <p:nvPr/>
          </p:nvGrpSpPr>
          <p:grpSpPr bwMode="auto">
            <a:xfrm>
              <a:off x="8250" y="2015"/>
              <a:ext cx="1854" cy="2042"/>
              <a:chOff x="6938960" y="2739575"/>
              <a:chExt cx="1177098" cy="1296827"/>
            </a:xfrm>
          </p:grpSpPr>
          <p:grpSp>
            <p:nvGrpSpPr>
              <p:cNvPr id="115" name="组合 52"/>
              <p:cNvGrpSpPr>
                <a:grpSpLocks/>
              </p:cNvGrpSpPr>
              <p:nvPr/>
            </p:nvGrpSpPr>
            <p:grpSpPr bwMode="auto">
              <a:xfrm rot="60000">
                <a:off x="6938960" y="2820125"/>
                <a:ext cx="1177098" cy="1216277"/>
                <a:chOff x="7024383" y="3001823"/>
                <a:chExt cx="1177098" cy="1216277"/>
              </a:xfrm>
            </p:grpSpPr>
            <p:sp>
              <p:nvSpPr>
                <p:cNvPr id="119" name="圆角矩形 118"/>
                <p:cNvSpPr/>
                <p:nvPr/>
              </p:nvSpPr>
              <p:spPr>
                <a:xfrm rot="18848835">
                  <a:off x="7005364" y="3021984"/>
                  <a:ext cx="1215135" cy="1177098"/>
                </a:xfrm>
                <a:prstGeom prst="roundRect">
                  <a:avLst/>
                </a:prstGeom>
                <a:solidFill>
                  <a:schemeClr val="bg1">
                    <a:lumMod val="85000"/>
                  </a:schemeClr>
                </a:solidFill>
                <a:ln w="12700">
                  <a:gradFill>
                    <a:gsLst>
                      <a:gs pos="0">
                        <a:schemeClr val="bg1">
                          <a:lumMod val="65000"/>
                        </a:schemeClr>
                      </a:gs>
                      <a:gs pos="50000">
                        <a:schemeClr val="bg1">
                          <a:lumMod val="95000"/>
                        </a:schemeClr>
                      </a:gs>
                      <a:gs pos="100000">
                        <a:schemeClr val="bg1">
                          <a:lumMod val="65000"/>
                        </a:scheme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rgbClr val="FFFFFF"/>
                    </a:solidFill>
                    <a:latin typeface="等线" charset="0"/>
                    <a:ea typeface="等线" charset="0"/>
                  </a:endParaRPr>
                </a:p>
              </p:txBody>
            </p:sp>
            <p:sp>
              <p:nvSpPr>
                <p:cNvPr id="120" name="圆角矩形 119"/>
                <p:cNvSpPr/>
                <p:nvPr/>
              </p:nvSpPr>
              <p:spPr>
                <a:xfrm rot="18848835">
                  <a:off x="6998289" y="3039118"/>
                  <a:ext cx="1154333" cy="1080353"/>
                </a:xfrm>
                <a:prstGeom prst="roundRect">
                  <a:avLst/>
                </a:prstGeom>
                <a:gradFill flip="none" rotWithShape="1">
                  <a:gsLst>
                    <a:gs pos="79000">
                      <a:schemeClr val="bg1">
                        <a:alpha val="0"/>
                      </a:schemeClr>
                    </a:gs>
                    <a:gs pos="7000">
                      <a:schemeClr val="bg1">
                        <a:alpha val="83000"/>
                      </a:schemeClr>
                    </a:gs>
                  </a:gsLst>
                  <a:lin ang="3600000" scaled="0"/>
                  <a:tileRect/>
                </a:gra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chemeClr val="bg1"/>
                    </a:solidFill>
                    <a:ea typeface="等线" pitchFamily="2" charset="-122"/>
                  </a:endParaRPr>
                </a:p>
              </p:txBody>
            </p:sp>
          </p:grpSp>
          <p:sp>
            <p:nvSpPr>
              <p:cNvPr id="116" name="圆角矩形 115"/>
              <p:cNvSpPr/>
              <p:nvPr/>
            </p:nvSpPr>
            <p:spPr>
              <a:xfrm rot="18950689">
                <a:off x="7300921" y="2744739"/>
                <a:ext cx="461038" cy="476209"/>
              </a:xfrm>
              <a:prstGeom prst="roundRect">
                <a:avLst/>
              </a:prstGeom>
              <a:gradFill flip="none" rotWithShape="1">
                <a:gsLst>
                  <a:gs pos="32000">
                    <a:srgbClr val="00B0F0"/>
                  </a:gs>
                  <a:gs pos="100000">
                    <a:srgbClr val="0070C0"/>
                  </a:gs>
                </a:gsLst>
                <a:path path="circle">
                  <a:fillToRect l="50000" t="50000" r="50000" b="50000"/>
                </a:path>
                <a:tileRect/>
              </a:gra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rgbClr val="FFFFFF"/>
                  </a:solidFill>
                  <a:latin typeface="等线" charset="0"/>
                  <a:ea typeface="等线" charset="0"/>
                </a:endParaRPr>
              </a:p>
            </p:txBody>
          </p:sp>
          <p:sp>
            <p:nvSpPr>
              <p:cNvPr id="117" name="圆角矩形 116"/>
              <p:cNvSpPr/>
              <p:nvPr/>
            </p:nvSpPr>
            <p:spPr>
              <a:xfrm rot="18950689">
                <a:off x="7288974" y="2739575"/>
                <a:ext cx="460912" cy="461939"/>
              </a:xfrm>
              <a:prstGeom prst="roundRect">
                <a:avLst/>
              </a:prstGeom>
              <a:gradFill>
                <a:gsLst>
                  <a:gs pos="65000">
                    <a:schemeClr val="bg1">
                      <a:alpha val="0"/>
                    </a:schemeClr>
                  </a:gs>
                  <a:gs pos="0">
                    <a:schemeClr val="bg1">
                      <a:alpha val="86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rgbClr val="FFFFFF"/>
                  </a:solidFill>
                  <a:ea typeface="等线" pitchFamily="2" charset="-122"/>
                </a:endParaRPr>
              </a:p>
            </p:txBody>
          </p:sp>
          <p:sp>
            <p:nvSpPr>
              <p:cNvPr id="118" name="TextBox 66"/>
              <p:cNvSpPr txBox="1">
                <a:spLocks noChangeArrowheads="1"/>
              </p:cNvSpPr>
              <p:nvPr/>
            </p:nvSpPr>
            <p:spPr bwMode="auto">
              <a:xfrm rot="16411506">
                <a:off x="7381762" y="2842203"/>
                <a:ext cx="357356" cy="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en-US" altLang="zh-CN" sz="2400" dirty="0">
                    <a:solidFill>
                      <a:schemeClr val="bg1"/>
                    </a:solidFill>
                    <a:latin typeface="Stencil" pitchFamily="82" charset="0"/>
                    <a:ea typeface="华文中宋" pitchFamily="2" charset="-122"/>
                  </a:rPr>
                  <a:t>4</a:t>
                </a:r>
                <a:endParaRPr lang="zh-CN" altLang="en-US" sz="2400" dirty="0">
                  <a:solidFill>
                    <a:schemeClr val="bg1"/>
                  </a:solidFill>
                  <a:latin typeface="Stencil" pitchFamily="82" charset="0"/>
                  <a:ea typeface="华文中宋" pitchFamily="2" charset="-122"/>
                </a:endParaRPr>
              </a:p>
            </p:txBody>
          </p:sp>
        </p:grpSp>
        <p:grpSp>
          <p:nvGrpSpPr>
            <p:cNvPr id="82" name="组合 9"/>
            <p:cNvGrpSpPr>
              <a:grpSpLocks/>
            </p:cNvGrpSpPr>
            <p:nvPr/>
          </p:nvGrpSpPr>
          <p:grpSpPr bwMode="auto">
            <a:xfrm>
              <a:off x="6478" y="3869"/>
              <a:ext cx="1854" cy="2042"/>
              <a:chOff x="5048751" y="2739308"/>
              <a:chExt cx="1177098" cy="1297094"/>
            </a:xfrm>
          </p:grpSpPr>
          <p:grpSp>
            <p:nvGrpSpPr>
              <p:cNvPr id="109" name="组合 10"/>
              <p:cNvGrpSpPr>
                <a:grpSpLocks/>
              </p:cNvGrpSpPr>
              <p:nvPr/>
            </p:nvGrpSpPr>
            <p:grpSpPr bwMode="auto">
              <a:xfrm rot="60000">
                <a:off x="5048751" y="2820125"/>
                <a:ext cx="1177098" cy="1216277"/>
                <a:chOff x="7024383" y="3001823"/>
                <a:chExt cx="1177098" cy="1216277"/>
              </a:xfrm>
            </p:grpSpPr>
            <p:sp>
              <p:nvSpPr>
                <p:cNvPr id="113" name="圆角矩形 112"/>
                <p:cNvSpPr/>
                <p:nvPr/>
              </p:nvSpPr>
              <p:spPr>
                <a:xfrm rot="18848835">
                  <a:off x="7005364" y="3021984"/>
                  <a:ext cx="1215135" cy="1177098"/>
                </a:xfrm>
                <a:prstGeom prst="roundRect">
                  <a:avLst/>
                </a:prstGeom>
                <a:solidFill>
                  <a:schemeClr val="bg1">
                    <a:lumMod val="85000"/>
                  </a:schemeClr>
                </a:solidFill>
                <a:ln w="12700">
                  <a:gradFill>
                    <a:gsLst>
                      <a:gs pos="0">
                        <a:schemeClr val="bg1">
                          <a:lumMod val="65000"/>
                        </a:schemeClr>
                      </a:gs>
                      <a:gs pos="50000">
                        <a:schemeClr val="bg1">
                          <a:lumMod val="95000"/>
                        </a:schemeClr>
                      </a:gs>
                      <a:gs pos="100000">
                        <a:schemeClr val="bg1">
                          <a:lumMod val="65000"/>
                        </a:scheme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rgbClr val="FFFFFF"/>
                    </a:solidFill>
                    <a:latin typeface="等线" charset="0"/>
                    <a:ea typeface="等线" charset="0"/>
                  </a:endParaRPr>
                </a:p>
              </p:txBody>
            </p:sp>
            <p:sp>
              <p:nvSpPr>
                <p:cNvPr id="114" name="圆角矩形 113"/>
                <p:cNvSpPr/>
                <p:nvPr/>
              </p:nvSpPr>
              <p:spPr>
                <a:xfrm rot="18848835">
                  <a:off x="7000136" y="3036565"/>
                  <a:ext cx="1153309" cy="1081822"/>
                </a:xfrm>
                <a:prstGeom prst="roundRect">
                  <a:avLst/>
                </a:prstGeom>
                <a:gradFill flip="none" rotWithShape="1">
                  <a:gsLst>
                    <a:gs pos="79000">
                      <a:schemeClr val="bg1">
                        <a:alpha val="0"/>
                      </a:schemeClr>
                    </a:gs>
                    <a:gs pos="7000">
                      <a:schemeClr val="bg1">
                        <a:alpha val="83000"/>
                      </a:schemeClr>
                    </a:gs>
                  </a:gsLst>
                  <a:lin ang="3600000" scaled="0"/>
                  <a:tileRect/>
                </a:gra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chemeClr val="bg1"/>
                    </a:solidFill>
                    <a:ea typeface="等线" pitchFamily="2" charset="-122"/>
                  </a:endParaRPr>
                </a:p>
              </p:txBody>
            </p:sp>
          </p:grpSp>
          <p:sp>
            <p:nvSpPr>
              <p:cNvPr id="110" name="圆角矩形 109"/>
              <p:cNvSpPr/>
              <p:nvPr/>
            </p:nvSpPr>
            <p:spPr>
              <a:xfrm rot="18950689">
                <a:off x="5410712" y="2744739"/>
                <a:ext cx="461038" cy="476209"/>
              </a:xfrm>
              <a:prstGeom prst="roundRect">
                <a:avLst/>
              </a:prstGeom>
              <a:gradFill flip="none" rotWithShape="1">
                <a:gsLst>
                  <a:gs pos="32000">
                    <a:srgbClr val="92D050"/>
                  </a:gs>
                  <a:gs pos="100000">
                    <a:srgbClr val="0C7804"/>
                  </a:gs>
                </a:gsLst>
                <a:path path="circle">
                  <a:fillToRect l="50000" t="50000" r="50000" b="50000"/>
                </a:path>
                <a:tileRect/>
              </a:gra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rgbClr val="FFFFFF"/>
                  </a:solidFill>
                  <a:latin typeface="等线" charset="0"/>
                  <a:ea typeface="等线" charset="0"/>
                </a:endParaRPr>
              </a:p>
            </p:txBody>
          </p:sp>
          <p:sp>
            <p:nvSpPr>
              <p:cNvPr id="111" name="圆角矩形 110"/>
              <p:cNvSpPr/>
              <p:nvPr/>
            </p:nvSpPr>
            <p:spPr>
              <a:xfrm rot="18950689">
                <a:off x="5397943" y="2739308"/>
                <a:ext cx="460912" cy="461939"/>
              </a:xfrm>
              <a:prstGeom prst="roundRect">
                <a:avLst/>
              </a:prstGeom>
              <a:gradFill>
                <a:gsLst>
                  <a:gs pos="65000">
                    <a:schemeClr val="bg1">
                      <a:alpha val="0"/>
                    </a:schemeClr>
                  </a:gs>
                  <a:gs pos="0">
                    <a:schemeClr val="bg1">
                      <a:alpha val="86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rgbClr val="FFFFFF"/>
                  </a:solidFill>
                  <a:ea typeface="等线" pitchFamily="2" charset="-122"/>
                </a:endParaRPr>
              </a:p>
            </p:txBody>
          </p:sp>
          <p:sp>
            <p:nvSpPr>
              <p:cNvPr id="112" name="TextBox 73"/>
              <p:cNvSpPr txBox="1">
                <a:spLocks noChangeArrowheads="1"/>
              </p:cNvSpPr>
              <p:nvPr/>
            </p:nvSpPr>
            <p:spPr bwMode="auto">
              <a:xfrm rot="16411506">
                <a:off x="5487134" y="2835945"/>
                <a:ext cx="357356" cy="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en-US" altLang="zh-CN" sz="2400" dirty="0">
                    <a:solidFill>
                      <a:schemeClr val="bg1"/>
                    </a:solidFill>
                    <a:latin typeface="Stencil" pitchFamily="82" charset="0"/>
                    <a:ea typeface="华文中宋" pitchFamily="2" charset="-122"/>
                  </a:rPr>
                  <a:t>3</a:t>
                </a:r>
                <a:endParaRPr lang="zh-CN" altLang="en-US" sz="2400" dirty="0">
                  <a:solidFill>
                    <a:schemeClr val="bg1"/>
                  </a:solidFill>
                  <a:latin typeface="Stencil" pitchFamily="82" charset="0"/>
                  <a:ea typeface="华文中宋" pitchFamily="2" charset="-122"/>
                </a:endParaRPr>
              </a:p>
            </p:txBody>
          </p:sp>
        </p:grpSp>
        <p:sp>
          <p:nvSpPr>
            <p:cNvPr id="83" name="TextBox 11"/>
            <p:cNvSpPr txBox="1">
              <a:spLocks noChangeArrowheads="1"/>
            </p:cNvSpPr>
            <p:nvPr/>
          </p:nvSpPr>
          <p:spPr bwMode="auto">
            <a:xfrm flipH="1">
              <a:off x="2823" y="4655"/>
              <a:ext cx="1782" cy="656"/>
            </a:xfrm>
            <a:prstGeom prst="rect">
              <a:avLst/>
            </a:prstGeom>
            <a:noFill/>
            <a:ln>
              <a:noFill/>
            </a:ln>
            <a:effectLst>
              <a:innerShdw blurRad="63500" dist="50800" dir="16200000">
                <a:srgbClr val="7131A1">
                  <a:alpha val="50000"/>
                </a:srgbClr>
              </a:innerShdw>
            </a:effectLst>
          </p:spPr>
          <p:txBody>
            <a:bodyPr>
              <a:spAutoFit/>
            </a:bodyPr>
            <a:lstStyle>
              <a:defPPr>
                <a:defRPr lang="zh-CN"/>
              </a:defPPr>
              <a:lvl1pPr algn="ctr">
                <a:defRPr sz="2000" b="1" kern="0">
                  <a:solidFill>
                    <a:schemeClr val="bg1"/>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defRPr/>
              </a:pPr>
              <a:r>
                <a:rPr lang="zh-CN" altLang="en-US" sz="1800" noProof="1" smtClean="0">
                  <a:solidFill>
                    <a:schemeClr val="tx1"/>
                  </a:solidFill>
                  <a:effectLst>
                    <a:innerShdw blurRad="63500" dist="50800" dir="18900000">
                      <a:srgbClr val="C00808">
                        <a:alpha val="80784"/>
                      </a:srgbClr>
                    </a:innerShdw>
                  </a:effectLst>
                </a:rPr>
                <a:t>上级有关</a:t>
              </a:r>
              <a:endParaRPr lang="en-US" altLang="zh-CN" sz="1800" noProof="1" smtClean="0">
                <a:solidFill>
                  <a:schemeClr val="tx1"/>
                </a:solidFill>
                <a:effectLst>
                  <a:innerShdw blurRad="63500" dist="50800" dir="18900000">
                    <a:srgbClr val="C00808">
                      <a:alpha val="80784"/>
                    </a:srgbClr>
                  </a:innerShdw>
                </a:effectLst>
              </a:endParaRPr>
            </a:p>
            <a:p>
              <a:pPr>
                <a:defRPr/>
              </a:pPr>
              <a:r>
                <a:rPr lang="zh-CN" altLang="en-US" sz="1800" noProof="1" smtClean="0">
                  <a:solidFill>
                    <a:schemeClr val="tx1"/>
                  </a:solidFill>
                  <a:effectLst>
                    <a:innerShdw blurRad="63500" dist="50800" dir="18900000">
                      <a:srgbClr val="C00808">
                        <a:alpha val="80784"/>
                      </a:srgbClr>
                    </a:innerShdw>
                  </a:effectLst>
                </a:rPr>
                <a:t>教师发展标准</a:t>
              </a:r>
              <a:endParaRPr lang="zh-CN" altLang="en-US" sz="1800" noProof="1">
                <a:solidFill>
                  <a:schemeClr val="tx1"/>
                </a:solidFill>
                <a:effectLst>
                  <a:innerShdw blurRad="63500" dist="50800" dir="18900000">
                    <a:srgbClr val="C00808">
                      <a:alpha val="80784"/>
                    </a:srgbClr>
                  </a:innerShdw>
                </a:effectLst>
              </a:endParaRPr>
            </a:p>
          </p:txBody>
        </p:sp>
        <p:sp>
          <p:nvSpPr>
            <p:cNvPr id="84" name="TextBox 11"/>
            <p:cNvSpPr txBox="1">
              <a:spLocks noChangeArrowheads="1"/>
            </p:cNvSpPr>
            <p:nvPr/>
          </p:nvSpPr>
          <p:spPr bwMode="auto">
            <a:xfrm flipH="1">
              <a:off x="4588" y="2785"/>
              <a:ext cx="2014" cy="656"/>
            </a:xfrm>
            <a:prstGeom prst="rect">
              <a:avLst/>
            </a:prstGeom>
            <a:noFill/>
            <a:ln>
              <a:noFill/>
            </a:ln>
            <a:effectLst>
              <a:innerShdw blurRad="63500" dist="50800" dir="16200000">
                <a:srgbClr val="7131A1">
                  <a:alpha val="50000"/>
                </a:srgbClr>
              </a:innerShdw>
            </a:effectLst>
          </p:spPr>
          <p:txBody>
            <a:bodyPr>
              <a:spAutoFit/>
            </a:bodyPr>
            <a:lstStyle>
              <a:defPPr>
                <a:defRPr lang="zh-CN"/>
              </a:defPPr>
              <a:lvl1pPr algn="ctr">
                <a:defRPr sz="2000" b="1" kern="0">
                  <a:solidFill>
                    <a:schemeClr val="bg1"/>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defRPr/>
              </a:pPr>
              <a:r>
                <a:rPr lang="zh-CN" altLang="en-US" sz="1800" noProof="1" smtClean="0">
                  <a:solidFill>
                    <a:schemeClr val="tx1"/>
                  </a:solidFill>
                  <a:effectLst>
                    <a:innerShdw blurRad="63500" dist="50800" dir="18900000">
                      <a:srgbClr val="FFC000">
                        <a:alpha val="81000"/>
                      </a:srgbClr>
                    </a:innerShdw>
                  </a:effectLst>
                </a:rPr>
                <a:t>学校基于共性的</a:t>
              </a:r>
              <a:endParaRPr lang="en-US" altLang="zh-CN" sz="1800" noProof="1" smtClean="0">
                <a:solidFill>
                  <a:schemeClr val="tx1"/>
                </a:solidFill>
                <a:effectLst>
                  <a:innerShdw blurRad="63500" dist="50800" dir="18900000">
                    <a:srgbClr val="FFC000">
                      <a:alpha val="81000"/>
                    </a:srgbClr>
                  </a:innerShdw>
                </a:effectLst>
              </a:endParaRPr>
            </a:p>
            <a:p>
              <a:pPr>
                <a:defRPr/>
              </a:pPr>
              <a:r>
                <a:rPr lang="zh-CN" altLang="en-US" sz="1800" noProof="1" smtClean="0">
                  <a:solidFill>
                    <a:schemeClr val="tx1"/>
                  </a:solidFill>
                  <a:effectLst>
                    <a:innerShdw blurRad="63500" dist="50800" dir="18900000">
                      <a:srgbClr val="FFC000">
                        <a:alpha val="81000"/>
                      </a:srgbClr>
                    </a:innerShdw>
                  </a:effectLst>
                </a:rPr>
                <a:t>通用性标准</a:t>
              </a:r>
              <a:endParaRPr lang="zh-CN" altLang="en-US" sz="1800" noProof="1">
                <a:solidFill>
                  <a:schemeClr val="tx1"/>
                </a:solidFill>
                <a:effectLst>
                  <a:innerShdw blurRad="63500" dist="50800" dir="18900000">
                    <a:srgbClr val="FFC000">
                      <a:alpha val="81000"/>
                    </a:srgbClr>
                  </a:innerShdw>
                </a:effectLst>
              </a:endParaRPr>
            </a:p>
          </p:txBody>
        </p:sp>
        <p:sp>
          <p:nvSpPr>
            <p:cNvPr id="85" name="TextBox 11"/>
            <p:cNvSpPr txBox="1">
              <a:spLocks noChangeArrowheads="1"/>
            </p:cNvSpPr>
            <p:nvPr/>
          </p:nvSpPr>
          <p:spPr bwMode="auto">
            <a:xfrm flipH="1">
              <a:off x="6415" y="4696"/>
              <a:ext cx="2074" cy="656"/>
            </a:xfrm>
            <a:prstGeom prst="rect">
              <a:avLst/>
            </a:prstGeom>
            <a:noFill/>
            <a:ln>
              <a:noFill/>
            </a:ln>
            <a:effectLst>
              <a:innerShdw blurRad="63500" dist="50800" dir="16200000">
                <a:srgbClr val="7131A1">
                  <a:alpha val="50000"/>
                </a:srgbClr>
              </a:innerShdw>
            </a:effectLst>
          </p:spPr>
          <p:txBody>
            <a:bodyPr>
              <a:spAutoFit/>
            </a:bodyPr>
            <a:lstStyle>
              <a:defPPr>
                <a:defRPr lang="zh-CN"/>
              </a:defPPr>
              <a:lvl1pPr algn="ctr">
                <a:defRPr sz="2000" b="1" kern="0">
                  <a:solidFill>
                    <a:schemeClr val="bg1"/>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defRPr/>
              </a:pPr>
              <a:r>
                <a:rPr lang="zh-CN" altLang="en-US" sz="1800" noProof="1" smtClean="0">
                  <a:solidFill>
                    <a:schemeClr val="tx1"/>
                  </a:solidFill>
                  <a:effectLst>
                    <a:innerShdw blurRad="63500" dist="50800" dir="18900000">
                      <a:srgbClr val="0C7804">
                        <a:alpha val="81000"/>
                      </a:srgbClr>
                    </a:innerShdw>
                  </a:effectLst>
                </a:rPr>
                <a:t>系部基于责任主体</a:t>
              </a:r>
              <a:endParaRPr lang="en-US" altLang="zh-CN" sz="1800" noProof="1" smtClean="0">
                <a:solidFill>
                  <a:schemeClr val="tx1"/>
                </a:solidFill>
                <a:effectLst>
                  <a:innerShdw blurRad="63500" dist="50800" dir="18900000">
                    <a:srgbClr val="0C7804">
                      <a:alpha val="81000"/>
                    </a:srgbClr>
                  </a:innerShdw>
                </a:effectLst>
              </a:endParaRPr>
            </a:p>
            <a:p>
              <a:pPr>
                <a:defRPr/>
              </a:pPr>
              <a:r>
                <a:rPr lang="zh-CN" altLang="en-US" sz="1800" noProof="1" smtClean="0">
                  <a:solidFill>
                    <a:schemeClr val="tx1"/>
                  </a:solidFill>
                  <a:effectLst>
                    <a:innerShdw blurRad="63500" dist="50800" dir="18900000">
                      <a:srgbClr val="0C7804">
                        <a:alpha val="81000"/>
                      </a:srgbClr>
                    </a:innerShdw>
                  </a:effectLst>
                </a:rPr>
                <a:t>的个性化标准</a:t>
              </a:r>
              <a:endParaRPr lang="zh-CN" altLang="en-US" sz="1800" noProof="1">
                <a:solidFill>
                  <a:schemeClr val="tx1"/>
                </a:solidFill>
                <a:effectLst>
                  <a:innerShdw blurRad="63500" dist="50800" dir="18900000">
                    <a:srgbClr val="0C7804">
                      <a:alpha val="81000"/>
                    </a:srgbClr>
                  </a:innerShdw>
                </a:effectLst>
              </a:endParaRPr>
            </a:p>
          </p:txBody>
        </p:sp>
        <p:sp>
          <p:nvSpPr>
            <p:cNvPr id="86" name="TextBox 11"/>
            <p:cNvSpPr txBox="1">
              <a:spLocks noChangeArrowheads="1"/>
            </p:cNvSpPr>
            <p:nvPr/>
          </p:nvSpPr>
          <p:spPr bwMode="auto">
            <a:xfrm flipH="1">
              <a:off x="8338" y="2873"/>
              <a:ext cx="1782" cy="656"/>
            </a:xfrm>
            <a:prstGeom prst="rect">
              <a:avLst/>
            </a:prstGeom>
            <a:noFill/>
            <a:ln>
              <a:noFill/>
            </a:ln>
            <a:effectLst>
              <a:innerShdw blurRad="63500" dist="50800" dir="16200000">
                <a:srgbClr val="7131A1">
                  <a:alpha val="50000"/>
                </a:srgbClr>
              </a:innerShdw>
            </a:effectLst>
          </p:spPr>
          <p:txBody>
            <a:bodyPr>
              <a:spAutoFit/>
            </a:bodyPr>
            <a:lstStyle>
              <a:defPPr>
                <a:defRPr lang="zh-CN"/>
              </a:defPPr>
              <a:lvl1pPr algn="ctr">
                <a:defRPr sz="2000" b="1" kern="0">
                  <a:solidFill>
                    <a:schemeClr val="bg1"/>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defRPr/>
              </a:pPr>
              <a:r>
                <a:rPr lang="zh-CN" altLang="en-US" sz="1800" noProof="1" smtClean="0">
                  <a:solidFill>
                    <a:schemeClr val="tx1"/>
                  </a:solidFill>
                  <a:effectLst>
                    <a:innerShdw blurRad="63500" dist="50800" dir="18900000">
                      <a:srgbClr val="0070C0">
                        <a:alpha val="81000"/>
                      </a:srgbClr>
                    </a:innerShdw>
                  </a:effectLst>
                </a:rPr>
                <a:t>教师个人</a:t>
              </a:r>
              <a:endParaRPr lang="en-US" altLang="zh-CN" sz="1800" noProof="1" smtClean="0">
                <a:solidFill>
                  <a:schemeClr val="tx1"/>
                </a:solidFill>
                <a:effectLst>
                  <a:innerShdw blurRad="63500" dist="50800" dir="18900000">
                    <a:srgbClr val="0070C0">
                      <a:alpha val="81000"/>
                    </a:srgbClr>
                  </a:innerShdw>
                </a:effectLst>
              </a:endParaRPr>
            </a:p>
            <a:p>
              <a:pPr>
                <a:defRPr/>
              </a:pPr>
              <a:r>
                <a:rPr lang="zh-CN" altLang="en-US" sz="1800" noProof="1" smtClean="0">
                  <a:solidFill>
                    <a:schemeClr val="tx1"/>
                  </a:solidFill>
                  <a:effectLst>
                    <a:innerShdw blurRad="63500" dist="50800" dir="18900000">
                      <a:srgbClr val="0070C0">
                        <a:alpha val="81000"/>
                      </a:srgbClr>
                    </a:innerShdw>
                  </a:effectLst>
                </a:rPr>
                <a:t>发展标准</a:t>
              </a:r>
              <a:endParaRPr lang="zh-CN" altLang="en-US" sz="1800" noProof="1">
                <a:solidFill>
                  <a:schemeClr val="tx1"/>
                </a:solidFill>
                <a:effectLst>
                  <a:innerShdw blurRad="63500" dist="50800" dir="18900000">
                    <a:srgbClr val="0070C0">
                      <a:alpha val="81000"/>
                    </a:srgbClr>
                  </a:innerShdw>
                </a:effectLst>
              </a:endParaRPr>
            </a:p>
          </p:txBody>
        </p:sp>
        <p:grpSp>
          <p:nvGrpSpPr>
            <p:cNvPr id="87" name="组合 89"/>
            <p:cNvGrpSpPr/>
            <p:nvPr/>
          </p:nvGrpSpPr>
          <p:grpSpPr>
            <a:xfrm>
              <a:off x="7187" y="5319"/>
              <a:ext cx="578" cy="427"/>
              <a:chOff x="2801601" y="3879050"/>
              <a:chExt cx="495055" cy="410277"/>
            </a:xfrm>
            <a:solidFill>
              <a:schemeClr val="tx1">
                <a:lumMod val="65000"/>
                <a:lumOff val="35000"/>
              </a:schemeClr>
            </a:solidFill>
            <a:effectLst/>
          </p:grpSpPr>
          <p:sp>
            <p:nvSpPr>
              <p:cNvPr id="104" name="矩形 103"/>
              <p:cNvSpPr/>
              <p:nvPr/>
            </p:nvSpPr>
            <p:spPr>
              <a:xfrm>
                <a:off x="3055167" y="3879050"/>
                <a:ext cx="70026" cy="40504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105" name="矩形 104"/>
              <p:cNvSpPr/>
              <p:nvPr/>
            </p:nvSpPr>
            <p:spPr>
              <a:xfrm>
                <a:off x="3151824" y="3969059"/>
                <a:ext cx="70026" cy="31503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106" name="矩形 105"/>
              <p:cNvSpPr/>
              <p:nvPr/>
            </p:nvSpPr>
            <p:spPr>
              <a:xfrm>
                <a:off x="2958510" y="4014065"/>
                <a:ext cx="70026" cy="27003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107" name="矩形 106"/>
              <p:cNvSpPr/>
              <p:nvPr/>
            </p:nvSpPr>
            <p:spPr>
              <a:xfrm>
                <a:off x="2861853" y="4126576"/>
                <a:ext cx="70026" cy="15751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108" name="矩形 107"/>
              <p:cNvSpPr/>
              <p:nvPr/>
            </p:nvSpPr>
            <p:spPr>
              <a:xfrm rot="5400000">
                <a:off x="3034729" y="4027399"/>
                <a:ext cx="28800" cy="49505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grpSp>
        <p:grpSp>
          <p:nvGrpSpPr>
            <p:cNvPr id="88" name="组合 95"/>
            <p:cNvGrpSpPr/>
            <p:nvPr/>
          </p:nvGrpSpPr>
          <p:grpSpPr>
            <a:xfrm>
              <a:off x="3479" y="5355"/>
              <a:ext cx="552" cy="390"/>
              <a:chOff x="493842" y="2239472"/>
              <a:chExt cx="820501" cy="533132"/>
            </a:xfrm>
            <a:solidFill>
              <a:schemeClr val="tx1">
                <a:lumMod val="65000"/>
                <a:lumOff val="35000"/>
              </a:schemeClr>
            </a:solidFill>
          </p:grpSpPr>
          <p:sp>
            <p:nvSpPr>
              <p:cNvPr id="101" name="等腰三角形 7"/>
              <p:cNvSpPr/>
              <p:nvPr/>
            </p:nvSpPr>
            <p:spPr>
              <a:xfrm>
                <a:off x="926595" y="2265379"/>
                <a:ext cx="387748" cy="357663"/>
              </a:xfrm>
              <a:custGeom>
                <a:avLst/>
                <a:gdLst>
                  <a:gd name="connsiteX0" fmla="*/ 0 w 1559405"/>
                  <a:gd name="connsiteY0" fmla="*/ 1398401 h 1398401"/>
                  <a:gd name="connsiteX1" fmla="*/ 779703 w 1559405"/>
                  <a:gd name="connsiteY1" fmla="*/ 0 h 1398401"/>
                  <a:gd name="connsiteX2" fmla="*/ 1559405 w 1559405"/>
                  <a:gd name="connsiteY2" fmla="*/ 1398401 h 1398401"/>
                  <a:gd name="connsiteX3" fmla="*/ 0 w 1559405"/>
                  <a:gd name="connsiteY3" fmla="*/ 1398401 h 1398401"/>
                  <a:gd name="connsiteX0-1" fmla="*/ 0 w 1559405"/>
                  <a:gd name="connsiteY0-2" fmla="*/ 1398401 h 1398401"/>
                  <a:gd name="connsiteX1-3" fmla="*/ 779703 w 1559405"/>
                  <a:gd name="connsiteY1-4" fmla="*/ 0 h 1398401"/>
                  <a:gd name="connsiteX2-5" fmla="*/ 1071329 w 1559405"/>
                  <a:gd name="connsiteY2-6" fmla="*/ 555114 h 1398401"/>
                  <a:gd name="connsiteX3-7" fmla="*/ 1559405 w 1559405"/>
                  <a:gd name="connsiteY3-8" fmla="*/ 1398401 h 1398401"/>
                  <a:gd name="connsiteX4" fmla="*/ 0 w 1559405"/>
                  <a:gd name="connsiteY4" fmla="*/ 1398401 h 1398401"/>
                  <a:gd name="connsiteX0-9" fmla="*/ 0 w 1559405"/>
                  <a:gd name="connsiteY0-10" fmla="*/ 1398401 h 1398401"/>
                  <a:gd name="connsiteX1-11" fmla="*/ 492209 w 1559405"/>
                  <a:gd name="connsiteY1-12" fmla="*/ 532254 h 1398401"/>
                  <a:gd name="connsiteX2-13" fmla="*/ 779703 w 1559405"/>
                  <a:gd name="connsiteY2-14" fmla="*/ 0 h 1398401"/>
                  <a:gd name="connsiteX3-15" fmla="*/ 1071329 w 1559405"/>
                  <a:gd name="connsiteY3-16" fmla="*/ 555114 h 1398401"/>
                  <a:gd name="connsiteX4-17" fmla="*/ 1559405 w 1559405"/>
                  <a:gd name="connsiteY4-18" fmla="*/ 1398401 h 1398401"/>
                  <a:gd name="connsiteX5" fmla="*/ 0 w 1559405"/>
                  <a:gd name="connsiteY5" fmla="*/ 1398401 h 1398401"/>
                  <a:gd name="connsiteX0-19" fmla="*/ 0 w 1559405"/>
                  <a:gd name="connsiteY0-20" fmla="*/ 1398401 h 1398401"/>
                  <a:gd name="connsiteX1-21" fmla="*/ 621749 w 1559405"/>
                  <a:gd name="connsiteY1-22" fmla="*/ 585594 h 1398401"/>
                  <a:gd name="connsiteX2-23" fmla="*/ 779703 w 1559405"/>
                  <a:gd name="connsiteY2-24" fmla="*/ 0 h 1398401"/>
                  <a:gd name="connsiteX3-25" fmla="*/ 1071329 w 1559405"/>
                  <a:gd name="connsiteY3-26" fmla="*/ 555114 h 1398401"/>
                  <a:gd name="connsiteX4-27" fmla="*/ 1559405 w 1559405"/>
                  <a:gd name="connsiteY4-28" fmla="*/ 1398401 h 1398401"/>
                  <a:gd name="connsiteX5-29" fmla="*/ 0 w 1559405"/>
                  <a:gd name="connsiteY5-30" fmla="*/ 1398401 h 1398401"/>
                  <a:gd name="connsiteX0-31" fmla="*/ 0 w 1559405"/>
                  <a:gd name="connsiteY0-32" fmla="*/ 1398401 h 1398401"/>
                  <a:gd name="connsiteX1-33" fmla="*/ 621749 w 1559405"/>
                  <a:gd name="connsiteY1-34" fmla="*/ 585594 h 1398401"/>
                  <a:gd name="connsiteX2-35" fmla="*/ 779703 w 1559405"/>
                  <a:gd name="connsiteY2-36" fmla="*/ 0 h 1398401"/>
                  <a:gd name="connsiteX3-37" fmla="*/ 1056089 w 1559405"/>
                  <a:gd name="connsiteY3-38" fmla="*/ 616074 h 1398401"/>
                  <a:gd name="connsiteX4-39" fmla="*/ 1559405 w 1559405"/>
                  <a:gd name="connsiteY4-40" fmla="*/ 1398401 h 1398401"/>
                  <a:gd name="connsiteX5-41" fmla="*/ 0 w 1559405"/>
                  <a:gd name="connsiteY5-42" fmla="*/ 1398401 h 1398401"/>
                  <a:gd name="connsiteX0-43" fmla="*/ 0 w 1559405"/>
                  <a:gd name="connsiteY0-44" fmla="*/ 1398401 h 1398401"/>
                  <a:gd name="connsiteX1-45" fmla="*/ 636989 w 1559405"/>
                  <a:gd name="connsiteY1-46" fmla="*/ 638934 h 1398401"/>
                  <a:gd name="connsiteX2-47" fmla="*/ 779703 w 1559405"/>
                  <a:gd name="connsiteY2-48" fmla="*/ 0 h 1398401"/>
                  <a:gd name="connsiteX3-49" fmla="*/ 1056089 w 1559405"/>
                  <a:gd name="connsiteY3-50" fmla="*/ 616074 h 1398401"/>
                  <a:gd name="connsiteX4-51" fmla="*/ 1559405 w 1559405"/>
                  <a:gd name="connsiteY4-52" fmla="*/ 1398401 h 1398401"/>
                  <a:gd name="connsiteX5-53" fmla="*/ 0 w 1559405"/>
                  <a:gd name="connsiteY5-54" fmla="*/ 1398401 h 1398401"/>
                  <a:gd name="connsiteX0-55" fmla="*/ 0 w 1559405"/>
                  <a:gd name="connsiteY0-56" fmla="*/ 1398401 h 1398401"/>
                  <a:gd name="connsiteX1-57" fmla="*/ 636989 w 1559405"/>
                  <a:gd name="connsiteY1-58" fmla="*/ 638934 h 1398401"/>
                  <a:gd name="connsiteX2-59" fmla="*/ 779703 w 1559405"/>
                  <a:gd name="connsiteY2-60" fmla="*/ 0 h 1398401"/>
                  <a:gd name="connsiteX3-61" fmla="*/ 1056089 w 1559405"/>
                  <a:gd name="connsiteY3-62" fmla="*/ 616074 h 1398401"/>
                  <a:gd name="connsiteX4-63" fmla="*/ 1254209 w 1559405"/>
                  <a:gd name="connsiteY4-64" fmla="*/ 913254 h 1398401"/>
                  <a:gd name="connsiteX5-65" fmla="*/ 1559405 w 1559405"/>
                  <a:gd name="connsiteY5-66" fmla="*/ 1398401 h 1398401"/>
                  <a:gd name="connsiteX6" fmla="*/ 0 w 1559405"/>
                  <a:gd name="connsiteY6" fmla="*/ 1398401 h 1398401"/>
                  <a:gd name="connsiteX0-67" fmla="*/ 0 w 1559405"/>
                  <a:gd name="connsiteY0-68" fmla="*/ 1398401 h 1398401"/>
                  <a:gd name="connsiteX1-69" fmla="*/ 636989 w 1559405"/>
                  <a:gd name="connsiteY1-70" fmla="*/ 638934 h 1398401"/>
                  <a:gd name="connsiteX2-71" fmla="*/ 779703 w 1559405"/>
                  <a:gd name="connsiteY2-72" fmla="*/ 0 h 1398401"/>
                  <a:gd name="connsiteX3-73" fmla="*/ 1056089 w 1559405"/>
                  <a:gd name="connsiteY3-74" fmla="*/ 616074 h 1398401"/>
                  <a:gd name="connsiteX4-75" fmla="*/ 1017989 w 1559405"/>
                  <a:gd name="connsiteY4-76" fmla="*/ 852294 h 1398401"/>
                  <a:gd name="connsiteX5-77" fmla="*/ 1559405 w 1559405"/>
                  <a:gd name="connsiteY5-78" fmla="*/ 1398401 h 1398401"/>
                  <a:gd name="connsiteX6-79" fmla="*/ 0 w 1559405"/>
                  <a:gd name="connsiteY6-80" fmla="*/ 1398401 h 1398401"/>
                  <a:gd name="connsiteX0-81" fmla="*/ 0 w 1559405"/>
                  <a:gd name="connsiteY0-82" fmla="*/ 1398401 h 1398401"/>
                  <a:gd name="connsiteX1-83" fmla="*/ 454109 w 1559405"/>
                  <a:gd name="connsiteY1-84" fmla="*/ 859914 h 1398401"/>
                  <a:gd name="connsiteX2-85" fmla="*/ 636989 w 1559405"/>
                  <a:gd name="connsiteY2-86" fmla="*/ 638934 h 1398401"/>
                  <a:gd name="connsiteX3-87" fmla="*/ 779703 w 1559405"/>
                  <a:gd name="connsiteY3-88" fmla="*/ 0 h 1398401"/>
                  <a:gd name="connsiteX4-89" fmla="*/ 1056089 w 1559405"/>
                  <a:gd name="connsiteY4-90" fmla="*/ 616074 h 1398401"/>
                  <a:gd name="connsiteX5-91" fmla="*/ 1017989 w 1559405"/>
                  <a:gd name="connsiteY5-92" fmla="*/ 852294 h 1398401"/>
                  <a:gd name="connsiteX6-93" fmla="*/ 1559405 w 1559405"/>
                  <a:gd name="connsiteY6-94" fmla="*/ 1398401 h 1398401"/>
                  <a:gd name="connsiteX7" fmla="*/ 0 w 1559405"/>
                  <a:gd name="connsiteY7" fmla="*/ 1398401 h 1398401"/>
                  <a:gd name="connsiteX0-95" fmla="*/ 0 w 1559405"/>
                  <a:gd name="connsiteY0-96" fmla="*/ 1398401 h 1398401"/>
                  <a:gd name="connsiteX1-97" fmla="*/ 667469 w 1559405"/>
                  <a:gd name="connsiteY1-98" fmla="*/ 859914 h 1398401"/>
                  <a:gd name="connsiteX2-99" fmla="*/ 636989 w 1559405"/>
                  <a:gd name="connsiteY2-100" fmla="*/ 638934 h 1398401"/>
                  <a:gd name="connsiteX3-101" fmla="*/ 779703 w 1559405"/>
                  <a:gd name="connsiteY3-102" fmla="*/ 0 h 1398401"/>
                  <a:gd name="connsiteX4-103" fmla="*/ 1056089 w 1559405"/>
                  <a:gd name="connsiteY4-104" fmla="*/ 616074 h 1398401"/>
                  <a:gd name="connsiteX5-105" fmla="*/ 1017989 w 1559405"/>
                  <a:gd name="connsiteY5-106" fmla="*/ 852294 h 1398401"/>
                  <a:gd name="connsiteX6-107" fmla="*/ 1559405 w 1559405"/>
                  <a:gd name="connsiteY6-108" fmla="*/ 1398401 h 1398401"/>
                  <a:gd name="connsiteX7-109" fmla="*/ 0 w 1559405"/>
                  <a:gd name="connsiteY7-110" fmla="*/ 1398401 h 1398401"/>
                  <a:gd name="connsiteX0-111" fmla="*/ 0 w 1559405"/>
                  <a:gd name="connsiteY0-112" fmla="*/ 1398401 h 1398401"/>
                  <a:gd name="connsiteX1-113" fmla="*/ 667469 w 1559405"/>
                  <a:gd name="connsiteY1-114" fmla="*/ 859914 h 1398401"/>
                  <a:gd name="connsiteX2-115" fmla="*/ 636989 w 1559405"/>
                  <a:gd name="connsiteY2-116" fmla="*/ 638934 h 1398401"/>
                  <a:gd name="connsiteX3-117" fmla="*/ 779703 w 1559405"/>
                  <a:gd name="connsiteY3-118" fmla="*/ 0 h 1398401"/>
                  <a:gd name="connsiteX4-119" fmla="*/ 1056089 w 1559405"/>
                  <a:gd name="connsiteY4-120" fmla="*/ 616074 h 1398401"/>
                  <a:gd name="connsiteX5-121" fmla="*/ 1017989 w 1559405"/>
                  <a:gd name="connsiteY5-122" fmla="*/ 852294 h 1398401"/>
                  <a:gd name="connsiteX6-123" fmla="*/ 1345649 w 1559405"/>
                  <a:gd name="connsiteY6-124" fmla="*/ 1195194 h 1398401"/>
                  <a:gd name="connsiteX7-125" fmla="*/ 1559405 w 1559405"/>
                  <a:gd name="connsiteY7-126" fmla="*/ 1398401 h 1398401"/>
                  <a:gd name="connsiteX8" fmla="*/ 0 w 1559405"/>
                  <a:gd name="connsiteY8" fmla="*/ 1398401 h 1398401"/>
                  <a:gd name="connsiteX0-127" fmla="*/ 0 w 1574249"/>
                  <a:gd name="connsiteY0-128" fmla="*/ 1398401 h 1398401"/>
                  <a:gd name="connsiteX1-129" fmla="*/ 667469 w 1574249"/>
                  <a:gd name="connsiteY1-130" fmla="*/ 859914 h 1398401"/>
                  <a:gd name="connsiteX2-131" fmla="*/ 636989 w 1574249"/>
                  <a:gd name="connsiteY2-132" fmla="*/ 638934 h 1398401"/>
                  <a:gd name="connsiteX3-133" fmla="*/ 779703 w 1574249"/>
                  <a:gd name="connsiteY3-134" fmla="*/ 0 h 1398401"/>
                  <a:gd name="connsiteX4-135" fmla="*/ 1056089 w 1574249"/>
                  <a:gd name="connsiteY4-136" fmla="*/ 616074 h 1398401"/>
                  <a:gd name="connsiteX5-137" fmla="*/ 1017989 w 1574249"/>
                  <a:gd name="connsiteY5-138" fmla="*/ 852294 h 1398401"/>
                  <a:gd name="connsiteX6-139" fmla="*/ 1574249 w 1574249"/>
                  <a:gd name="connsiteY6-140" fmla="*/ 1172334 h 1398401"/>
                  <a:gd name="connsiteX7-141" fmla="*/ 1559405 w 1574249"/>
                  <a:gd name="connsiteY7-142" fmla="*/ 1398401 h 1398401"/>
                  <a:gd name="connsiteX8-143" fmla="*/ 0 w 1574249"/>
                  <a:gd name="connsiteY8-144" fmla="*/ 1398401 h 1398401"/>
                  <a:gd name="connsiteX0-145" fmla="*/ 0 w 1574249"/>
                  <a:gd name="connsiteY0-146" fmla="*/ 1398401 h 1398401"/>
                  <a:gd name="connsiteX1-147" fmla="*/ 240749 w 1574249"/>
                  <a:gd name="connsiteY1-148" fmla="*/ 1202814 h 1398401"/>
                  <a:gd name="connsiteX2-149" fmla="*/ 667469 w 1574249"/>
                  <a:gd name="connsiteY2-150" fmla="*/ 859914 h 1398401"/>
                  <a:gd name="connsiteX3-151" fmla="*/ 636989 w 1574249"/>
                  <a:gd name="connsiteY3-152" fmla="*/ 638934 h 1398401"/>
                  <a:gd name="connsiteX4-153" fmla="*/ 779703 w 1574249"/>
                  <a:gd name="connsiteY4-154" fmla="*/ 0 h 1398401"/>
                  <a:gd name="connsiteX5-155" fmla="*/ 1056089 w 1574249"/>
                  <a:gd name="connsiteY5-156" fmla="*/ 616074 h 1398401"/>
                  <a:gd name="connsiteX6-157" fmla="*/ 1017989 w 1574249"/>
                  <a:gd name="connsiteY6-158" fmla="*/ 852294 h 1398401"/>
                  <a:gd name="connsiteX7-159" fmla="*/ 1574249 w 1574249"/>
                  <a:gd name="connsiteY7-160" fmla="*/ 1172334 h 1398401"/>
                  <a:gd name="connsiteX8-161" fmla="*/ 1559405 w 1574249"/>
                  <a:gd name="connsiteY8-162" fmla="*/ 1398401 h 1398401"/>
                  <a:gd name="connsiteX9" fmla="*/ 0 w 1574249"/>
                  <a:gd name="connsiteY9" fmla="*/ 1398401 h 1398401"/>
                  <a:gd name="connsiteX0-163" fmla="*/ 0 w 1574249"/>
                  <a:gd name="connsiteY0-164" fmla="*/ 1398401 h 1398401"/>
                  <a:gd name="connsiteX1-165" fmla="*/ 95969 w 1574249"/>
                  <a:gd name="connsiteY1-166" fmla="*/ 1157094 h 1398401"/>
                  <a:gd name="connsiteX2-167" fmla="*/ 667469 w 1574249"/>
                  <a:gd name="connsiteY2-168" fmla="*/ 859914 h 1398401"/>
                  <a:gd name="connsiteX3-169" fmla="*/ 636989 w 1574249"/>
                  <a:gd name="connsiteY3-170" fmla="*/ 638934 h 1398401"/>
                  <a:gd name="connsiteX4-171" fmla="*/ 779703 w 1574249"/>
                  <a:gd name="connsiteY4-172" fmla="*/ 0 h 1398401"/>
                  <a:gd name="connsiteX5-173" fmla="*/ 1056089 w 1574249"/>
                  <a:gd name="connsiteY5-174" fmla="*/ 616074 h 1398401"/>
                  <a:gd name="connsiteX6-175" fmla="*/ 1017989 w 1574249"/>
                  <a:gd name="connsiteY6-176" fmla="*/ 852294 h 1398401"/>
                  <a:gd name="connsiteX7-177" fmla="*/ 1574249 w 1574249"/>
                  <a:gd name="connsiteY7-178" fmla="*/ 1172334 h 1398401"/>
                  <a:gd name="connsiteX8-179" fmla="*/ 1559405 w 1574249"/>
                  <a:gd name="connsiteY8-180" fmla="*/ 1398401 h 1398401"/>
                  <a:gd name="connsiteX9-181" fmla="*/ 0 w 1574249"/>
                  <a:gd name="connsiteY9-182" fmla="*/ 1398401 h 1398401"/>
                  <a:gd name="connsiteX0-183" fmla="*/ 0 w 1528529"/>
                  <a:gd name="connsiteY0-184" fmla="*/ 1406021 h 1406021"/>
                  <a:gd name="connsiteX1-185" fmla="*/ 50249 w 1528529"/>
                  <a:gd name="connsiteY1-186" fmla="*/ 1157094 h 1406021"/>
                  <a:gd name="connsiteX2-187" fmla="*/ 621749 w 1528529"/>
                  <a:gd name="connsiteY2-188" fmla="*/ 859914 h 1406021"/>
                  <a:gd name="connsiteX3-189" fmla="*/ 591269 w 1528529"/>
                  <a:gd name="connsiteY3-190" fmla="*/ 638934 h 1406021"/>
                  <a:gd name="connsiteX4-191" fmla="*/ 733983 w 1528529"/>
                  <a:gd name="connsiteY4-192" fmla="*/ 0 h 1406021"/>
                  <a:gd name="connsiteX5-193" fmla="*/ 1010369 w 1528529"/>
                  <a:gd name="connsiteY5-194" fmla="*/ 616074 h 1406021"/>
                  <a:gd name="connsiteX6-195" fmla="*/ 972269 w 1528529"/>
                  <a:gd name="connsiteY6-196" fmla="*/ 852294 h 1406021"/>
                  <a:gd name="connsiteX7-197" fmla="*/ 1528529 w 1528529"/>
                  <a:gd name="connsiteY7-198" fmla="*/ 1172334 h 1406021"/>
                  <a:gd name="connsiteX8-199" fmla="*/ 1513685 w 1528529"/>
                  <a:gd name="connsiteY8-200" fmla="*/ 1398401 h 1406021"/>
                  <a:gd name="connsiteX9-201" fmla="*/ 0 w 1528529"/>
                  <a:gd name="connsiteY9-202" fmla="*/ 1406021 h 1406021"/>
                  <a:gd name="connsiteX0-203" fmla="*/ 0 w 1528529"/>
                  <a:gd name="connsiteY0-204" fmla="*/ 1406918 h 1406918"/>
                  <a:gd name="connsiteX1-205" fmla="*/ 50249 w 1528529"/>
                  <a:gd name="connsiteY1-206" fmla="*/ 1157991 h 1406918"/>
                  <a:gd name="connsiteX2-207" fmla="*/ 621749 w 1528529"/>
                  <a:gd name="connsiteY2-208" fmla="*/ 860811 h 1406918"/>
                  <a:gd name="connsiteX3-209" fmla="*/ 591269 w 1528529"/>
                  <a:gd name="connsiteY3-210" fmla="*/ 639831 h 1406918"/>
                  <a:gd name="connsiteX4-211" fmla="*/ 733983 w 1528529"/>
                  <a:gd name="connsiteY4-212" fmla="*/ 897 h 1406918"/>
                  <a:gd name="connsiteX5-213" fmla="*/ 1010369 w 1528529"/>
                  <a:gd name="connsiteY5-214" fmla="*/ 616971 h 1406918"/>
                  <a:gd name="connsiteX6-215" fmla="*/ 972269 w 1528529"/>
                  <a:gd name="connsiteY6-216" fmla="*/ 853191 h 1406918"/>
                  <a:gd name="connsiteX7-217" fmla="*/ 1528529 w 1528529"/>
                  <a:gd name="connsiteY7-218" fmla="*/ 1173231 h 1406918"/>
                  <a:gd name="connsiteX8-219" fmla="*/ 1513685 w 1528529"/>
                  <a:gd name="connsiteY8-220" fmla="*/ 1399298 h 1406918"/>
                  <a:gd name="connsiteX9-221" fmla="*/ 0 w 1528529"/>
                  <a:gd name="connsiteY9-222" fmla="*/ 1406918 h 1406918"/>
                  <a:gd name="connsiteX0-223" fmla="*/ 0 w 1528529"/>
                  <a:gd name="connsiteY0-224" fmla="*/ 1406918 h 1406918"/>
                  <a:gd name="connsiteX1-225" fmla="*/ 50249 w 1528529"/>
                  <a:gd name="connsiteY1-226" fmla="*/ 1157991 h 1406918"/>
                  <a:gd name="connsiteX2-227" fmla="*/ 621749 w 1528529"/>
                  <a:gd name="connsiteY2-228" fmla="*/ 860811 h 1406918"/>
                  <a:gd name="connsiteX3-229" fmla="*/ 591269 w 1528529"/>
                  <a:gd name="connsiteY3-230" fmla="*/ 639831 h 1406918"/>
                  <a:gd name="connsiteX4-231" fmla="*/ 733983 w 1528529"/>
                  <a:gd name="connsiteY4-232" fmla="*/ 897 h 1406918"/>
                  <a:gd name="connsiteX5-233" fmla="*/ 1010369 w 1528529"/>
                  <a:gd name="connsiteY5-234" fmla="*/ 616971 h 1406918"/>
                  <a:gd name="connsiteX6-235" fmla="*/ 972269 w 1528529"/>
                  <a:gd name="connsiteY6-236" fmla="*/ 853191 h 1406918"/>
                  <a:gd name="connsiteX7-237" fmla="*/ 1528529 w 1528529"/>
                  <a:gd name="connsiteY7-238" fmla="*/ 1173231 h 1406918"/>
                  <a:gd name="connsiteX8-239" fmla="*/ 1513685 w 1528529"/>
                  <a:gd name="connsiteY8-240" fmla="*/ 1399298 h 1406918"/>
                  <a:gd name="connsiteX9-241" fmla="*/ 0 w 1528529"/>
                  <a:gd name="connsiteY9-242" fmla="*/ 1406918 h 1406918"/>
                  <a:gd name="connsiteX0-243" fmla="*/ 0 w 1528529"/>
                  <a:gd name="connsiteY0-244" fmla="*/ 1407522 h 1407522"/>
                  <a:gd name="connsiteX1-245" fmla="*/ 50249 w 1528529"/>
                  <a:gd name="connsiteY1-246" fmla="*/ 1158595 h 1407522"/>
                  <a:gd name="connsiteX2-247" fmla="*/ 621749 w 1528529"/>
                  <a:gd name="connsiteY2-248" fmla="*/ 861415 h 1407522"/>
                  <a:gd name="connsiteX3-249" fmla="*/ 591269 w 1528529"/>
                  <a:gd name="connsiteY3-250" fmla="*/ 640435 h 1407522"/>
                  <a:gd name="connsiteX4-251" fmla="*/ 576029 w 1528529"/>
                  <a:gd name="connsiteY4-252" fmla="*/ 449935 h 1407522"/>
                  <a:gd name="connsiteX5-253" fmla="*/ 733983 w 1528529"/>
                  <a:gd name="connsiteY5-254" fmla="*/ 1501 h 1407522"/>
                  <a:gd name="connsiteX6-255" fmla="*/ 1010369 w 1528529"/>
                  <a:gd name="connsiteY6-256" fmla="*/ 617575 h 1407522"/>
                  <a:gd name="connsiteX7-257" fmla="*/ 972269 w 1528529"/>
                  <a:gd name="connsiteY7-258" fmla="*/ 853795 h 1407522"/>
                  <a:gd name="connsiteX8-259" fmla="*/ 1528529 w 1528529"/>
                  <a:gd name="connsiteY8-260" fmla="*/ 1173835 h 1407522"/>
                  <a:gd name="connsiteX9-261" fmla="*/ 1513685 w 1528529"/>
                  <a:gd name="connsiteY9-262" fmla="*/ 1399902 h 1407522"/>
                  <a:gd name="connsiteX10" fmla="*/ 0 w 1528529"/>
                  <a:gd name="connsiteY10" fmla="*/ 1407522 h 1407522"/>
                  <a:gd name="connsiteX0-263" fmla="*/ 0 w 1528529"/>
                  <a:gd name="connsiteY0-264" fmla="*/ 1407278 h 1407278"/>
                  <a:gd name="connsiteX1-265" fmla="*/ 50249 w 1528529"/>
                  <a:gd name="connsiteY1-266" fmla="*/ 1158351 h 1407278"/>
                  <a:gd name="connsiteX2-267" fmla="*/ 621749 w 1528529"/>
                  <a:gd name="connsiteY2-268" fmla="*/ 861171 h 1407278"/>
                  <a:gd name="connsiteX3-269" fmla="*/ 591269 w 1528529"/>
                  <a:gd name="connsiteY3-270" fmla="*/ 640191 h 1407278"/>
                  <a:gd name="connsiteX4-271" fmla="*/ 515069 w 1528529"/>
                  <a:gd name="connsiteY4-272" fmla="*/ 525891 h 1407278"/>
                  <a:gd name="connsiteX5-273" fmla="*/ 733983 w 1528529"/>
                  <a:gd name="connsiteY5-274" fmla="*/ 1257 h 1407278"/>
                  <a:gd name="connsiteX6-275" fmla="*/ 1010369 w 1528529"/>
                  <a:gd name="connsiteY6-276" fmla="*/ 617331 h 1407278"/>
                  <a:gd name="connsiteX7-277" fmla="*/ 972269 w 1528529"/>
                  <a:gd name="connsiteY7-278" fmla="*/ 853551 h 1407278"/>
                  <a:gd name="connsiteX8-279" fmla="*/ 1528529 w 1528529"/>
                  <a:gd name="connsiteY8-280" fmla="*/ 1173591 h 1407278"/>
                  <a:gd name="connsiteX9-281" fmla="*/ 1513685 w 1528529"/>
                  <a:gd name="connsiteY9-282" fmla="*/ 1399658 h 1407278"/>
                  <a:gd name="connsiteX10-283" fmla="*/ 0 w 1528529"/>
                  <a:gd name="connsiteY10-284" fmla="*/ 1407278 h 1407278"/>
                  <a:gd name="connsiteX0-285" fmla="*/ 0 w 1528529"/>
                  <a:gd name="connsiteY0-286" fmla="*/ 1429777 h 1429777"/>
                  <a:gd name="connsiteX1-287" fmla="*/ 50249 w 1528529"/>
                  <a:gd name="connsiteY1-288" fmla="*/ 1180850 h 1429777"/>
                  <a:gd name="connsiteX2-289" fmla="*/ 621749 w 1528529"/>
                  <a:gd name="connsiteY2-290" fmla="*/ 883670 h 1429777"/>
                  <a:gd name="connsiteX3-291" fmla="*/ 591269 w 1528529"/>
                  <a:gd name="connsiteY3-292" fmla="*/ 662690 h 1429777"/>
                  <a:gd name="connsiteX4-293" fmla="*/ 515069 w 1528529"/>
                  <a:gd name="connsiteY4-294" fmla="*/ 548390 h 1429777"/>
                  <a:gd name="connsiteX5-295" fmla="*/ 629369 w 1528529"/>
                  <a:gd name="connsiteY5-296" fmla="*/ 167390 h 1429777"/>
                  <a:gd name="connsiteX6-297" fmla="*/ 733983 w 1528529"/>
                  <a:gd name="connsiteY6-298" fmla="*/ 23756 h 1429777"/>
                  <a:gd name="connsiteX7-299" fmla="*/ 1010369 w 1528529"/>
                  <a:gd name="connsiteY7-300" fmla="*/ 639830 h 1429777"/>
                  <a:gd name="connsiteX8-301" fmla="*/ 972269 w 1528529"/>
                  <a:gd name="connsiteY8-302" fmla="*/ 876050 h 1429777"/>
                  <a:gd name="connsiteX9-303" fmla="*/ 1528529 w 1528529"/>
                  <a:gd name="connsiteY9-304" fmla="*/ 1196090 h 1429777"/>
                  <a:gd name="connsiteX10-305" fmla="*/ 1513685 w 1528529"/>
                  <a:gd name="connsiteY10-306" fmla="*/ 1422157 h 1429777"/>
                  <a:gd name="connsiteX11" fmla="*/ 0 w 1528529"/>
                  <a:gd name="connsiteY11" fmla="*/ 1429777 h 1429777"/>
                  <a:gd name="connsiteX0-307" fmla="*/ 0 w 1528529"/>
                  <a:gd name="connsiteY0-308" fmla="*/ 1428135 h 1428135"/>
                  <a:gd name="connsiteX1-309" fmla="*/ 50249 w 1528529"/>
                  <a:gd name="connsiteY1-310" fmla="*/ 1179208 h 1428135"/>
                  <a:gd name="connsiteX2-311" fmla="*/ 621749 w 1528529"/>
                  <a:gd name="connsiteY2-312" fmla="*/ 882028 h 1428135"/>
                  <a:gd name="connsiteX3-313" fmla="*/ 591269 w 1528529"/>
                  <a:gd name="connsiteY3-314" fmla="*/ 661048 h 1428135"/>
                  <a:gd name="connsiteX4-315" fmla="*/ 515069 w 1528529"/>
                  <a:gd name="connsiteY4-316" fmla="*/ 546748 h 1428135"/>
                  <a:gd name="connsiteX5-317" fmla="*/ 522689 w 1528529"/>
                  <a:gd name="connsiteY5-318" fmla="*/ 180988 h 1428135"/>
                  <a:gd name="connsiteX6-319" fmla="*/ 733983 w 1528529"/>
                  <a:gd name="connsiteY6-320" fmla="*/ 22114 h 1428135"/>
                  <a:gd name="connsiteX7-321" fmla="*/ 1010369 w 1528529"/>
                  <a:gd name="connsiteY7-322" fmla="*/ 638188 h 1428135"/>
                  <a:gd name="connsiteX8-323" fmla="*/ 972269 w 1528529"/>
                  <a:gd name="connsiteY8-324" fmla="*/ 874408 h 1428135"/>
                  <a:gd name="connsiteX9-325" fmla="*/ 1528529 w 1528529"/>
                  <a:gd name="connsiteY9-326" fmla="*/ 1194448 h 1428135"/>
                  <a:gd name="connsiteX10-327" fmla="*/ 1513685 w 1528529"/>
                  <a:gd name="connsiteY10-328" fmla="*/ 1420515 h 1428135"/>
                  <a:gd name="connsiteX11-329" fmla="*/ 0 w 1528529"/>
                  <a:gd name="connsiteY11-330" fmla="*/ 1428135 h 1428135"/>
                  <a:gd name="connsiteX0-331" fmla="*/ 0 w 1528529"/>
                  <a:gd name="connsiteY0-332" fmla="*/ 1406045 h 1406045"/>
                  <a:gd name="connsiteX1-333" fmla="*/ 50249 w 1528529"/>
                  <a:gd name="connsiteY1-334" fmla="*/ 1157118 h 1406045"/>
                  <a:gd name="connsiteX2-335" fmla="*/ 621749 w 1528529"/>
                  <a:gd name="connsiteY2-336" fmla="*/ 859938 h 1406045"/>
                  <a:gd name="connsiteX3-337" fmla="*/ 591269 w 1528529"/>
                  <a:gd name="connsiteY3-338" fmla="*/ 638958 h 1406045"/>
                  <a:gd name="connsiteX4-339" fmla="*/ 515069 w 1528529"/>
                  <a:gd name="connsiteY4-340" fmla="*/ 524658 h 1406045"/>
                  <a:gd name="connsiteX5-341" fmla="*/ 522689 w 1528529"/>
                  <a:gd name="connsiteY5-342" fmla="*/ 158898 h 1406045"/>
                  <a:gd name="connsiteX6-343" fmla="*/ 733983 w 1528529"/>
                  <a:gd name="connsiteY6-344" fmla="*/ 24 h 1406045"/>
                  <a:gd name="connsiteX7-345" fmla="*/ 1002749 w 1528529"/>
                  <a:gd name="connsiteY7-346" fmla="*/ 151279 h 1406045"/>
                  <a:gd name="connsiteX8-347" fmla="*/ 1010369 w 1528529"/>
                  <a:gd name="connsiteY8-348" fmla="*/ 616098 h 1406045"/>
                  <a:gd name="connsiteX9-349" fmla="*/ 972269 w 1528529"/>
                  <a:gd name="connsiteY9-350" fmla="*/ 852318 h 1406045"/>
                  <a:gd name="connsiteX10-351" fmla="*/ 1528529 w 1528529"/>
                  <a:gd name="connsiteY10-352" fmla="*/ 1172358 h 1406045"/>
                  <a:gd name="connsiteX11-353" fmla="*/ 1513685 w 1528529"/>
                  <a:gd name="connsiteY11-354" fmla="*/ 1398425 h 1406045"/>
                  <a:gd name="connsiteX12" fmla="*/ 0 w 1528529"/>
                  <a:gd name="connsiteY12" fmla="*/ 1406045 h 1406045"/>
                  <a:gd name="connsiteX0-355" fmla="*/ 0 w 1528529"/>
                  <a:gd name="connsiteY0-356" fmla="*/ 1406048 h 1406048"/>
                  <a:gd name="connsiteX1-357" fmla="*/ 50249 w 1528529"/>
                  <a:gd name="connsiteY1-358" fmla="*/ 1157121 h 1406048"/>
                  <a:gd name="connsiteX2-359" fmla="*/ 621749 w 1528529"/>
                  <a:gd name="connsiteY2-360" fmla="*/ 859941 h 1406048"/>
                  <a:gd name="connsiteX3-361" fmla="*/ 591269 w 1528529"/>
                  <a:gd name="connsiteY3-362" fmla="*/ 638961 h 1406048"/>
                  <a:gd name="connsiteX4-363" fmla="*/ 515069 w 1528529"/>
                  <a:gd name="connsiteY4-364" fmla="*/ 524661 h 1406048"/>
                  <a:gd name="connsiteX5-365" fmla="*/ 522689 w 1528529"/>
                  <a:gd name="connsiteY5-366" fmla="*/ 158901 h 1406048"/>
                  <a:gd name="connsiteX6-367" fmla="*/ 733983 w 1528529"/>
                  <a:gd name="connsiteY6-368" fmla="*/ 27 h 1406048"/>
                  <a:gd name="connsiteX7-369" fmla="*/ 1048469 w 1528529"/>
                  <a:gd name="connsiteY7-370" fmla="*/ 143662 h 1406048"/>
                  <a:gd name="connsiteX8-371" fmla="*/ 1010369 w 1528529"/>
                  <a:gd name="connsiteY8-372" fmla="*/ 616101 h 1406048"/>
                  <a:gd name="connsiteX9-373" fmla="*/ 972269 w 1528529"/>
                  <a:gd name="connsiteY9-374" fmla="*/ 852321 h 1406048"/>
                  <a:gd name="connsiteX10-375" fmla="*/ 1528529 w 1528529"/>
                  <a:gd name="connsiteY10-376" fmla="*/ 1172361 h 1406048"/>
                  <a:gd name="connsiteX11-377" fmla="*/ 1513685 w 1528529"/>
                  <a:gd name="connsiteY11-378" fmla="*/ 1398428 h 1406048"/>
                  <a:gd name="connsiteX12-379" fmla="*/ 0 w 1528529"/>
                  <a:gd name="connsiteY12-380" fmla="*/ 1406048 h 1406048"/>
                  <a:gd name="connsiteX0-381" fmla="*/ 0 w 1528529"/>
                  <a:gd name="connsiteY0-382" fmla="*/ 1406039 h 1406039"/>
                  <a:gd name="connsiteX1-383" fmla="*/ 50249 w 1528529"/>
                  <a:gd name="connsiteY1-384" fmla="*/ 1157112 h 1406039"/>
                  <a:gd name="connsiteX2-385" fmla="*/ 621749 w 1528529"/>
                  <a:gd name="connsiteY2-386" fmla="*/ 859932 h 1406039"/>
                  <a:gd name="connsiteX3-387" fmla="*/ 591269 w 1528529"/>
                  <a:gd name="connsiteY3-388" fmla="*/ 638952 h 1406039"/>
                  <a:gd name="connsiteX4-389" fmla="*/ 515069 w 1528529"/>
                  <a:gd name="connsiteY4-390" fmla="*/ 524652 h 1406039"/>
                  <a:gd name="connsiteX5-391" fmla="*/ 522689 w 1528529"/>
                  <a:gd name="connsiteY5-392" fmla="*/ 158892 h 1406039"/>
                  <a:gd name="connsiteX6-393" fmla="*/ 733983 w 1528529"/>
                  <a:gd name="connsiteY6-394" fmla="*/ 18 h 1406039"/>
                  <a:gd name="connsiteX7-395" fmla="*/ 1048469 w 1528529"/>
                  <a:gd name="connsiteY7-396" fmla="*/ 143653 h 1406039"/>
                  <a:gd name="connsiteX8-397" fmla="*/ 1025609 w 1528529"/>
                  <a:gd name="connsiteY8-398" fmla="*/ 463693 h 1406039"/>
                  <a:gd name="connsiteX9-399" fmla="*/ 1010369 w 1528529"/>
                  <a:gd name="connsiteY9-400" fmla="*/ 616092 h 1406039"/>
                  <a:gd name="connsiteX10-401" fmla="*/ 972269 w 1528529"/>
                  <a:gd name="connsiteY10-402" fmla="*/ 852312 h 1406039"/>
                  <a:gd name="connsiteX11-403" fmla="*/ 1528529 w 1528529"/>
                  <a:gd name="connsiteY11-404" fmla="*/ 1172352 h 1406039"/>
                  <a:gd name="connsiteX12-405" fmla="*/ 1513685 w 1528529"/>
                  <a:gd name="connsiteY12-406" fmla="*/ 1398419 h 1406039"/>
                  <a:gd name="connsiteX13" fmla="*/ 0 w 1528529"/>
                  <a:gd name="connsiteY13" fmla="*/ 1406039 h 1406039"/>
                  <a:gd name="connsiteX0-407" fmla="*/ 0 w 1528529"/>
                  <a:gd name="connsiteY0-408" fmla="*/ 1406039 h 1406039"/>
                  <a:gd name="connsiteX1-409" fmla="*/ 50249 w 1528529"/>
                  <a:gd name="connsiteY1-410" fmla="*/ 1157112 h 1406039"/>
                  <a:gd name="connsiteX2-411" fmla="*/ 621749 w 1528529"/>
                  <a:gd name="connsiteY2-412" fmla="*/ 859932 h 1406039"/>
                  <a:gd name="connsiteX3-413" fmla="*/ 591269 w 1528529"/>
                  <a:gd name="connsiteY3-414" fmla="*/ 638952 h 1406039"/>
                  <a:gd name="connsiteX4-415" fmla="*/ 515069 w 1528529"/>
                  <a:gd name="connsiteY4-416" fmla="*/ 524652 h 1406039"/>
                  <a:gd name="connsiteX5-417" fmla="*/ 522689 w 1528529"/>
                  <a:gd name="connsiteY5-418" fmla="*/ 158892 h 1406039"/>
                  <a:gd name="connsiteX6-419" fmla="*/ 733983 w 1528529"/>
                  <a:gd name="connsiteY6-420" fmla="*/ 18 h 1406039"/>
                  <a:gd name="connsiteX7-421" fmla="*/ 1048469 w 1528529"/>
                  <a:gd name="connsiteY7-422" fmla="*/ 143653 h 1406039"/>
                  <a:gd name="connsiteX8-423" fmla="*/ 1063709 w 1528529"/>
                  <a:gd name="connsiteY8-424" fmla="*/ 471313 h 1406039"/>
                  <a:gd name="connsiteX9-425" fmla="*/ 1010369 w 1528529"/>
                  <a:gd name="connsiteY9-426" fmla="*/ 616092 h 1406039"/>
                  <a:gd name="connsiteX10-427" fmla="*/ 972269 w 1528529"/>
                  <a:gd name="connsiteY10-428" fmla="*/ 852312 h 1406039"/>
                  <a:gd name="connsiteX11-429" fmla="*/ 1528529 w 1528529"/>
                  <a:gd name="connsiteY11-430" fmla="*/ 1172352 h 1406039"/>
                  <a:gd name="connsiteX12-431" fmla="*/ 1513685 w 1528529"/>
                  <a:gd name="connsiteY12-432" fmla="*/ 1398419 h 1406039"/>
                  <a:gd name="connsiteX13-433" fmla="*/ 0 w 1528529"/>
                  <a:gd name="connsiteY13-434" fmla="*/ 1406039 h 1406039"/>
                  <a:gd name="connsiteX0-435" fmla="*/ 0 w 1528529"/>
                  <a:gd name="connsiteY0-436" fmla="*/ 1406051 h 1406051"/>
                  <a:gd name="connsiteX1-437" fmla="*/ 50249 w 1528529"/>
                  <a:gd name="connsiteY1-438" fmla="*/ 1157124 h 1406051"/>
                  <a:gd name="connsiteX2-439" fmla="*/ 621749 w 1528529"/>
                  <a:gd name="connsiteY2-440" fmla="*/ 859944 h 1406051"/>
                  <a:gd name="connsiteX3-441" fmla="*/ 591269 w 1528529"/>
                  <a:gd name="connsiteY3-442" fmla="*/ 638964 h 1406051"/>
                  <a:gd name="connsiteX4-443" fmla="*/ 515069 w 1528529"/>
                  <a:gd name="connsiteY4-444" fmla="*/ 524664 h 1406051"/>
                  <a:gd name="connsiteX5-445" fmla="*/ 522689 w 1528529"/>
                  <a:gd name="connsiteY5-446" fmla="*/ 158904 h 1406051"/>
                  <a:gd name="connsiteX6-447" fmla="*/ 733983 w 1528529"/>
                  <a:gd name="connsiteY6-448" fmla="*/ 30 h 1406051"/>
                  <a:gd name="connsiteX7-449" fmla="*/ 1034181 w 1528529"/>
                  <a:gd name="connsiteY7-450" fmla="*/ 115090 h 1406051"/>
                  <a:gd name="connsiteX8-451" fmla="*/ 1063709 w 1528529"/>
                  <a:gd name="connsiteY8-452" fmla="*/ 471325 h 1406051"/>
                  <a:gd name="connsiteX9-453" fmla="*/ 1010369 w 1528529"/>
                  <a:gd name="connsiteY9-454" fmla="*/ 616104 h 1406051"/>
                  <a:gd name="connsiteX10-455" fmla="*/ 972269 w 1528529"/>
                  <a:gd name="connsiteY10-456" fmla="*/ 852324 h 1406051"/>
                  <a:gd name="connsiteX11-457" fmla="*/ 1528529 w 1528529"/>
                  <a:gd name="connsiteY11-458" fmla="*/ 1172364 h 1406051"/>
                  <a:gd name="connsiteX12-459" fmla="*/ 1513685 w 1528529"/>
                  <a:gd name="connsiteY12-460" fmla="*/ 1398431 h 1406051"/>
                  <a:gd name="connsiteX13-461" fmla="*/ 0 w 1528529"/>
                  <a:gd name="connsiteY13-462" fmla="*/ 1406051 h 1406051"/>
                  <a:gd name="connsiteX0-463" fmla="*/ 0 w 1528529"/>
                  <a:gd name="connsiteY0-464" fmla="*/ 1415570 h 1415570"/>
                  <a:gd name="connsiteX1-465" fmla="*/ 50249 w 1528529"/>
                  <a:gd name="connsiteY1-466" fmla="*/ 1166643 h 1415570"/>
                  <a:gd name="connsiteX2-467" fmla="*/ 621749 w 1528529"/>
                  <a:gd name="connsiteY2-468" fmla="*/ 869463 h 1415570"/>
                  <a:gd name="connsiteX3-469" fmla="*/ 591269 w 1528529"/>
                  <a:gd name="connsiteY3-470" fmla="*/ 648483 h 1415570"/>
                  <a:gd name="connsiteX4-471" fmla="*/ 515069 w 1528529"/>
                  <a:gd name="connsiteY4-472" fmla="*/ 534183 h 1415570"/>
                  <a:gd name="connsiteX5-473" fmla="*/ 522689 w 1528529"/>
                  <a:gd name="connsiteY5-474" fmla="*/ 168423 h 1415570"/>
                  <a:gd name="connsiteX6-475" fmla="*/ 805420 w 1528529"/>
                  <a:gd name="connsiteY6-476" fmla="*/ 24 h 1415570"/>
                  <a:gd name="connsiteX7-477" fmla="*/ 1034181 w 1528529"/>
                  <a:gd name="connsiteY7-478" fmla="*/ 124609 h 1415570"/>
                  <a:gd name="connsiteX8-479" fmla="*/ 1063709 w 1528529"/>
                  <a:gd name="connsiteY8-480" fmla="*/ 480844 h 1415570"/>
                  <a:gd name="connsiteX9-481" fmla="*/ 1010369 w 1528529"/>
                  <a:gd name="connsiteY9-482" fmla="*/ 625623 h 1415570"/>
                  <a:gd name="connsiteX10-483" fmla="*/ 972269 w 1528529"/>
                  <a:gd name="connsiteY10-484" fmla="*/ 861843 h 1415570"/>
                  <a:gd name="connsiteX11-485" fmla="*/ 1528529 w 1528529"/>
                  <a:gd name="connsiteY11-486" fmla="*/ 1181883 h 1415570"/>
                  <a:gd name="connsiteX12-487" fmla="*/ 1513685 w 1528529"/>
                  <a:gd name="connsiteY12-488" fmla="*/ 1407950 h 1415570"/>
                  <a:gd name="connsiteX13-489" fmla="*/ 0 w 1528529"/>
                  <a:gd name="connsiteY13-490" fmla="*/ 1415570 h 1415570"/>
                  <a:gd name="connsiteX0-491" fmla="*/ 0 w 1528529"/>
                  <a:gd name="connsiteY0-492" fmla="*/ 1415570 h 1415570"/>
                  <a:gd name="connsiteX1-493" fmla="*/ 50249 w 1528529"/>
                  <a:gd name="connsiteY1-494" fmla="*/ 1166643 h 1415570"/>
                  <a:gd name="connsiteX2-495" fmla="*/ 621749 w 1528529"/>
                  <a:gd name="connsiteY2-496" fmla="*/ 869463 h 1415570"/>
                  <a:gd name="connsiteX3-497" fmla="*/ 591269 w 1528529"/>
                  <a:gd name="connsiteY3-498" fmla="*/ 648483 h 1415570"/>
                  <a:gd name="connsiteX4-499" fmla="*/ 515069 w 1528529"/>
                  <a:gd name="connsiteY4-500" fmla="*/ 534183 h 1415570"/>
                  <a:gd name="connsiteX5-501" fmla="*/ 522689 w 1528529"/>
                  <a:gd name="connsiteY5-502" fmla="*/ 168423 h 1415570"/>
                  <a:gd name="connsiteX6-503" fmla="*/ 805420 w 1528529"/>
                  <a:gd name="connsiteY6-504" fmla="*/ 24 h 1415570"/>
                  <a:gd name="connsiteX7-505" fmla="*/ 1034181 w 1528529"/>
                  <a:gd name="connsiteY7-506" fmla="*/ 124609 h 1415570"/>
                  <a:gd name="connsiteX8-507" fmla="*/ 1063709 w 1528529"/>
                  <a:gd name="connsiteY8-508" fmla="*/ 480844 h 1415570"/>
                  <a:gd name="connsiteX9-509" fmla="*/ 1010369 w 1528529"/>
                  <a:gd name="connsiteY9-510" fmla="*/ 625623 h 1415570"/>
                  <a:gd name="connsiteX10-511" fmla="*/ 972269 w 1528529"/>
                  <a:gd name="connsiteY10-512" fmla="*/ 861843 h 1415570"/>
                  <a:gd name="connsiteX11-513" fmla="*/ 1528529 w 1528529"/>
                  <a:gd name="connsiteY11-514" fmla="*/ 1181883 h 1415570"/>
                  <a:gd name="connsiteX12-515" fmla="*/ 1513685 w 1528529"/>
                  <a:gd name="connsiteY12-516" fmla="*/ 1407950 h 1415570"/>
                  <a:gd name="connsiteX13-517" fmla="*/ 0 w 1528529"/>
                  <a:gd name="connsiteY13-518" fmla="*/ 1415570 h 1415570"/>
                  <a:gd name="connsiteX0-519" fmla="*/ 0 w 1528529"/>
                  <a:gd name="connsiteY0-520" fmla="*/ 1415570 h 1415570"/>
                  <a:gd name="connsiteX1-521" fmla="*/ 50249 w 1528529"/>
                  <a:gd name="connsiteY1-522" fmla="*/ 1166643 h 1415570"/>
                  <a:gd name="connsiteX2-523" fmla="*/ 621749 w 1528529"/>
                  <a:gd name="connsiteY2-524" fmla="*/ 869463 h 1415570"/>
                  <a:gd name="connsiteX3-525" fmla="*/ 591269 w 1528529"/>
                  <a:gd name="connsiteY3-526" fmla="*/ 648483 h 1415570"/>
                  <a:gd name="connsiteX4-527" fmla="*/ 515069 w 1528529"/>
                  <a:gd name="connsiteY4-528" fmla="*/ 534183 h 1415570"/>
                  <a:gd name="connsiteX5-529" fmla="*/ 522689 w 1528529"/>
                  <a:gd name="connsiteY5-530" fmla="*/ 168423 h 1415570"/>
                  <a:gd name="connsiteX6-531" fmla="*/ 805420 w 1528529"/>
                  <a:gd name="connsiteY6-532" fmla="*/ 24 h 1415570"/>
                  <a:gd name="connsiteX7-533" fmla="*/ 1034181 w 1528529"/>
                  <a:gd name="connsiteY7-534" fmla="*/ 124609 h 1415570"/>
                  <a:gd name="connsiteX8-535" fmla="*/ 1063709 w 1528529"/>
                  <a:gd name="connsiteY8-536" fmla="*/ 480844 h 1415570"/>
                  <a:gd name="connsiteX9-537" fmla="*/ 1010369 w 1528529"/>
                  <a:gd name="connsiteY9-538" fmla="*/ 625623 h 1415570"/>
                  <a:gd name="connsiteX10-539" fmla="*/ 972269 w 1528529"/>
                  <a:gd name="connsiteY10-540" fmla="*/ 861843 h 1415570"/>
                  <a:gd name="connsiteX11-541" fmla="*/ 1528529 w 1528529"/>
                  <a:gd name="connsiteY11-542" fmla="*/ 1181883 h 1415570"/>
                  <a:gd name="connsiteX12-543" fmla="*/ 1513685 w 1528529"/>
                  <a:gd name="connsiteY12-544" fmla="*/ 1407950 h 1415570"/>
                  <a:gd name="connsiteX13-545" fmla="*/ 0 w 1528529"/>
                  <a:gd name="connsiteY13-546" fmla="*/ 1415570 h 1415570"/>
                  <a:gd name="connsiteX0-547" fmla="*/ 0 w 1528529"/>
                  <a:gd name="connsiteY0-548" fmla="*/ 1415567 h 1415567"/>
                  <a:gd name="connsiteX1-549" fmla="*/ 50249 w 1528529"/>
                  <a:gd name="connsiteY1-550" fmla="*/ 1166640 h 1415567"/>
                  <a:gd name="connsiteX2-551" fmla="*/ 621749 w 1528529"/>
                  <a:gd name="connsiteY2-552" fmla="*/ 869460 h 1415567"/>
                  <a:gd name="connsiteX3-553" fmla="*/ 591269 w 1528529"/>
                  <a:gd name="connsiteY3-554" fmla="*/ 648480 h 1415567"/>
                  <a:gd name="connsiteX4-555" fmla="*/ 515069 w 1528529"/>
                  <a:gd name="connsiteY4-556" fmla="*/ 534180 h 1415567"/>
                  <a:gd name="connsiteX5-557" fmla="*/ 522689 w 1528529"/>
                  <a:gd name="connsiteY5-558" fmla="*/ 168420 h 1415567"/>
                  <a:gd name="connsiteX6-559" fmla="*/ 805420 w 1528529"/>
                  <a:gd name="connsiteY6-560" fmla="*/ 21 h 1415567"/>
                  <a:gd name="connsiteX7-561" fmla="*/ 1048468 w 1528529"/>
                  <a:gd name="connsiteY7-562" fmla="*/ 134131 h 1415567"/>
                  <a:gd name="connsiteX8-563" fmla="*/ 1063709 w 1528529"/>
                  <a:gd name="connsiteY8-564" fmla="*/ 480841 h 1415567"/>
                  <a:gd name="connsiteX9-565" fmla="*/ 1010369 w 1528529"/>
                  <a:gd name="connsiteY9-566" fmla="*/ 625620 h 1415567"/>
                  <a:gd name="connsiteX10-567" fmla="*/ 972269 w 1528529"/>
                  <a:gd name="connsiteY10-568" fmla="*/ 861840 h 1415567"/>
                  <a:gd name="connsiteX11-569" fmla="*/ 1528529 w 1528529"/>
                  <a:gd name="connsiteY11-570" fmla="*/ 1181880 h 1415567"/>
                  <a:gd name="connsiteX12-571" fmla="*/ 1513685 w 1528529"/>
                  <a:gd name="connsiteY12-572" fmla="*/ 1407947 h 1415567"/>
                  <a:gd name="connsiteX13-573" fmla="*/ 0 w 1528529"/>
                  <a:gd name="connsiteY13-574" fmla="*/ 1415567 h 1415567"/>
                  <a:gd name="connsiteX0-575" fmla="*/ 0 w 1528529"/>
                  <a:gd name="connsiteY0-576" fmla="*/ 1415567 h 1415567"/>
                  <a:gd name="connsiteX1-577" fmla="*/ 50249 w 1528529"/>
                  <a:gd name="connsiteY1-578" fmla="*/ 1166640 h 1415567"/>
                  <a:gd name="connsiteX2-579" fmla="*/ 621749 w 1528529"/>
                  <a:gd name="connsiteY2-580" fmla="*/ 869460 h 1415567"/>
                  <a:gd name="connsiteX3-581" fmla="*/ 591269 w 1528529"/>
                  <a:gd name="connsiteY3-582" fmla="*/ 648480 h 1415567"/>
                  <a:gd name="connsiteX4-583" fmla="*/ 515069 w 1528529"/>
                  <a:gd name="connsiteY4-584" fmla="*/ 534180 h 1415567"/>
                  <a:gd name="connsiteX5-585" fmla="*/ 522689 w 1528529"/>
                  <a:gd name="connsiteY5-586" fmla="*/ 168420 h 1415567"/>
                  <a:gd name="connsiteX6-587" fmla="*/ 805420 w 1528529"/>
                  <a:gd name="connsiteY6-588" fmla="*/ 21 h 1415567"/>
                  <a:gd name="connsiteX7-589" fmla="*/ 1048468 w 1528529"/>
                  <a:gd name="connsiteY7-590" fmla="*/ 134131 h 1415567"/>
                  <a:gd name="connsiteX8-591" fmla="*/ 1063709 w 1528529"/>
                  <a:gd name="connsiteY8-592" fmla="*/ 480841 h 1415567"/>
                  <a:gd name="connsiteX9-593" fmla="*/ 1010369 w 1528529"/>
                  <a:gd name="connsiteY9-594" fmla="*/ 625620 h 1415567"/>
                  <a:gd name="connsiteX10-595" fmla="*/ 972269 w 1528529"/>
                  <a:gd name="connsiteY10-596" fmla="*/ 861840 h 1415567"/>
                  <a:gd name="connsiteX11-597" fmla="*/ 1528529 w 1528529"/>
                  <a:gd name="connsiteY11-598" fmla="*/ 1181880 h 1415567"/>
                  <a:gd name="connsiteX12-599" fmla="*/ 1513685 w 1528529"/>
                  <a:gd name="connsiteY12-600" fmla="*/ 1407947 h 1415567"/>
                  <a:gd name="connsiteX13-601" fmla="*/ 0 w 1528529"/>
                  <a:gd name="connsiteY13-602" fmla="*/ 1415567 h 1415567"/>
                  <a:gd name="connsiteX0-603" fmla="*/ 0 w 1528529"/>
                  <a:gd name="connsiteY0-604" fmla="*/ 1415567 h 1415567"/>
                  <a:gd name="connsiteX1-605" fmla="*/ 50249 w 1528529"/>
                  <a:gd name="connsiteY1-606" fmla="*/ 1166640 h 1415567"/>
                  <a:gd name="connsiteX2-607" fmla="*/ 621749 w 1528529"/>
                  <a:gd name="connsiteY2-608" fmla="*/ 869460 h 1415567"/>
                  <a:gd name="connsiteX3-609" fmla="*/ 591269 w 1528529"/>
                  <a:gd name="connsiteY3-610" fmla="*/ 648480 h 1415567"/>
                  <a:gd name="connsiteX4-611" fmla="*/ 500782 w 1528529"/>
                  <a:gd name="connsiteY4-612" fmla="*/ 510368 h 1415567"/>
                  <a:gd name="connsiteX5-613" fmla="*/ 522689 w 1528529"/>
                  <a:gd name="connsiteY5-614" fmla="*/ 168420 h 1415567"/>
                  <a:gd name="connsiteX6-615" fmla="*/ 805420 w 1528529"/>
                  <a:gd name="connsiteY6-616" fmla="*/ 21 h 1415567"/>
                  <a:gd name="connsiteX7-617" fmla="*/ 1048468 w 1528529"/>
                  <a:gd name="connsiteY7-618" fmla="*/ 134131 h 1415567"/>
                  <a:gd name="connsiteX8-619" fmla="*/ 1063709 w 1528529"/>
                  <a:gd name="connsiteY8-620" fmla="*/ 480841 h 1415567"/>
                  <a:gd name="connsiteX9-621" fmla="*/ 1010369 w 1528529"/>
                  <a:gd name="connsiteY9-622" fmla="*/ 625620 h 1415567"/>
                  <a:gd name="connsiteX10-623" fmla="*/ 972269 w 1528529"/>
                  <a:gd name="connsiteY10-624" fmla="*/ 861840 h 1415567"/>
                  <a:gd name="connsiteX11-625" fmla="*/ 1528529 w 1528529"/>
                  <a:gd name="connsiteY11-626" fmla="*/ 1181880 h 1415567"/>
                  <a:gd name="connsiteX12-627" fmla="*/ 1513685 w 1528529"/>
                  <a:gd name="connsiteY12-628" fmla="*/ 1407947 h 1415567"/>
                  <a:gd name="connsiteX13-629" fmla="*/ 0 w 1528529"/>
                  <a:gd name="connsiteY13-630" fmla="*/ 1415567 h 1415567"/>
                  <a:gd name="connsiteX0-631" fmla="*/ 0 w 1528529"/>
                  <a:gd name="connsiteY0-632" fmla="*/ 1415567 h 1415567"/>
                  <a:gd name="connsiteX1-633" fmla="*/ 50249 w 1528529"/>
                  <a:gd name="connsiteY1-634" fmla="*/ 1166640 h 1415567"/>
                  <a:gd name="connsiteX2-635" fmla="*/ 621749 w 1528529"/>
                  <a:gd name="connsiteY2-636" fmla="*/ 869460 h 1415567"/>
                  <a:gd name="connsiteX3-637" fmla="*/ 591269 w 1528529"/>
                  <a:gd name="connsiteY3-638" fmla="*/ 648480 h 1415567"/>
                  <a:gd name="connsiteX4-639" fmla="*/ 500782 w 1528529"/>
                  <a:gd name="connsiteY4-640" fmla="*/ 510368 h 1415567"/>
                  <a:gd name="connsiteX5-641" fmla="*/ 522689 w 1528529"/>
                  <a:gd name="connsiteY5-642" fmla="*/ 168420 h 1415567"/>
                  <a:gd name="connsiteX6-643" fmla="*/ 805420 w 1528529"/>
                  <a:gd name="connsiteY6-644" fmla="*/ 21 h 1415567"/>
                  <a:gd name="connsiteX7-645" fmla="*/ 1048468 w 1528529"/>
                  <a:gd name="connsiteY7-646" fmla="*/ 134131 h 1415567"/>
                  <a:gd name="connsiteX8-647" fmla="*/ 1063709 w 1528529"/>
                  <a:gd name="connsiteY8-648" fmla="*/ 480841 h 1415567"/>
                  <a:gd name="connsiteX9-649" fmla="*/ 1010369 w 1528529"/>
                  <a:gd name="connsiteY9-650" fmla="*/ 625620 h 1415567"/>
                  <a:gd name="connsiteX10-651" fmla="*/ 972269 w 1528529"/>
                  <a:gd name="connsiteY10-652" fmla="*/ 861840 h 1415567"/>
                  <a:gd name="connsiteX11-653" fmla="*/ 1528529 w 1528529"/>
                  <a:gd name="connsiteY11-654" fmla="*/ 1181880 h 1415567"/>
                  <a:gd name="connsiteX12-655" fmla="*/ 1513685 w 1528529"/>
                  <a:gd name="connsiteY12-656" fmla="*/ 1407947 h 1415567"/>
                  <a:gd name="connsiteX13-657" fmla="*/ 0 w 1528529"/>
                  <a:gd name="connsiteY13-658" fmla="*/ 1415567 h 1415567"/>
                  <a:gd name="connsiteX0-659" fmla="*/ 0 w 1528529"/>
                  <a:gd name="connsiteY0-660" fmla="*/ 1415567 h 1415567"/>
                  <a:gd name="connsiteX1-661" fmla="*/ 50249 w 1528529"/>
                  <a:gd name="connsiteY1-662" fmla="*/ 1166640 h 1415567"/>
                  <a:gd name="connsiteX2-663" fmla="*/ 621749 w 1528529"/>
                  <a:gd name="connsiteY2-664" fmla="*/ 869460 h 1415567"/>
                  <a:gd name="connsiteX3-665" fmla="*/ 591269 w 1528529"/>
                  <a:gd name="connsiteY3-666" fmla="*/ 648480 h 1415567"/>
                  <a:gd name="connsiteX4-667" fmla="*/ 500782 w 1528529"/>
                  <a:gd name="connsiteY4-668" fmla="*/ 510368 h 1415567"/>
                  <a:gd name="connsiteX5-669" fmla="*/ 522689 w 1528529"/>
                  <a:gd name="connsiteY5-670" fmla="*/ 168420 h 1415567"/>
                  <a:gd name="connsiteX6-671" fmla="*/ 805420 w 1528529"/>
                  <a:gd name="connsiteY6-672" fmla="*/ 21 h 1415567"/>
                  <a:gd name="connsiteX7-673" fmla="*/ 1048468 w 1528529"/>
                  <a:gd name="connsiteY7-674" fmla="*/ 134131 h 1415567"/>
                  <a:gd name="connsiteX8-675" fmla="*/ 1063709 w 1528529"/>
                  <a:gd name="connsiteY8-676" fmla="*/ 499891 h 1415567"/>
                  <a:gd name="connsiteX9-677" fmla="*/ 1010369 w 1528529"/>
                  <a:gd name="connsiteY9-678" fmla="*/ 625620 h 1415567"/>
                  <a:gd name="connsiteX10-679" fmla="*/ 972269 w 1528529"/>
                  <a:gd name="connsiteY10-680" fmla="*/ 861840 h 1415567"/>
                  <a:gd name="connsiteX11-681" fmla="*/ 1528529 w 1528529"/>
                  <a:gd name="connsiteY11-682" fmla="*/ 1181880 h 1415567"/>
                  <a:gd name="connsiteX12-683" fmla="*/ 1513685 w 1528529"/>
                  <a:gd name="connsiteY12-684" fmla="*/ 1407947 h 1415567"/>
                  <a:gd name="connsiteX13-685" fmla="*/ 0 w 1528529"/>
                  <a:gd name="connsiteY13-686" fmla="*/ 1415567 h 1415567"/>
                  <a:gd name="connsiteX0-687" fmla="*/ 0 w 1528529"/>
                  <a:gd name="connsiteY0-688" fmla="*/ 1415560 h 1415560"/>
                  <a:gd name="connsiteX1-689" fmla="*/ 50249 w 1528529"/>
                  <a:gd name="connsiteY1-690" fmla="*/ 1166633 h 1415560"/>
                  <a:gd name="connsiteX2-691" fmla="*/ 621749 w 1528529"/>
                  <a:gd name="connsiteY2-692" fmla="*/ 869453 h 1415560"/>
                  <a:gd name="connsiteX3-693" fmla="*/ 591269 w 1528529"/>
                  <a:gd name="connsiteY3-694" fmla="*/ 648473 h 1415560"/>
                  <a:gd name="connsiteX4-695" fmla="*/ 500782 w 1528529"/>
                  <a:gd name="connsiteY4-696" fmla="*/ 510361 h 1415560"/>
                  <a:gd name="connsiteX5-697" fmla="*/ 522689 w 1528529"/>
                  <a:gd name="connsiteY5-698" fmla="*/ 168413 h 1415560"/>
                  <a:gd name="connsiteX6-699" fmla="*/ 805420 w 1528529"/>
                  <a:gd name="connsiteY6-700" fmla="*/ 14 h 1415560"/>
                  <a:gd name="connsiteX7-701" fmla="*/ 1053230 w 1528529"/>
                  <a:gd name="connsiteY7-702" fmla="*/ 167461 h 1415560"/>
                  <a:gd name="connsiteX8-703" fmla="*/ 1063709 w 1528529"/>
                  <a:gd name="connsiteY8-704" fmla="*/ 499884 h 1415560"/>
                  <a:gd name="connsiteX9-705" fmla="*/ 1010369 w 1528529"/>
                  <a:gd name="connsiteY9-706" fmla="*/ 625613 h 1415560"/>
                  <a:gd name="connsiteX10-707" fmla="*/ 972269 w 1528529"/>
                  <a:gd name="connsiteY10-708" fmla="*/ 861833 h 1415560"/>
                  <a:gd name="connsiteX11-709" fmla="*/ 1528529 w 1528529"/>
                  <a:gd name="connsiteY11-710" fmla="*/ 1181873 h 1415560"/>
                  <a:gd name="connsiteX12-711" fmla="*/ 1513685 w 1528529"/>
                  <a:gd name="connsiteY12-712" fmla="*/ 1407940 h 1415560"/>
                  <a:gd name="connsiteX13-713" fmla="*/ 0 w 1528529"/>
                  <a:gd name="connsiteY13-714" fmla="*/ 1415560 h 1415560"/>
                  <a:gd name="connsiteX0-715" fmla="*/ 0 w 1528529"/>
                  <a:gd name="connsiteY0-716" fmla="*/ 1415560 h 1415560"/>
                  <a:gd name="connsiteX1-717" fmla="*/ 50249 w 1528529"/>
                  <a:gd name="connsiteY1-718" fmla="*/ 1166633 h 1415560"/>
                  <a:gd name="connsiteX2-719" fmla="*/ 621749 w 1528529"/>
                  <a:gd name="connsiteY2-720" fmla="*/ 869453 h 1415560"/>
                  <a:gd name="connsiteX3-721" fmla="*/ 591269 w 1528529"/>
                  <a:gd name="connsiteY3-722" fmla="*/ 648473 h 1415560"/>
                  <a:gd name="connsiteX4-723" fmla="*/ 500782 w 1528529"/>
                  <a:gd name="connsiteY4-724" fmla="*/ 510361 h 1415560"/>
                  <a:gd name="connsiteX5-725" fmla="*/ 522689 w 1528529"/>
                  <a:gd name="connsiteY5-726" fmla="*/ 168413 h 1415560"/>
                  <a:gd name="connsiteX6-727" fmla="*/ 805420 w 1528529"/>
                  <a:gd name="connsiteY6-728" fmla="*/ 14 h 1415560"/>
                  <a:gd name="connsiteX7-729" fmla="*/ 1053230 w 1528529"/>
                  <a:gd name="connsiteY7-730" fmla="*/ 167461 h 1415560"/>
                  <a:gd name="connsiteX8-731" fmla="*/ 1063709 w 1528529"/>
                  <a:gd name="connsiteY8-732" fmla="*/ 499884 h 1415560"/>
                  <a:gd name="connsiteX9-733" fmla="*/ 986556 w 1528529"/>
                  <a:gd name="connsiteY9-734" fmla="*/ 625613 h 1415560"/>
                  <a:gd name="connsiteX10-735" fmla="*/ 972269 w 1528529"/>
                  <a:gd name="connsiteY10-736" fmla="*/ 861833 h 1415560"/>
                  <a:gd name="connsiteX11-737" fmla="*/ 1528529 w 1528529"/>
                  <a:gd name="connsiteY11-738" fmla="*/ 1181873 h 1415560"/>
                  <a:gd name="connsiteX12-739" fmla="*/ 1513685 w 1528529"/>
                  <a:gd name="connsiteY12-740" fmla="*/ 1407940 h 1415560"/>
                  <a:gd name="connsiteX13-741" fmla="*/ 0 w 1528529"/>
                  <a:gd name="connsiteY13-742" fmla="*/ 1415560 h 1415560"/>
                  <a:gd name="connsiteX0-743" fmla="*/ 0 w 1528529"/>
                  <a:gd name="connsiteY0-744" fmla="*/ 1415560 h 1415560"/>
                  <a:gd name="connsiteX1-745" fmla="*/ 50249 w 1528529"/>
                  <a:gd name="connsiteY1-746" fmla="*/ 1166633 h 1415560"/>
                  <a:gd name="connsiteX2-747" fmla="*/ 621749 w 1528529"/>
                  <a:gd name="connsiteY2-748" fmla="*/ 869453 h 1415560"/>
                  <a:gd name="connsiteX3-749" fmla="*/ 591269 w 1528529"/>
                  <a:gd name="connsiteY3-750" fmla="*/ 648473 h 1415560"/>
                  <a:gd name="connsiteX4-751" fmla="*/ 500782 w 1528529"/>
                  <a:gd name="connsiteY4-752" fmla="*/ 510361 h 1415560"/>
                  <a:gd name="connsiteX5-753" fmla="*/ 522689 w 1528529"/>
                  <a:gd name="connsiteY5-754" fmla="*/ 168413 h 1415560"/>
                  <a:gd name="connsiteX6-755" fmla="*/ 805420 w 1528529"/>
                  <a:gd name="connsiteY6-756" fmla="*/ 14 h 1415560"/>
                  <a:gd name="connsiteX7-757" fmla="*/ 1053230 w 1528529"/>
                  <a:gd name="connsiteY7-758" fmla="*/ 167461 h 1415560"/>
                  <a:gd name="connsiteX8-759" fmla="*/ 1063709 w 1528529"/>
                  <a:gd name="connsiteY8-760" fmla="*/ 499884 h 1415560"/>
                  <a:gd name="connsiteX9-761" fmla="*/ 986556 w 1528529"/>
                  <a:gd name="connsiteY9-762" fmla="*/ 625613 h 1415560"/>
                  <a:gd name="connsiteX10-763" fmla="*/ 986557 w 1528529"/>
                  <a:gd name="connsiteY10-764" fmla="*/ 838021 h 1415560"/>
                  <a:gd name="connsiteX11-765" fmla="*/ 1528529 w 1528529"/>
                  <a:gd name="connsiteY11-766" fmla="*/ 1181873 h 1415560"/>
                  <a:gd name="connsiteX12-767" fmla="*/ 1513685 w 1528529"/>
                  <a:gd name="connsiteY12-768" fmla="*/ 1407940 h 1415560"/>
                  <a:gd name="connsiteX13-769" fmla="*/ 0 w 1528529"/>
                  <a:gd name="connsiteY13-770" fmla="*/ 1415560 h 1415560"/>
                  <a:gd name="connsiteX0-771" fmla="*/ 0 w 1528529"/>
                  <a:gd name="connsiteY0-772" fmla="*/ 1415560 h 1415560"/>
                  <a:gd name="connsiteX1-773" fmla="*/ 50249 w 1528529"/>
                  <a:gd name="connsiteY1-774" fmla="*/ 1166633 h 1415560"/>
                  <a:gd name="connsiteX2-775" fmla="*/ 607462 w 1528529"/>
                  <a:gd name="connsiteY2-776" fmla="*/ 840878 h 1415560"/>
                  <a:gd name="connsiteX3-777" fmla="*/ 591269 w 1528529"/>
                  <a:gd name="connsiteY3-778" fmla="*/ 648473 h 1415560"/>
                  <a:gd name="connsiteX4-779" fmla="*/ 500782 w 1528529"/>
                  <a:gd name="connsiteY4-780" fmla="*/ 510361 h 1415560"/>
                  <a:gd name="connsiteX5-781" fmla="*/ 522689 w 1528529"/>
                  <a:gd name="connsiteY5-782" fmla="*/ 168413 h 1415560"/>
                  <a:gd name="connsiteX6-783" fmla="*/ 805420 w 1528529"/>
                  <a:gd name="connsiteY6-784" fmla="*/ 14 h 1415560"/>
                  <a:gd name="connsiteX7-785" fmla="*/ 1053230 w 1528529"/>
                  <a:gd name="connsiteY7-786" fmla="*/ 167461 h 1415560"/>
                  <a:gd name="connsiteX8-787" fmla="*/ 1063709 w 1528529"/>
                  <a:gd name="connsiteY8-788" fmla="*/ 499884 h 1415560"/>
                  <a:gd name="connsiteX9-789" fmla="*/ 986556 w 1528529"/>
                  <a:gd name="connsiteY9-790" fmla="*/ 625613 h 1415560"/>
                  <a:gd name="connsiteX10-791" fmla="*/ 986557 w 1528529"/>
                  <a:gd name="connsiteY10-792" fmla="*/ 838021 h 1415560"/>
                  <a:gd name="connsiteX11-793" fmla="*/ 1528529 w 1528529"/>
                  <a:gd name="connsiteY11-794" fmla="*/ 1181873 h 1415560"/>
                  <a:gd name="connsiteX12-795" fmla="*/ 1513685 w 1528529"/>
                  <a:gd name="connsiteY12-796" fmla="*/ 1407940 h 1415560"/>
                  <a:gd name="connsiteX13-797" fmla="*/ 0 w 1528529"/>
                  <a:gd name="connsiteY13-798" fmla="*/ 1415560 h 1415560"/>
                  <a:gd name="connsiteX0-799" fmla="*/ 0 w 1532735"/>
                  <a:gd name="connsiteY0-800" fmla="*/ 1415560 h 1426990"/>
                  <a:gd name="connsiteX1-801" fmla="*/ 50249 w 1532735"/>
                  <a:gd name="connsiteY1-802" fmla="*/ 1166633 h 1426990"/>
                  <a:gd name="connsiteX2-803" fmla="*/ 607462 w 1532735"/>
                  <a:gd name="connsiteY2-804" fmla="*/ 840878 h 1426990"/>
                  <a:gd name="connsiteX3-805" fmla="*/ 591269 w 1532735"/>
                  <a:gd name="connsiteY3-806" fmla="*/ 648473 h 1426990"/>
                  <a:gd name="connsiteX4-807" fmla="*/ 500782 w 1532735"/>
                  <a:gd name="connsiteY4-808" fmla="*/ 510361 h 1426990"/>
                  <a:gd name="connsiteX5-809" fmla="*/ 522689 w 1532735"/>
                  <a:gd name="connsiteY5-810" fmla="*/ 168413 h 1426990"/>
                  <a:gd name="connsiteX6-811" fmla="*/ 805420 w 1532735"/>
                  <a:gd name="connsiteY6-812" fmla="*/ 14 h 1426990"/>
                  <a:gd name="connsiteX7-813" fmla="*/ 1053230 w 1532735"/>
                  <a:gd name="connsiteY7-814" fmla="*/ 167461 h 1426990"/>
                  <a:gd name="connsiteX8-815" fmla="*/ 1063709 w 1532735"/>
                  <a:gd name="connsiteY8-816" fmla="*/ 499884 h 1426990"/>
                  <a:gd name="connsiteX9-817" fmla="*/ 986556 w 1532735"/>
                  <a:gd name="connsiteY9-818" fmla="*/ 625613 h 1426990"/>
                  <a:gd name="connsiteX10-819" fmla="*/ 986557 w 1532735"/>
                  <a:gd name="connsiteY10-820" fmla="*/ 838021 h 1426990"/>
                  <a:gd name="connsiteX11-821" fmla="*/ 1528529 w 1532735"/>
                  <a:gd name="connsiteY11-822" fmla="*/ 1181873 h 1426990"/>
                  <a:gd name="connsiteX12-823" fmla="*/ 1532735 w 1532735"/>
                  <a:gd name="connsiteY12-824" fmla="*/ 1426990 h 1426990"/>
                  <a:gd name="connsiteX13-825" fmla="*/ 0 w 1532735"/>
                  <a:gd name="connsiteY13-826" fmla="*/ 1415560 h 1426990"/>
                  <a:gd name="connsiteX0-827" fmla="*/ 0 w 1508923"/>
                  <a:gd name="connsiteY0-828" fmla="*/ 1439373 h 1439373"/>
                  <a:gd name="connsiteX1-829" fmla="*/ 26437 w 1508923"/>
                  <a:gd name="connsiteY1-830" fmla="*/ 1166633 h 1439373"/>
                  <a:gd name="connsiteX2-831" fmla="*/ 583650 w 1508923"/>
                  <a:gd name="connsiteY2-832" fmla="*/ 840878 h 1439373"/>
                  <a:gd name="connsiteX3-833" fmla="*/ 567457 w 1508923"/>
                  <a:gd name="connsiteY3-834" fmla="*/ 648473 h 1439373"/>
                  <a:gd name="connsiteX4-835" fmla="*/ 476970 w 1508923"/>
                  <a:gd name="connsiteY4-836" fmla="*/ 510361 h 1439373"/>
                  <a:gd name="connsiteX5-837" fmla="*/ 498877 w 1508923"/>
                  <a:gd name="connsiteY5-838" fmla="*/ 168413 h 1439373"/>
                  <a:gd name="connsiteX6-839" fmla="*/ 781608 w 1508923"/>
                  <a:gd name="connsiteY6-840" fmla="*/ 14 h 1439373"/>
                  <a:gd name="connsiteX7-841" fmla="*/ 1029418 w 1508923"/>
                  <a:gd name="connsiteY7-842" fmla="*/ 167461 h 1439373"/>
                  <a:gd name="connsiteX8-843" fmla="*/ 1039897 w 1508923"/>
                  <a:gd name="connsiteY8-844" fmla="*/ 499884 h 1439373"/>
                  <a:gd name="connsiteX9-845" fmla="*/ 962744 w 1508923"/>
                  <a:gd name="connsiteY9-846" fmla="*/ 625613 h 1439373"/>
                  <a:gd name="connsiteX10-847" fmla="*/ 962745 w 1508923"/>
                  <a:gd name="connsiteY10-848" fmla="*/ 838021 h 1439373"/>
                  <a:gd name="connsiteX11-849" fmla="*/ 1504717 w 1508923"/>
                  <a:gd name="connsiteY11-850" fmla="*/ 1181873 h 1439373"/>
                  <a:gd name="connsiteX12-851" fmla="*/ 1508923 w 1508923"/>
                  <a:gd name="connsiteY12-852" fmla="*/ 1426990 h 1439373"/>
                  <a:gd name="connsiteX13-853" fmla="*/ 0 w 1508923"/>
                  <a:gd name="connsiteY13-854" fmla="*/ 1439373 h 1439373"/>
                  <a:gd name="connsiteX0-855" fmla="*/ 25951 w 1534874"/>
                  <a:gd name="connsiteY0-856" fmla="*/ 1439373 h 1439373"/>
                  <a:gd name="connsiteX1-857" fmla="*/ 0 w 1534874"/>
                  <a:gd name="connsiteY1-858" fmla="*/ 1204733 h 1439373"/>
                  <a:gd name="connsiteX2-859" fmla="*/ 609601 w 1534874"/>
                  <a:gd name="connsiteY2-860" fmla="*/ 840878 h 1439373"/>
                  <a:gd name="connsiteX3-861" fmla="*/ 593408 w 1534874"/>
                  <a:gd name="connsiteY3-862" fmla="*/ 648473 h 1439373"/>
                  <a:gd name="connsiteX4-863" fmla="*/ 502921 w 1534874"/>
                  <a:gd name="connsiteY4-864" fmla="*/ 510361 h 1439373"/>
                  <a:gd name="connsiteX5-865" fmla="*/ 524828 w 1534874"/>
                  <a:gd name="connsiteY5-866" fmla="*/ 168413 h 1439373"/>
                  <a:gd name="connsiteX6-867" fmla="*/ 807559 w 1534874"/>
                  <a:gd name="connsiteY6-868" fmla="*/ 14 h 1439373"/>
                  <a:gd name="connsiteX7-869" fmla="*/ 1055369 w 1534874"/>
                  <a:gd name="connsiteY7-870" fmla="*/ 167461 h 1439373"/>
                  <a:gd name="connsiteX8-871" fmla="*/ 1065848 w 1534874"/>
                  <a:gd name="connsiteY8-872" fmla="*/ 499884 h 1439373"/>
                  <a:gd name="connsiteX9-873" fmla="*/ 988695 w 1534874"/>
                  <a:gd name="connsiteY9-874" fmla="*/ 625613 h 1439373"/>
                  <a:gd name="connsiteX10-875" fmla="*/ 988696 w 1534874"/>
                  <a:gd name="connsiteY10-876" fmla="*/ 838021 h 1439373"/>
                  <a:gd name="connsiteX11-877" fmla="*/ 1530668 w 1534874"/>
                  <a:gd name="connsiteY11-878" fmla="*/ 1181873 h 1439373"/>
                  <a:gd name="connsiteX12-879" fmla="*/ 1534874 w 1534874"/>
                  <a:gd name="connsiteY12-880" fmla="*/ 1426990 h 1439373"/>
                  <a:gd name="connsiteX13-881" fmla="*/ 25951 w 1534874"/>
                  <a:gd name="connsiteY13-882" fmla="*/ 1439373 h 1439373"/>
                  <a:gd name="connsiteX0-883" fmla="*/ 25951 w 1534874"/>
                  <a:gd name="connsiteY0-884" fmla="*/ 1439373 h 1439373"/>
                  <a:gd name="connsiteX1-885" fmla="*/ 0 w 1534874"/>
                  <a:gd name="connsiteY1-886" fmla="*/ 1204733 h 1439373"/>
                  <a:gd name="connsiteX2-887" fmla="*/ 609601 w 1534874"/>
                  <a:gd name="connsiteY2-888" fmla="*/ 840878 h 1439373"/>
                  <a:gd name="connsiteX3-889" fmla="*/ 593408 w 1534874"/>
                  <a:gd name="connsiteY3-890" fmla="*/ 648473 h 1439373"/>
                  <a:gd name="connsiteX4-891" fmla="*/ 502921 w 1534874"/>
                  <a:gd name="connsiteY4-892" fmla="*/ 510361 h 1439373"/>
                  <a:gd name="connsiteX5-893" fmla="*/ 524828 w 1534874"/>
                  <a:gd name="connsiteY5-894" fmla="*/ 168413 h 1439373"/>
                  <a:gd name="connsiteX6-895" fmla="*/ 807559 w 1534874"/>
                  <a:gd name="connsiteY6-896" fmla="*/ 14 h 1439373"/>
                  <a:gd name="connsiteX7-897" fmla="*/ 1055369 w 1534874"/>
                  <a:gd name="connsiteY7-898" fmla="*/ 167461 h 1439373"/>
                  <a:gd name="connsiteX8-899" fmla="*/ 1065848 w 1534874"/>
                  <a:gd name="connsiteY8-900" fmla="*/ 499884 h 1439373"/>
                  <a:gd name="connsiteX9-901" fmla="*/ 988695 w 1534874"/>
                  <a:gd name="connsiteY9-902" fmla="*/ 625613 h 1439373"/>
                  <a:gd name="connsiteX10-903" fmla="*/ 988696 w 1534874"/>
                  <a:gd name="connsiteY10-904" fmla="*/ 838021 h 1439373"/>
                  <a:gd name="connsiteX11-905" fmla="*/ 1530668 w 1534874"/>
                  <a:gd name="connsiteY11-906" fmla="*/ 1181873 h 1439373"/>
                  <a:gd name="connsiteX12-907" fmla="*/ 1534874 w 1534874"/>
                  <a:gd name="connsiteY12-908" fmla="*/ 1426990 h 1439373"/>
                  <a:gd name="connsiteX13-909" fmla="*/ 25951 w 1534874"/>
                  <a:gd name="connsiteY13-910" fmla="*/ 1439373 h 1439373"/>
                  <a:gd name="connsiteX0-911" fmla="*/ 25951 w 1534874"/>
                  <a:gd name="connsiteY0-912" fmla="*/ 1439373 h 1439373"/>
                  <a:gd name="connsiteX1-913" fmla="*/ 0 w 1534874"/>
                  <a:gd name="connsiteY1-914" fmla="*/ 1204733 h 1439373"/>
                  <a:gd name="connsiteX2-915" fmla="*/ 609601 w 1534874"/>
                  <a:gd name="connsiteY2-916" fmla="*/ 840878 h 1439373"/>
                  <a:gd name="connsiteX3-917" fmla="*/ 593408 w 1534874"/>
                  <a:gd name="connsiteY3-918" fmla="*/ 648473 h 1439373"/>
                  <a:gd name="connsiteX4-919" fmla="*/ 502921 w 1534874"/>
                  <a:gd name="connsiteY4-920" fmla="*/ 510361 h 1439373"/>
                  <a:gd name="connsiteX5-921" fmla="*/ 524828 w 1534874"/>
                  <a:gd name="connsiteY5-922" fmla="*/ 168413 h 1439373"/>
                  <a:gd name="connsiteX6-923" fmla="*/ 807559 w 1534874"/>
                  <a:gd name="connsiteY6-924" fmla="*/ 14 h 1439373"/>
                  <a:gd name="connsiteX7-925" fmla="*/ 1055369 w 1534874"/>
                  <a:gd name="connsiteY7-926" fmla="*/ 167461 h 1439373"/>
                  <a:gd name="connsiteX8-927" fmla="*/ 1065848 w 1534874"/>
                  <a:gd name="connsiteY8-928" fmla="*/ 499884 h 1439373"/>
                  <a:gd name="connsiteX9-929" fmla="*/ 988695 w 1534874"/>
                  <a:gd name="connsiteY9-930" fmla="*/ 625613 h 1439373"/>
                  <a:gd name="connsiteX10-931" fmla="*/ 988696 w 1534874"/>
                  <a:gd name="connsiteY10-932" fmla="*/ 838021 h 1439373"/>
                  <a:gd name="connsiteX11-933" fmla="*/ 1530668 w 1534874"/>
                  <a:gd name="connsiteY11-934" fmla="*/ 1181873 h 1439373"/>
                  <a:gd name="connsiteX12-935" fmla="*/ 1534874 w 1534874"/>
                  <a:gd name="connsiteY12-936" fmla="*/ 1426990 h 1439373"/>
                  <a:gd name="connsiteX13-937" fmla="*/ 25951 w 1534874"/>
                  <a:gd name="connsiteY13-938" fmla="*/ 1439373 h 1439373"/>
                  <a:gd name="connsiteX0-939" fmla="*/ 25951 w 1534874"/>
                  <a:gd name="connsiteY0-940" fmla="*/ 1439373 h 1439373"/>
                  <a:gd name="connsiteX1-941" fmla="*/ 0 w 1534874"/>
                  <a:gd name="connsiteY1-942" fmla="*/ 1204733 h 1439373"/>
                  <a:gd name="connsiteX2-943" fmla="*/ 609601 w 1534874"/>
                  <a:gd name="connsiteY2-944" fmla="*/ 840878 h 1439373"/>
                  <a:gd name="connsiteX3-945" fmla="*/ 593408 w 1534874"/>
                  <a:gd name="connsiteY3-946" fmla="*/ 648473 h 1439373"/>
                  <a:gd name="connsiteX4-947" fmla="*/ 502921 w 1534874"/>
                  <a:gd name="connsiteY4-948" fmla="*/ 510361 h 1439373"/>
                  <a:gd name="connsiteX5-949" fmla="*/ 524828 w 1534874"/>
                  <a:gd name="connsiteY5-950" fmla="*/ 168413 h 1439373"/>
                  <a:gd name="connsiteX6-951" fmla="*/ 807559 w 1534874"/>
                  <a:gd name="connsiteY6-952" fmla="*/ 14 h 1439373"/>
                  <a:gd name="connsiteX7-953" fmla="*/ 1055369 w 1534874"/>
                  <a:gd name="connsiteY7-954" fmla="*/ 167461 h 1439373"/>
                  <a:gd name="connsiteX8-955" fmla="*/ 1065848 w 1534874"/>
                  <a:gd name="connsiteY8-956" fmla="*/ 499884 h 1439373"/>
                  <a:gd name="connsiteX9-957" fmla="*/ 988695 w 1534874"/>
                  <a:gd name="connsiteY9-958" fmla="*/ 625613 h 1439373"/>
                  <a:gd name="connsiteX10-959" fmla="*/ 974409 w 1534874"/>
                  <a:gd name="connsiteY10-960" fmla="*/ 847546 h 1439373"/>
                  <a:gd name="connsiteX11-961" fmla="*/ 1530668 w 1534874"/>
                  <a:gd name="connsiteY11-962" fmla="*/ 1181873 h 1439373"/>
                  <a:gd name="connsiteX12-963" fmla="*/ 1534874 w 1534874"/>
                  <a:gd name="connsiteY12-964" fmla="*/ 1426990 h 1439373"/>
                  <a:gd name="connsiteX13-965" fmla="*/ 25951 w 1534874"/>
                  <a:gd name="connsiteY13-966" fmla="*/ 1439373 h 1439373"/>
                  <a:gd name="connsiteX0-967" fmla="*/ 25951 w 1534874"/>
                  <a:gd name="connsiteY0-968" fmla="*/ 1439373 h 1439373"/>
                  <a:gd name="connsiteX1-969" fmla="*/ 0 w 1534874"/>
                  <a:gd name="connsiteY1-970" fmla="*/ 1204733 h 1439373"/>
                  <a:gd name="connsiteX2-971" fmla="*/ 609601 w 1534874"/>
                  <a:gd name="connsiteY2-972" fmla="*/ 840878 h 1439373"/>
                  <a:gd name="connsiteX3-973" fmla="*/ 593408 w 1534874"/>
                  <a:gd name="connsiteY3-974" fmla="*/ 648473 h 1439373"/>
                  <a:gd name="connsiteX4-975" fmla="*/ 502921 w 1534874"/>
                  <a:gd name="connsiteY4-976" fmla="*/ 510361 h 1439373"/>
                  <a:gd name="connsiteX5-977" fmla="*/ 524828 w 1534874"/>
                  <a:gd name="connsiteY5-978" fmla="*/ 168413 h 1439373"/>
                  <a:gd name="connsiteX6-979" fmla="*/ 807559 w 1534874"/>
                  <a:gd name="connsiteY6-980" fmla="*/ 14 h 1439373"/>
                  <a:gd name="connsiteX7-981" fmla="*/ 1055369 w 1534874"/>
                  <a:gd name="connsiteY7-982" fmla="*/ 167461 h 1439373"/>
                  <a:gd name="connsiteX8-983" fmla="*/ 1065848 w 1534874"/>
                  <a:gd name="connsiteY8-984" fmla="*/ 499884 h 1439373"/>
                  <a:gd name="connsiteX9-985" fmla="*/ 988695 w 1534874"/>
                  <a:gd name="connsiteY9-986" fmla="*/ 625613 h 1439373"/>
                  <a:gd name="connsiteX10-987" fmla="*/ 974409 w 1534874"/>
                  <a:gd name="connsiteY10-988" fmla="*/ 847546 h 1439373"/>
                  <a:gd name="connsiteX11-989" fmla="*/ 1530668 w 1534874"/>
                  <a:gd name="connsiteY11-990" fmla="*/ 1181873 h 1439373"/>
                  <a:gd name="connsiteX12-991" fmla="*/ 1534874 w 1534874"/>
                  <a:gd name="connsiteY12-992" fmla="*/ 1426990 h 1439373"/>
                  <a:gd name="connsiteX13-993" fmla="*/ 25951 w 1534874"/>
                  <a:gd name="connsiteY13-994" fmla="*/ 1439373 h 1439373"/>
                  <a:gd name="connsiteX0-995" fmla="*/ 25951 w 1534874"/>
                  <a:gd name="connsiteY0-996" fmla="*/ 1439373 h 1439373"/>
                  <a:gd name="connsiteX1-997" fmla="*/ 0 w 1534874"/>
                  <a:gd name="connsiteY1-998" fmla="*/ 1204733 h 1439373"/>
                  <a:gd name="connsiteX2-999" fmla="*/ 609601 w 1534874"/>
                  <a:gd name="connsiteY2-1000" fmla="*/ 840878 h 1439373"/>
                  <a:gd name="connsiteX3-1001" fmla="*/ 593408 w 1534874"/>
                  <a:gd name="connsiteY3-1002" fmla="*/ 648473 h 1439373"/>
                  <a:gd name="connsiteX4-1003" fmla="*/ 502921 w 1534874"/>
                  <a:gd name="connsiteY4-1004" fmla="*/ 510361 h 1439373"/>
                  <a:gd name="connsiteX5-1005" fmla="*/ 524828 w 1534874"/>
                  <a:gd name="connsiteY5-1006" fmla="*/ 168413 h 1439373"/>
                  <a:gd name="connsiteX6-1007" fmla="*/ 807559 w 1534874"/>
                  <a:gd name="connsiteY6-1008" fmla="*/ 14 h 1439373"/>
                  <a:gd name="connsiteX7-1009" fmla="*/ 1055369 w 1534874"/>
                  <a:gd name="connsiteY7-1010" fmla="*/ 167461 h 1439373"/>
                  <a:gd name="connsiteX8-1011" fmla="*/ 1065848 w 1534874"/>
                  <a:gd name="connsiteY8-1012" fmla="*/ 499884 h 1439373"/>
                  <a:gd name="connsiteX9-1013" fmla="*/ 988695 w 1534874"/>
                  <a:gd name="connsiteY9-1014" fmla="*/ 625613 h 1439373"/>
                  <a:gd name="connsiteX10-1015" fmla="*/ 974409 w 1534874"/>
                  <a:gd name="connsiteY10-1016" fmla="*/ 847546 h 1439373"/>
                  <a:gd name="connsiteX11-1017" fmla="*/ 1530668 w 1534874"/>
                  <a:gd name="connsiteY11-1018" fmla="*/ 1181873 h 1439373"/>
                  <a:gd name="connsiteX12-1019" fmla="*/ 1534874 w 1534874"/>
                  <a:gd name="connsiteY12-1020" fmla="*/ 1426990 h 1439373"/>
                  <a:gd name="connsiteX13-1021" fmla="*/ 25951 w 1534874"/>
                  <a:gd name="connsiteY13-1022" fmla="*/ 1439373 h 1439373"/>
                  <a:gd name="connsiteX0-1023" fmla="*/ 6901 w 1534874"/>
                  <a:gd name="connsiteY0-1024" fmla="*/ 1425086 h 1426990"/>
                  <a:gd name="connsiteX1-1025" fmla="*/ 0 w 1534874"/>
                  <a:gd name="connsiteY1-1026" fmla="*/ 1204733 h 1426990"/>
                  <a:gd name="connsiteX2-1027" fmla="*/ 609601 w 1534874"/>
                  <a:gd name="connsiteY2-1028" fmla="*/ 840878 h 1426990"/>
                  <a:gd name="connsiteX3-1029" fmla="*/ 593408 w 1534874"/>
                  <a:gd name="connsiteY3-1030" fmla="*/ 648473 h 1426990"/>
                  <a:gd name="connsiteX4-1031" fmla="*/ 502921 w 1534874"/>
                  <a:gd name="connsiteY4-1032" fmla="*/ 510361 h 1426990"/>
                  <a:gd name="connsiteX5-1033" fmla="*/ 524828 w 1534874"/>
                  <a:gd name="connsiteY5-1034" fmla="*/ 168413 h 1426990"/>
                  <a:gd name="connsiteX6-1035" fmla="*/ 807559 w 1534874"/>
                  <a:gd name="connsiteY6-1036" fmla="*/ 14 h 1426990"/>
                  <a:gd name="connsiteX7-1037" fmla="*/ 1055369 w 1534874"/>
                  <a:gd name="connsiteY7-1038" fmla="*/ 167461 h 1426990"/>
                  <a:gd name="connsiteX8-1039" fmla="*/ 1065848 w 1534874"/>
                  <a:gd name="connsiteY8-1040" fmla="*/ 499884 h 1426990"/>
                  <a:gd name="connsiteX9-1041" fmla="*/ 988695 w 1534874"/>
                  <a:gd name="connsiteY9-1042" fmla="*/ 625613 h 1426990"/>
                  <a:gd name="connsiteX10-1043" fmla="*/ 974409 w 1534874"/>
                  <a:gd name="connsiteY10-1044" fmla="*/ 847546 h 1426990"/>
                  <a:gd name="connsiteX11-1045" fmla="*/ 1530668 w 1534874"/>
                  <a:gd name="connsiteY11-1046" fmla="*/ 1181873 h 1426990"/>
                  <a:gd name="connsiteX12-1047" fmla="*/ 1534874 w 1534874"/>
                  <a:gd name="connsiteY12-1048" fmla="*/ 1426990 h 1426990"/>
                  <a:gd name="connsiteX13-1049" fmla="*/ 6901 w 1534874"/>
                  <a:gd name="connsiteY13-1050" fmla="*/ 1425086 h 1426990"/>
                  <a:gd name="connsiteX0-1051" fmla="*/ 6901 w 1530668"/>
                  <a:gd name="connsiteY0-1052" fmla="*/ 1425086 h 1426990"/>
                  <a:gd name="connsiteX1-1053" fmla="*/ 0 w 1530668"/>
                  <a:gd name="connsiteY1-1054" fmla="*/ 1204733 h 1426990"/>
                  <a:gd name="connsiteX2-1055" fmla="*/ 609601 w 1530668"/>
                  <a:gd name="connsiteY2-1056" fmla="*/ 840878 h 1426990"/>
                  <a:gd name="connsiteX3-1057" fmla="*/ 593408 w 1530668"/>
                  <a:gd name="connsiteY3-1058" fmla="*/ 648473 h 1426990"/>
                  <a:gd name="connsiteX4-1059" fmla="*/ 502921 w 1530668"/>
                  <a:gd name="connsiteY4-1060" fmla="*/ 510361 h 1426990"/>
                  <a:gd name="connsiteX5-1061" fmla="*/ 524828 w 1530668"/>
                  <a:gd name="connsiteY5-1062" fmla="*/ 168413 h 1426990"/>
                  <a:gd name="connsiteX6-1063" fmla="*/ 807559 w 1530668"/>
                  <a:gd name="connsiteY6-1064" fmla="*/ 14 h 1426990"/>
                  <a:gd name="connsiteX7-1065" fmla="*/ 1055369 w 1530668"/>
                  <a:gd name="connsiteY7-1066" fmla="*/ 167461 h 1426990"/>
                  <a:gd name="connsiteX8-1067" fmla="*/ 1065848 w 1530668"/>
                  <a:gd name="connsiteY8-1068" fmla="*/ 499884 h 1426990"/>
                  <a:gd name="connsiteX9-1069" fmla="*/ 988695 w 1530668"/>
                  <a:gd name="connsiteY9-1070" fmla="*/ 625613 h 1426990"/>
                  <a:gd name="connsiteX10-1071" fmla="*/ 974409 w 1530668"/>
                  <a:gd name="connsiteY10-1072" fmla="*/ 847546 h 1426990"/>
                  <a:gd name="connsiteX11-1073" fmla="*/ 1530668 w 1530668"/>
                  <a:gd name="connsiteY11-1074" fmla="*/ 1181873 h 1426990"/>
                  <a:gd name="connsiteX12-1075" fmla="*/ 1520587 w 1530668"/>
                  <a:gd name="connsiteY12-1076" fmla="*/ 1426990 h 1426990"/>
                  <a:gd name="connsiteX13-1077" fmla="*/ 6901 w 1530668"/>
                  <a:gd name="connsiteY13-1078" fmla="*/ 1425086 h 1426990"/>
                  <a:gd name="connsiteX0-1079" fmla="*/ 6901 w 1544955"/>
                  <a:gd name="connsiteY0-1080" fmla="*/ 1425086 h 1426990"/>
                  <a:gd name="connsiteX1-1081" fmla="*/ 0 w 1544955"/>
                  <a:gd name="connsiteY1-1082" fmla="*/ 1204733 h 1426990"/>
                  <a:gd name="connsiteX2-1083" fmla="*/ 609601 w 1544955"/>
                  <a:gd name="connsiteY2-1084" fmla="*/ 840878 h 1426990"/>
                  <a:gd name="connsiteX3-1085" fmla="*/ 593408 w 1544955"/>
                  <a:gd name="connsiteY3-1086" fmla="*/ 648473 h 1426990"/>
                  <a:gd name="connsiteX4-1087" fmla="*/ 502921 w 1544955"/>
                  <a:gd name="connsiteY4-1088" fmla="*/ 510361 h 1426990"/>
                  <a:gd name="connsiteX5-1089" fmla="*/ 524828 w 1544955"/>
                  <a:gd name="connsiteY5-1090" fmla="*/ 168413 h 1426990"/>
                  <a:gd name="connsiteX6-1091" fmla="*/ 807559 w 1544955"/>
                  <a:gd name="connsiteY6-1092" fmla="*/ 14 h 1426990"/>
                  <a:gd name="connsiteX7-1093" fmla="*/ 1055369 w 1544955"/>
                  <a:gd name="connsiteY7-1094" fmla="*/ 167461 h 1426990"/>
                  <a:gd name="connsiteX8-1095" fmla="*/ 1065848 w 1544955"/>
                  <a:gd name="connsiteY8-1096" fmla="*/ 499884 h 1426990"/>
                  <a:gd name="connsiteX9-1097" fmla="*/ 988695 w 1544955"/>
                  <a:gd name="connsiteY9-1098" fmla="*/ 625613 h 1426990"/>
                  <a:gd name="connsiteX10-1099" fmla="*/ 974409 w 1544955"/>
                  <a:gd name="connsiteY10-1100" fmla="*/ 847546 h 1426990"/>
                  <a:gd name="connsiteX11-1101" fmla="*/ 1544955 w 1544955"/>
                  <a:gd name="connsiteY11-1102" fmla="*/ 1210448 h 1426990"/>
                  <a:gd name="connsiteX12-1103" fmla="*/ 1520587 w 1544955"/>
                  <a:gd name="connsiteY12-1104" fmla="*/ 1426990 h 1426990"/>
                  <a:gd name="connsiteX13-1105" fmla="*/ 6901 w 1544955"/>
                  <a:gd name="connsiteY13-1106" fmla="*/ 1425086 h 1426990"/>
                  <a:gd name="connsiteX0-1107" fmla="*/ 6901 w 1544955"/>
                  <a:gd name="connsiteY0-1108" fmla="*/ 1425086 h 1425086"/>
                  <a:gd name="connsiteX1-1109" fmla="*/ 0 w 1544955"/>
                  <a:gd name="connsiteY1-1110" fmla="*/ 1204733 h 1425086"/>
                  <a:gd name="connsiteX2-1111" fmla="*/ 609601 w 1544955"/>
                  <a:gd name="connsiteY2-1112" fmla="*/ 840878 h 1425086"/>
                  <a:gd name="connsiteX3-1113" fmla="*/ 593408 w 1544955"/>
                  <a:gd name="connsiteY3-1114" fmla="*/ 648473 h 1425086"/>
                  <a:gd name="connsiteX4-1115" fmla="*/ 502921 w 1544955"/>
                  <a:gd name="connsiteY4-1116" fmla="*/ 510361 h 1425086"/>
                  <a:gd name="connsiteX5-1117" fmla="*/ 524828 w 1544955"/>
                  <a:gd name="connsiteY5-1118" fmla="*/ 168413 h 1425086"/>
                  <a:gd name="connsiteX6-1119" fmla="*/ 807559 w 1544955"/>
                  <a:gd name="connsiteY6-1120" fmla="*/ 14 h 1425086"/>
                  <a:gd name="connsiteX7-1121" fmla="*/ 1055369 w 1544955"/>
                  <a:gd name="connsiteY7-1122" fmla="*/ 167461 h 1425086"/>
                  <a:gd name="connsiteX8-1123" fmla="*/ 1065848 w 1544955"/>
                  <a:gd name="connsiteY8-1124" fmla="*/ 499884 h 1425086"/>
                  <a:gd name="connsiteX9-1125" fmla="*/ 988695 w 1544955"/>
                  <a:gd name="connsiteY9-1126" fmla="*/ 625613 h 1425086"/>
                  <a:gd name="connsiteX10-1127" fmla="*/ 974409 w 1544955"/>
                  <a:gd name="connsiteY10-1128" fmla="*/ 847546 h 1425086"/>
                  <a:gd name="connsiteX11-1129" fmla="*/ 1544955 w 1544955"/>
                  <a:gd name="connsiteY11-1130" fmla="*/ 1210448 h 1425086"/>
                  <a:gd name="connsiteX12-1131" fmla="*/ 1534875 w 1544955"/>
                  <a:gd name="connsiteY12-1132" fmla="*/ 1417465 h 1425086"/>
                  <a:gd name="connsiteX13-1133" fmla="*/ 6901 w 1544955"/>
                  <a:gd name="connsiteY13-1134" fmla="*/ 1425086 h 1425086"/>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79" y="connsiteY6-80"/>
                  </a:cxn>
                  <a:cxn ang="0">
                    <a:pos x="connsiteX7-109" y="connsiteY7-110"/>
                  </a:cxn>
                  <a:cxn ang="0">
                    <a:pos x="connsiteX8-143" y="connsiteY8-144"/>
                  </a:cxn>
                  <a:cxn ang="0">
                    <a:pos x="connsiteX9-181" y="connsiteY9-182"/>
                  </a:cxn>
                  <a:cxn ang="0">
                    <a:pos x="connsiteX10-283" y="connsiteY10-284"/>
                  </a:cxn>
                  <a:cxn ang="0">
                    <a:pos x="connsiteX11-329" y="connsiteY11-330"/>
                  </a:cxn>
                  <a:cxn ang="0">
                    <a:pos x="connsiteX12-379" y="connsiteY12-380"/>
                  </a:cxn>
                  <a:cxn ang="0">
                    <a:pos x="connsiteX13-433" y="connsiteY13-434"/>
                  </a:cxn>
                </a:cxnLst>
                <a:rect l="l" t="t" r="r" b="b"/>
                <a:pathLst>
                  <a:path w="1544955" h="1425086">
                    <a:moveTo>
                      <a:pt x="6901" y="1425086"/>
                    </a:moveTo>
                    <a:lnTo>
                      <a:pt x="0" y="1204733"/>
                    </a:lnTo>
                    <a:cubicBezTo>
                      <a:pt x="188912" y="1064398"/>
                      <a:pt x="392113" y="943113"/>
                      <a:pt x="609601" y="840878"/>
                    </a:cubicBezTo>
                    <a:lnTo>
                      <a:pt x="593408" y="648473"/>
                    </a:lnTo>
                    <a:cubicBezTo>
                      <a:pt x="585788" y="579893"/>
                      <a:pt x="541048" y="616850"/>
                      <a:pt x="502921" y="510361"/>
                    </a:cubicBezTo>
                    <a:cubicBezTo>
                      <a:pt x="509271" y="427811"/>
                      <a:pt x="488342" y="255852"/>
                      <a:pt x="524828" y="168413"/>
                    </a:cubicBezTo>
                    <a:cubicBezTo>
                      <a:pt x="561314" y="80974"/>
                      <a:pt x="698974" y="1284"/>
                      <a:pt x="807559" y="14"/>
                    </a:cubicBezTo>
                    <a:cubicBezTo>
                      <a:pt x="906619" y="-1256"/>
                      <a:pt x="1006765" y="90182"/>
                      <a:pt x="1055369" y="167461"/>
                    </a:cubicBezTo>
                    <a:cubicBezTo>
                      <a:pt x="1065873" y="249502"/>
                      <a:pt x="1072198" y="421144"/>
                      <a:pt x="1065848" y="499884"/>
                    </a:cubicBezTo>
                    <a:cubicBezTo>
                      <a:pt x="1059498" y="578624"/>
                      <a:pt x="997585" y="560843"/>
                      <a:pt x="988695" y="625613"/>
                    </a:cubicBezTo>
                    <a:cubicBezTo>
                      <a:pt x="988695" y="696416"/>
                      <a:pt x="974409" y="776743"/>
                      <a:pt x="974409" y="847546"/>
                    </a:cubicBezTo>
                    <a:cubicBezTo>
                      <a:pt x="1188404" y="930413"/>
                      <a:pt x="1364298" y="1079956"/>
                      <a:pt x="1544955" y="1210448"/>
                    </a:cubicBezTo>
                    <a:lnTo>
                      <a:pt x="1534875" y="1417465"/>
                    </a:lnTo>
                    <a:lnTo>
                      <a:pt x="6901" y="14250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102" name="等腰三角形 7"/>
              <p:cNvSpPr/>
              <p:nvPr/>
            </p:nvSpPr>
            <p:spPr>
              <a:xfrm>
                <a:off x="493842" y="2265379"/>
                <a:ext cx="387748" cy="357663"/>
              </a:xfrm>
              <a:custGeom>
                <a:avLst/>
                <a:gdLst>
                  <a:gd name="connsiteX0" fmla="*/ 0 w 1559405"/>
                  <a:gd name="connsiteY0" fmla="*/ 1398401 h 1398401"/>
                  <a:gd name="connsiteX1" fmla="*/ 779703 w 1559405"/>
                  <a:gd name="connsiteY1" fmla="*/ 0 h 1398401"/>
                  <a:gd name="connsiteX2" fmla="*/ 1559405 w 1559405"/>
                  <a:gd name="connsiteY2" fmla="*/ 1398401 h 1398401"/>
                  <a:gd name="connsiteX3" fmla="*/ 0 w 1559405"/>
                  <a:gd name="connsiteY3" fmla="*/ 1398401 h 1398401"/>
                  <a:gd name="connsiteX0-1" fmla="*/ 0 w 1559405"/>
                  <a:gd name="connsiteY0-2" fmla="*/ 1398401 h 1398401"/>
                  <a:gd name="connsiteX1-3" fmla="*/ 779703 w 1559405"/>
                  <a:gd name="connsiteY1-4" fmla="*/ 0 h 1398401"/>
                  <a:gd name="connsiteX2-5" fmla="*/ 1071329 w 1559405"/>
                  <a:gd name="connsiteY2-6" fmla="*/ 555114 h 1398401"/>
                  <a:gd name="connsiteX3-7" fmla="*/ 1559405 w 1559405"/>
                  <a:gd name="connsiteY3-8" fmla="*/ 1398401 h 1398401"/>
                  <a:gd name="connsiteX4" fmla="*/ 0 w 1559405"/>
                  <a:gd name="connsiteY4" fmla="*/ 1398401 h 1398401"/>
                  <a:gd name="connsiteX0-9" fmla="*/ 0 w 1559405"/>
                  <a:gd name="connsiteY0-10" fmla="*/ 1398401 h 1398401"/>
                  <a:gd name="connsiteX1-11" fmla="*/ 492209 w 1559405"/>
                  <a:gd name="connsiteY1-12" fmla="*/ 532254 h 1398401"/>
                  <a:gd name="connsiteX2-13" fmla="*/ 779703 w 1559405"/>
                  <a:gd name="connsiteY2-14" fmla="*/ 0 h 1398401"/>
                  <a:gd name="connsiteX3-15" fmla="*/ 1071329 w 1559405"/>
                  <a:gd name="connsiteY3-16" fmla="*/ 555114 h 1398401"/>
                  <a:gd name="connsiteX4-17" fmla="*/ 1559405 w 1559405"/>
                  <a:gd name="connsiteY4-18" fmla="*/ 1398401 h 1398401"/>
                  <a:gd name="connsiteX5" fmla="*/ 0 w 1559405"/>
                  <a:gd name="connsiteY5" fmla="*/ 1398401 h 1398401"/>
                  <a:gd name="connsiteX0-19" fmla="*/ 0 w 1559405"/>
                  <a:gd name="connsiteY0-20" fmla="*/ 1398401 h 1398401"/>
                  <a:gd name="connsiteX1-21" fmla="*/ 621749 w 1559405"/>
                  <a:gd name="connsiteY1-22" fmla="*/ 585594 h 1398401"/>
                  <a:gd name="connsiteX2-23" fmla="*/ 779703 w 1559405"/>
                  <a:gd name="connsiteY2-24" fmla="*/ 0 h 1398401"/>
                  <a:gd name="connsiteX3-25" fmla="*/ 1071329 w 1559405"/>
                  <a:gd name="connsiteY3-26" fmla="*/ 555114 h 1398401"/>
                  <a:gd name="connsiteX4-27" fmla="*/ 1559405 w 1559405"/>
                  <a:gd name="connsiteY4-28" fmla="*/ 1398401 h 1398401"/>
                  <a:gd name="connsiteX5-29" fmla="*/ 0 w 1559405"/>
                  <a:gd name="connsiteY5-30" fmla="*/ 1398401 h 1398401"/>
                  <a:gd name="connsiteX0-31" fmla="*/ 0 w 1559405"/>
                  <a:gd name="connsiteY0-32" fmla="*/ 1398401 h 1398401"/>
                  <a:gd name="connsiteX1-33" fmla="*/ 621749 w 1559405"/>
                  <a:gd name="connsiteY1-34" fmla="*/ 585594 h 1398401"/>
                  <a:gd name="connsiteX2-35" fmla="*/ 779703 w 1559405"/>
                  <a:gd name="connsiteY2-36" fmla="*/ 0 h 1398401"/>
                  <a:gd name="connsiteX3-37" fmla="*/ 1056089 w 1559405"/>
                  <a:gd name="connsiteY3-38" fmla="*/ 616074 h 1398401"/>
                  <a:gd name="connsiteX4-39" fmla="*/ 1559405 w 1559405"/>
                  <a:gd name="connsiteY4-40" fmla="*/ 1398401 h 1398401"/>
                  <a:gd name="connsiteX5-41" fmla="*/ 0 w 1559405"/>
                  <a:gd name="connsiteY5-42" fmla="*/ 1398401 h 1398401"/>
                  <a:gd name="connsiteX0-43" fmla="*/ 0 w 1559405"/>
                  <a:gd name="connsiteY0-44" fmla="*/ 1398401 h 1398401"/>
                  <a:gd name="connsiteX1-45" fmla="*/ 636989 w 1559405"/>
                  <a:gd name="connsiteY1-46" fmla="*/ 638934 h 1398401"/>
                  <a:gd name="connsiteX2-47" fmla="*/ 779703 w 1559405"/>
                  <a:gd name="connsiteY2-48" fmla="*/ 0 h 1398401"/>
                  <a:gd name="connsiteX3-49" fmla="*/ 1056089 w 1559405"/>
                  <a:gd name="connsiteY3-50" fmla="*/ 616074 h 1398401"/>
                  <a:gd name="connsiteX4-51" fmla="*/ 1559405 w 1559405"/>
                  <a:gd name="connsiteY4-52" fmla="*/ 1398401 h 1398401"/>
                  <a:gd name="connsiteX5-53" fmla="*/ 0 w 1559405"/>
                  <a:gd name="connsiteY5-54" fmla="*/ 1398401 h 1398401"/>
                  <a:gd name="connsiteX0-55" fmla="*/ 0 w 1559405"/>
                  <a:gd name="connsiteY0-56" fmla="*/ 1398401 h 1398401"/>
                  <a:gd name="connsiteX1-57" fmla="*/ 636989 w 1559405"/>
                  <a:gd name="connsiteY1-58" fmla="*/ 638934 h 1398401"/>
                  <a:gd name="connsiteX2-59" fmla="*/ 779703 w 1559405"/>
                  <a:gd name="connsiteY2-60" fmla="*/ 0 h 1398401"/>
                  <a:gd name="connsiteX3-61" fmla="*/ 1056089 w 1559405"/>
                  <a:gd name="connsiteY3-62" fmla="*/ 616074 h 1398401"/>
                  <a:gd name="connsiteX4-63" fmla="*/ 1254209 w 1559405"/>
                  <a:gd name="connsiteY4-64" fmla="*/ 913254 h 1398401"/>
                  <a:gd name="connsiteX5-65" fmla="*/ 1559405 w 1559405"/>
                  <a:gd name="connsiteY5-66" fmla="*/ 1398401 h 1398401"/>
                  <a:gd name="connsiteX6" fmla="*/ 0 w 1559405"/>
                  <a:gd name="connsiteY6" fmla="*/ 1398401 h 1398401"/>
                  <a:gd name="connsiteX0-67" fmla="*/ 0 w 1559405"/>
                  <a:gd name="connsiteY0-68" fmla="*/ 1398401 h 1398401"/>
                  <a:gd name="connsiteX1-69" fmla="*/ 636989 w 1559405"/>
                  <a:gd name="connsiteY1-70" fmla="*/ 638934 h 1398401"/>
                  <a:gd name="connsiteX2-71" fmla="*/ 779703 w 1559405"/>
                  <a:gd name="connsiteY2-72" fmla="*/ 0 h 1398401"/>
                  <a:gd name="connsiteX3-73" fmla="*/ 1056089 w 1559405"/>
                  <a:gd name="connsiteY3-74" fmla="*/ 616074 h 1398401"/>
                  <a:gd name="connsiteX4-75" fmla="*/ 1017989 w 1559405"/>
                  <a:gd name="connsiteY4-76" fmla="*/ 852294 h 1398401"/>
                  <a:gd name="connsiteX5-77" fmla="*/ 1559405 w 1559405"/>
                  <a:gd name="connsiteY5-78" fmla="*/ 1398401 h 1398401"/>
                  <a:gd name="connsiteX6-79" fmla="*/ 0 w 1559405"/>
                  <a:gd name="connsiteY6-80" fmla="*/ 1398401 h 1398401"/>
                  <a:gd name="connsiteX0-81" fmla="*/ 0 w 1559405"/>
                  <a:gd name="connsiteY0-82" fmla="*/ 1398401 h 1398401"/>
                  <a:gd name="connsiteX1-83" fmla="*/ 454109 w 1559405"/>
                  <a:gd name="connsiteY1-84" fmla="*/ 859914 h 1398401"/>
                  <a:gd name="connsiteX2-85" fmla="*/ 636989 w 1559405"/>
                  <a:gd name="connsiteY2-86" fmla="*/ 638934 h 1398401"/>
                  <a:gd name="connsiteX3-87" fmla="*/ 779703 w 1559405"/>
                  <a:gd name="connsiteY3-88" fmla="*/ 0 h 1398401"/>
                  <a:gd name="connsiteX4-89" fmla="*/ 1056089 w 1559405"/>
                  <a:gd name="connsiteY4-90" fmla="*/ 616074 h 1398401"/>
                  <a:gd name="connsiteX5-91" fmla="*/ 1017989 w 1559405"/>
                  <a:gd name="connsiteY5-92" fmla="*/ 852294 h 1398401"/>
                  <a:gd name="connsiteX6-93" fmla="*/ 1559405 w 1559405"/>
                  <a:gd name="connsiteY6-94" fmla="*/ 1398401 h 1398401"/>
                  <a:gd name="connsiteX7" fmla="*/ 0 w 1559405"/>
                  <a:gd name="connsiteY7" fmla="*/ 1398401 h 1398401"/>
                  <a:gd name="connsiteX0-95" fmla="*/ 0 w 1559405"/>
                  <a:gd name="connsiteY0-96" fmla="*/ 1398401 h 1398401"/>
                  <a:gd name="connsiteX1-97" fmla="*/ 667469 w 1559405"/>
                  <a:gd name="connsiteY1-98" fmla="*/ 859914 h 1398401"/>
                  <a:gd name="connsiteX2-99" fmla="*/ 636989 w 1559405"/>
                  <a:gd name="connsiteY2-100" fmla="*/ 638934 h 1398401"/>
                  <a:gd name="connsiteX3-101" fmla="*/ 779703 w 1559405"/>
                  <a:gd name="connsiteY3-102" fmla="*/ 0 h 1398401"/>
                  <a:gd name="connsiteX4-103" fmla="*/ 1056089 w 1559405"/>
                  <a:gd name="connsiteY4-104" fmla="*/ 616074 h 1398401"/>
                  <a:gd name="connsiteX5-105" fmla="*/ 1017989 w 1559405"/>
                  <a:gd name="connsiteY5-106" fmla="*/ 852294 h 1398401"/>
                  <a:gd name="connsiteX6-107" fmla="*/ 1559405 w 1559405"/>
                  <a:gd name="connsiteY6-108" fmla="*/ 1398401 h 1398401"/>
                  <a:gd name="connsiteX7-109" fmla="*/ 0 w 1559405"/>
                  <a:gd name="connsiteY7-110" fmla="*/ 1398401 h 1398401"/>
                  <a:gd name="connsiteX0-111" fmla="*/ 0 w 1559405"/>
                  <a:gd name="connsiteY0-112" fmla="*/ 1398401 h 1398401"/>
                  <a:gd name="connsiteX1-113" fmla="*/ 667469 w 1559405"/>
                  <a:gd name="connsiteY1-114" fmla="*/ 859914 h 1398401"/>
                  <a:gd name="connsiteX2-115" fmla="*/ 636989 w 1559405"/>
                  <a:gd name="connsiteY2-116" fmla="*/ 638934 h 1398401"/>
                  <a:gd name="connsiteX3-117" fmla="*/ 779703 w 1559405"/>
                  <a:gd name="connsiteY3-118" fmla="*/ 0 h 1398401"/>
                  <a:gd name="connsiteX4-119" fmla="*/ 1056089 w 1559405"/>
                  <a:gd name="connsiteY4-120" fmla="*/ 616074 h 1398401"/>
                  <a:gd name="connsiteX5-121" fmla="*/ 1017989 w 1559405"/>
                  <a:gd name="connsiteY5-122" fmla="*/ 852294 h 1398401"/>
                  <a:gd name="connsiteX6-123" fmla="*/ 1345649 w 1559405"/>
                  <a:gd name="connsiteY6-124" fmla="*/ 1195194 h 1398401"/>
                  <a:gd name="connsiteX7-125" fmla="*/ 1559405 w 1559405"/>
                  <a:gd name="connsiteY7-126" fmla="*/ 1398401 h 1398401"/>
                  <a:gd name="connsiteX8" fmla="*/ 0 w 1559405"/>
                  <a:gd name="connsiteY8" fmla="*/ 1398401 h 1398401"/>
                  <a:gd name="connsiteX0-127" fmla="*/ 0 w 1574249"/>
                  <a:gd name="connsiteY0-128" fmla="*/ 1398401 h 1398401"/>
                  <a:gd name="connsiteX1-129" fmla="*/ 667469 w 1574249"/>
                  <a:gd name="connsiteY1-130" fmla="*/ 859914 h 1398401"/>
                  <a:gd name="connsiteX2-131" fmla="*/ 636989 w 1574249"/>
                  <a:gd name="connsiteY2-132" fmla="*/ 638934 h 1398401"/>
                  <a:gd name="connsiteX3-133" fmla="*/ 779703 w 1574249"/>
                  <a:gd name="connsiteY3-134" fmla="*/ 0 h 1398401"/>
                  <a:gd name="connsiteX4-135" fmla="*/ 1056089 w 1574249"/>
                  <a:gd name="connsiteY4-136" fmla="*/ 616074 h 1398401"/>
                  <a:gd name="connsiteX5-137" fmla="*/ 1017989 w 1574249"/>
                  <a:gd name="connsiteY5-138" fmla="*/ 852294 h 1398401"/>
                  <a:gd name="connsiteX6-139" fmla="*/ 1574249 w 1574249"/>
                  <a:gd name="connsiteY6-140" fmla="*/ 1172334 h 1398401"/>
                  <a:gd name="connsiteX7-141" fmla="*/ 1559405 w 1574249"/>
                  <a:gd name="connsiteY7-142" fmla="*/ 1398401 h 1398401"/>
                  <a:gd name="connsiteX8-143" fmla="*/ 0 w 1574249"/>
                  <a:gd name="connsiteY8-144" fmla="*/ 1398401 h 1398401"/>
                  <a:gd name="connsiteX0-145" fmla="*/ 0 w 1574249"/>
                  <a:gd name="connsiteY0-146" fmla="*/ 1398401 h 1398401"/>
                  <a:gd name="connsiteX1-147" fmla="*/ 240749 w 1574249"/>
                  <a:gd name="connsiteY1-148" fmla="*/ 1202814 h 1398401"/>
                  <a:gd name="connsiteX2-149" fmla="*/ 667469 w 1574249"/>
                  <a:gd name="connsiteY2-150" fmla="*/ 859914 h 1398401"/>
                  <a:gd name="connsiteX3-151" fmla="*/ 636989 w 1574249"/>
                  <a:gd name="connsiteY3-152" fmla="*/ 638934 h 1398401"/>
                  <a:gd name="connsiteX4-153" fmla="*/ 779703 w 1574249"/>
                  <a:gd name="connsiteY4-154" fmla="*/ 0 h 1398401"/>
                  <a:gd name="connsiteX5-155" fmla="*/ 1056089 w 1574249"/>
                  <a:gd name="connsiteY5-156" fmla="*/ 616074 h 1398401"/>
                  <a:gd name="connsiteX6-157" fmla="*/ 1017989 w 1574249"/>
                  <a:gd name="connsiteY6-158" fmla="*/ 852294 h 1398401"/>
                  <a:gd name="connsiteX7-159" fmla="*/ 1574249 w 1574249"/>
                  <a:gd name="connsiteY7-160" fmla="*/ 1172334 h 1398401"/>
                  <a:gd name="connsiteX8-161" fmla="*/ 1559405 w 1574249"/>
                  <a:gd name="connsiteY8-162" fmla="*/ 1398401 h 1398401"/>
                  <a:gd name="connsiteX9" fmla="*/ 0 w 1574249"/>
                  <a:gd name="connsiteY9" fmla="*/ 1398401 h 1398401"/>
                  <a:gd name="connsiteX0-163" fmla="*/ 0 w 1574249"/>
                  <a:gd name="connsiteY0-164" fmla="*/ 1398401 h 1398401"/>
                  <a:gd name="connsiteX1-165" fmla="*/ 95969 w 1574249"/>
                  <a:gd name="connsiteY1-166" fmla="*/ 1157094 h 1398401"/>
                  <a:gd name="connsiteX2-167" fmla="*/ 667469 w 1574249"/>
                  <a:gd name="connsiteY2-168" fmla="*/ 859914 h 1398401"/>
                  <a:gd name="connsiteX3-169" fmla="*/ 636989 w 1574249"/>
                  <a:gd name="connsiteY3-170" fmla="*/ 638934 h 1398401"/>
                  <a:gd name="connsiteX4-171" fmla="*/ 779703 w 1574249"/>
                  <a:gd name="connsiteY4-172" fmla="*/ 0 h 1398401"/>
                  <a:gd name="connsiteX5-173" fmla="*/ 1056089 w 1574249"/>
                  <a:gd name="connsiteY5-174" fmla="*/ 616074 h 1398401"/>
                  <a:gd name="connsiteX6-175" fmla="*/ 1017989 w 1574249"/>
                  <a:gd name="connsiteY6-176" fmla="*/ 852294 h 1398401"/>
                  <a:gd name="connsiteX7-177" fmla="*/ 1574249 w 1574249"/>
                  <a:gd name="connsiteY7-178" fmla="*/ 1172334 h 1398401"/>
                  <a:gd name="connsiteX8-179" fmla="*/ 1559405 w 1574249"/>
                  <a:gd name="connsiteY8-180" fmla="*/ 1398401 h 1398401"/>
                  <a:gd name="connsiteX9-181" fmla="*/ 0 w 1574249"/>
                  <a:gd name="connsiteY9-182" fmla="*/ 1398401 h 1398401"/>
                  <a:gd name="connsiteX0-183" fmla="*/ 0 w 1528529"/>
                  <a:gd name="connsiteY0-184" fmla="*/ 1406021 h 1406021"/>
                  <a:gd name="connsiteX1-185" fmla="*/ 50249 w 1528529"/>
                  <a:gd name="connsiteY1-186" fmla="*/ 1157094 h 1406021"/>
                  <a:gd name="connsiteX2-187" fmla="*/ 621749 w 1528529"/>
                  <a:gd name="connsiteY2-188" fmla="*/ 859914 h 1406021"/>
                  <a:gd name="connsiteX3-189" fmla="*/ 591269 w 1528529"/>
                  <a:gd name="connsiteY3-190" fmla="*/ 638934 h 1406021"/>
                  <a:gd name="connsiteX4-191" fmla="*/ 733983 w 1528529"/>
                  <a:gd name="connsiteY4-192" fmla="*/ 0 h 1406021"/>
                  <a:gd name="connsiteX5-193" fmla="*/ 1010369 w 1528529"/>
                  <a:gd name="connsiteY5-194" fmla="*/ 616074 h 1406021"/>
                  <a:gd name="connsiteX6-195" fmla="*/ 972269 w 1528529"/>
                  <a:gd name="connsiteY6-196" fmla="*/ 852294 h 1406021"/>
                  <a:gd name="connsiteX7-197" fmla="*/ 1528529 w 1528529"/>
                  <a:gd name="connsiteY7-198" fmla="*/ 1172334 h 1406021"/>
                  <a:gd name="connsiteX8-199" fmla="*/ 1513685 w 1528529"/>
                  <a:gd name="connsiteY8-200" fmla="*/ 1398401 h 1406021"/>
                  <a:gd name="connsiteX9-201" fmla="*/ 0 w 1528529"/>
                  <a:gd name="connsiteY9-202" fmla="*/ 1406021 h 1406021"/>
                  <a:gd name="connsiteX0-203" fmla="*/ 0 w 1528529"/>
                  <a:gd name="connsiteY0-204" fmla="*/ 1406918 h 1406918"/>
                  <a:gd name="connsiteX1-205" fmla="*/ 50249 w 1528529"/>
                  <a:gd name="connsiteY1-206" fmla="*/ 1157991 h 1406918"/>
                  <a:gd name="connsiteX2-207" fmla="*/ 621749 w 1528529"/>
                  <a:gd name="connsiteY2-208" fmla="*/ 860811 h 1406918"/>
                  <a:gd name="connsiteX3-209" fmla="*/ 591269 w 1528529"/>
                  <a:gd name="connsiteY3-210" fmla="*/ 639831 h 1406918"/>
                  <a:gd name="connsiteX4-211" fmla="*/ 733983 w 1528529"/>
                  <a:gd name="connsiteY4-212" fmla="*/ 897 h 1406918"/>
                  <a:gd name="connsiteX5-213" fmla="*/ 1010369 w 1528529"/>
                  <a:gd name="connsiteY5-214" fmla="*/ 616971 h 1406918"/>
                  <a:gd name="connsiteX6-215" fmla="*/ 972269 w 1528529"/>
                  <a:gd name="connsiteY6-216" fmla="*/ 853191 h 1406918"/>
                  <a:gd name="connsiteX7-217" fmla="*/ 1528529 w 1528529"/>
                  <a:gd name="connsiteY7-218" fmla="*/ 1173231 h 1406918"/>
                  <a:gd name="connsiteX8-219" fmla="*/ 1513685 w 1528529"/>
                  <a:gd name="connsiteY8-220" fmla="*/ 1399298 h 1406918"/>
                  <a:gd name="connsiteX9-221" fmla="*/ 0 w 1528529"/>
                  <a:gd name="connsiteY9-222" fmla="*/ 1406918 h 1406918"/>
                  <a:gd name="connsiteX0-223" fmla="*/ 0 w 1528529"/>
                  <a:gd name="connsiteY0-224" fmla="*/ 1406918 h 1406918"/>
                  <a:gd name="connsiteX1-225" fmla="*/ 50249 w 1528529"/>
                  <a:gd name="connsiteY1-226" fmla="*/ 1157991 h 1406918"/>
                  <a:gd name="connsiteX2-227" fmla="*/ 621749 w 1528529"/>
                  <a:gd name="connsiteY2-228" fmla="*/ 860811 h 1406918"/>
                  <a:gd name="connsiteX3-229" fmla="*/ 591269 w 1528529"/>
                  <a:gd name="connsiteY3-230" fmla="*/ 639831 h 1406918"/>
                  <a:gd name="connsiteX4-231" fmla="*/ 733983 w 1528529"/>
                  <a:gd name="connsiteY4-232" fmla="*/ 897 h 1406918"/>
                  <a:gd name="connsiteX5-233" fmla="*/ 1010369 w 1528529"/>
                  <a:gd name="connsiteY5-234" fmla="*/ 616971 h 1406918"/>
                  <a:gd name="connsiteX6-235" fmla="*/ 972269 w 1528529"/>
                  <a:gd name="connsiteY6-236" fmla="*/ 853191 h 1406918"/>
                  <a:gd name="connsiteX7-237" fmla="*/ 1528529 w 1528529"/>
                  <a:gd name="connsiteY7-238" fmla="*/ 1173231 h 1406918"/>
                  <a:gd name="connsiteX8-239" fmla="*/ 1513685 w 1528529"/>
                  <a:gd name="connsiteY8-240" fmla="*/ 1399298 h 1406918"/>
                  <a:gd name="connsiteX9-241" fmla="*/ 0 w 1528529"/>
                  <a:gd name="connsiteY9-242" fmla="*/ 1406918 h 1406918"/>
                  <a:gd name="connsiteX0-243" fmla="*/ 0 w 1528529"/>
                  <a:gd name="connsiteY0-244" fmla="*/ 1407522 h 1407522"/>
                  <a:gd name="connsiteX1-245" fmla="*/ 50249 w 1528529"/>
                  <a:gd name="connsiteY1-246" fmla="*/ 1158595 h 1407522"/>
                  <a:gd name="connsiteX2-247" fmla="*/ 621749 w 1528529"/>
                  <a:gd name="connsiteY2-248" fmla="*/ 861415 h 1407522"/>
                  <a:gd name="connsiteX3-249" fmla="*/ 591269 w 1528529"/>
                  <a:gd name="connsiteY3-250" fmla="*/ 640435 h 1407522"/>
                  <a:gd name="connsiteX4-251" fmla="*/ 576029 w 1528529"/>
                  <a:gd name="connsiteY4-252" fmla="*/ 449935 h 1407522"/>
                  <a:gd name="connsiteX5-253" fmla="*/ 733983 w 1528529"/>
                  <a:gd name="connsiteY5-254" fmla="*/ 1501 h 1407522"/>
                  <a:gd name="connsiteX6-255" fmla="*/ 1010369 w 1528529"/>
                  <a:gd name="connsiteY6-256" fmla="*/ 617575 h 1407522"/>
                  <a:gd name="connsiteX7-257" fmla="*/ 972269 w 1528529"/>
                  <a:gd name="connsiteY7-258" fmla="*/ 853795 h 1407522"/>
                  <a:gd name="connsiteX8-259" fmla="*/ 1528529 w 1528529"/>
                  <a:gd name="connsiteY8-260" fmla="*/ 1173835 h 1407522"/>
                  <a:gd name="connsiteX9-261" fmla="*/ 1513685 w 1528529"/>
                  <a:gd name="connsiteY9-262" fmla="*/ 1399902 h 1407522"/>
                  <a:gd name="connsiteX10" fmla="*/ 0 w 1528529"/>
                  <a:gd name="connsiteY10" fmla="*/ 1407522 h 1407522"/>
                  <a:gd name="connsiteX0-263" fmla="*/ 0 w 1528529"/>
                  <a:gd name="connsiteY0-264" fmla="*/ 1407278 h 1407278"/>
                  <a:gd name="connsiteX1-265" fmla="*/ 50249 w 1528529"/>
                  <a:gd name="connsiteY1-266" fmla="*/ 1158351 h 1407278"/>
                  <a:gd name="connsiteX2-267" fmla="*/ 621749 w 1528529"/>
                  <a:gd name="connsiteY2-268" fmla="*/ 861171 h 1407278"/>
                  <a:gd name="connsiteX3-269" fmla="*/ 591269 w 1528529"/>
                  <a:gd name="connsiteY3-270" fmla="*/ 640191 h 1407278"/>
                  <a:gd name="connsiteX4-271" fmla="*/ 515069 w 1528529"/>
                  <a:gd name="connsiteY4-272" fmla="*/ 525891 h 1407278"/>
                  <a:gd name="connsiteX5-273" fmla="*/ 733983 w 1528529"/>
                  <a:gd name="connsiteY5-274" fmla="*/ 1257 h 1407278"/>
                  <a:gd name="connsiteX6-275" fmla="*/ 1010369 w 1528529"/>
                  <a:gd name="connsiteY6-276" fmla="*/ 617331 h 1407278"/>
                  <a:gd name="connsiteX7-277" fmla="*/ 972269 w 1528529"/>
                  <a:gd name="connsiteY7-278" fmla="*/ 853551 h 1407278"/>
                  <a:gd name="connsiteX8-279" fmla="*/ 1528529 w 1528529"/>
                  <a:gd name="connsiteY8-280" fmla="*/ 1173591 h 1407278"/>
                  <a:gd name="connsiteX9-281" fmla="*/ 1513685 w 1528529"/>
                  <a:gd name="connsiteY9-282" fmla="*/ 1399658 h 1407278"/>
                  <a:gd name="connsiteX10-283" fmla="*/ 0 w 1528529"/>
                  <a:gd name="connsiteY10-284" fmla="*/ 1407278 h 1407278"/>
                  <a:gd name="connsiteX0-285" fmla="*/ 0 w 1528529"/>
                  <a:gd name="connsiteY0-286" fmla="*/ 1429777 h 1429777"/>
                  <a:gd name="connsiteX1-287" fmla="*/ 50249 w 1528529"/>
                  <a:gd name="connsiteY1-288" fmla="*/ 1180850 h 1429777"/>
                  <a:gd name="connsiteX2-289" fmla="*/ 621749 w 1528529"/>
                  <a:gd name="connsiteY2-290" fmla="*/ 883670 h 1429777"/>
                  <a:gd name="connsiteX3-291" fmla="*/ 591269 w 1528529"/>
                  <a:gd name="connsiteY3-292" fmla="*/ 662690 h 1429777"/>
                  <a:gd name="connsiteX4-293" fmla="*/ 515069 w 1528529"/>
                  <a:gd name="connsiteY4-294" fmla="*/ 548390 h 1429777"/>
                  <a:gd name="connsiteX5-295" fmla="*/ 629369 w 1528529"/>
                  <a:gd name="connsiteY5-296" fmla="*/ 167390 h 1429777"/>
                  <a:gd name="connsiteX6-297" fmla="*/ 733983 w 1528529"/>
                  <a:gd name="connsiteY6-298" fmla="*/ 23756 h 1429777"/>
                  <a:gd name="connsiteX7-299" fmla="*/ 1010369 w 1528529"/>
                  <a:gd name="connsiteY7-300" fmla="*/ 639830 h 1429777"/>
                  <a:gd name="connsiteX8-301" fmla="*/ 972269 w 1528529"/>
                  <a:gd name="connsiteY8-302" fmla="*/ 876050 h 1429777"/>
                  <a:gd name="connsiteX9-303" fmla="*/ 1528529 w 1528529"/>
                  <a:gd name="connsiteY9-304" fmla="*/ 1196090 h 1429777"/>
                  <a:gd name="connsiteX10-305" fmla="*/ 1513685 w 1528529"/>
                  <a:gd name="connsiteY10-306" fmla="*/ 1422157 h 1429777"/>
                  <a:gd name="connsiteX11" fmla="*/ 0 w 1528529"/>
                  <a:gd name="connsiteY11" fmla="*/ 1429777 h 1429777"/>
                  <a:gd name="connsiteX0-307" fmla="*/ 0 w 1528529"/>
                  <a:gd name="connsiteY0-308" fmla="*/ 1428135 h 1428135"/>
                  <a:gd name="connsiteX1-309" fmla="*/ 50249 w 1528529"/>
                  <a:gd name="connsiteY1-310" fmla="*/ 1179208 h 1428135"/>
                  <a:gd name="connsiteX2-311" fmla="*/ 621749 w 1528529"/>
                  <a:gd name="connsiteY2-312" fmla="*/ 882028 h 1428135"/>
                  <a:gd name="connsiteX3-313" fmla="*/ 591269 w 1528529"/>
                  <a:gd name="connsiteY3-314" fmla="*/ 661048 h 1428135"/>
                  <a:gd name="connsiteX4-315" fmla="*/ 515069 w 1528529"/>
                  <a:gd name="connsiteY4-316" fmla="*/ 546748 h 1428135"/>
                  <a:gd name="connsiteX5-317" fmla="*/ 522689 w 1528529"/>
                  <a:gd name="connsiteY5-318" fmla="*/ 180988 h 1428135"/>
                  <a:gd name="connsiteX6-319" fmla="*/ 733983 w 1528529"/>
                  <a:gd name="connsiteY6-320" fmla="*/ 22114 h 1428135"/>
                  <a:gd name="connsiteX7-321" fmla="*/ 1010369 w 1528529"/>
                  <a:gd name="connsiteY7-322" fmla="*/ 638188 h 1428135"/>
                  <a:gd name="connsiteX8-323" fmla="*/ 972269 w 1528529"/>
                  <a:gd name="connsiteY8-324" fmla="*/ 874408 h 1428135"/>
                  <a:gd name="connsiteX9-325" fmla="*/ 1528529 w 1528529"/>
                  <a:gd name="connsiteY9-326" fmla="*/ 1194448 h 1428135"/>
                  <a:gd name="connsiteX10-327" fmla="*/ 1513685 w 1528529"/>
                  <a:gd name="connsiteY10-328" fmla="*/ 1420515 h 1428135"/>
                  <a:gd name="connsiteX11-329" fmla="*/ 0 w 1528529"/>
                  <a:gd name="connsiteY11-330" fmla="*/ 1428135 h 1428135"/>
                  <a:gd name="connsiteX0-331" fmla="*/ 0 w 1528529"/>
                  <a:gd name="connsiteY0-332" fmla="*/ 1406045 h 1406045"/>
                  <a:gd name="connsiteX1-333" fmla="*/ 50249 w 1528529"/>
                  <a:gd name="connsiteY1-334" fmla="*/ 1157118 h 1406045"/>
                  <a:gd name="connsiteX2-335" fmla="*/ 621749 w 1528529"/>
                  <a:gd name="connsiteY2-336" fmla="*/ 859938 h 1406045"/>
                  <a:gd name="connsiteX3-337" fmla="*/ 591269 w 1528529"/>
                  <a:gd name="connsiteY3-338" fmla="*/ 638958 h 1406045"/>
                  <a:gd name="connsiteX4-339" fmla="*/ 515069 w 1528529"/>
                  <a:gd name="connsiteY4-340" fmla="*/ 524658 h 1406045"/>
                  <a:gd name="connsiteX5-341" fmla="*/ 522689 w 1528529"/>
                  <a:gd name="connsiteY5-342" fmla="*/ 158898 h 1406045"/>
                  <a:gd name="connsiteX6-343" fmla="*/ 733983 w 1528529"/>
                  <a:gd name="connsiteY6-344" fmla="*/ 24 h 1406045"/>
                  <a:gd name="connsiteX7-345" fmla="*/ 1002749 w 1528529"/>
                  <a:gd name="connsiteY7-346" fmla="*/ 151279 h 1406045"/>
                  <a:gd name="connsiteX8-347" fmla="*/ 1010369 w 1528529"/>
                  <a:gd name="connsiteY8-348" fmla="*/ 616098 h 1406045"/>
                  <a:gd name="connsiteX9-349" fmla="*/ 972269 w 1528529"/>
                  <a:gd name="connsiteY9-350" fmla="*/ 852318 h 1406045"/>
                  <a:gd name="connsiteX10-351" fmla="*/ 1528529 w 1528529"/>
                  <a:gd name="connsiteY10-352" fmla="*/ 1172358 h 1406045"/>
                  <a:gd name="connsiteX11-353" fmla="*/ 1513685 w 1528529"/>
                  <a:gd name="connsiteY11-354" fmla="*/ 1398425 h 1406045"/>
                  <a:gd name="connsiteX12" fmla="*/ 0 w 1528529"/>
                  <a:gd name="connsiteY12" fmla="*/ 1406045 h 1406045"/>
                  <a:gd name="connsiteX0-355" fmla="*/ 0 w 1528529"/>
                  <a:gd name="connsiteY0-356" fmla="*/ 1406048 h 1406048"/>
                  <a:gd name="connsiteX1-357" fmla="*/ 50249 w 1528529"/>
                  <a:gd name="connsiteY1-358" fmla="*/ 1157121 h 1406048"/>
                  <a:gd name="connsiteX2-359" fmla="*/ 621749 w 1528529"/>
                  <a:gd name="connsiteY2-360" fmla="*/ 859941 h 1406048"/>
                  <a:gd name="connsiteX3-361" fmla="*/ 591269 w 1528529"/>
                  <a:gd name="connsiteY3-362" fmla="*/ 638961 h 1406048"/>
                  <a:gd name="connsiteX4-363" fmla="*/ 515069 w 1528529"/>
                  <a:gd name="connsiteY4-364" fmla="*/ 524661 h 1406048"/>
                  <a:gd name="connsiteX5-365" fmla="*/ 522689 w 1528529"/>
                  <a:gd name="connsiteY5-366" fmla="*/ 158901 h 1406048"/>
                  <a:gd name="connsiteX6-367" fmla="*/ 733983 w 1528529"/>
                  <a:gd name="connsiteY6-368" fmla="*/ 27 h 1406048"/>
                  <a:gd name="connsiteX7-369" fmla="*/ 1048469 w 1528529"/>
                  <a:gd name="connsiteY7-370" fmla="*/ 143662 h 1406048"/>
                  <a:gd name="connsiteX8-371" fmla="*/ 1010369 w 1528529"/>
                  <a:gd name="connsiteY8-372" fmla="*/ 616101 h 1406048"/>
                  <a:gd name="connsiteX9-373" fmla="*/ 972269 w 1528529"/>
                  <a:gd name="connsiteY9-374" fmla="*/ 852321 h 1406048"/>
                  <a:gd name="connsiteX10-375" fmla="*/ 1528529 w 1528529"/>
                  <a:gd name="connsiteY10-376" fmla="*/ 1172361 h 1406048"/>
                  <a:gd name="connsiteX11-377" fmla="*/ 1513685 w 1528529"/>
                  <a:gd name="connsiteY11-378" fmla="*/ 1398428 h 1406048"/>
                  <a:gd name="connsiteX12-379" fmla="*/ 0 w 1528529"/>
                  <a:gd name="connsiteY12-380" fmla="*/ 1406048 h 1406048"/>
                  <a:gd name="connsiteX0-381" fmla="*/ 0 w 1528529"/>
                  <a:gd name="connsiteY0-382" fmla="*/ 1406039 h 1406039"/>
                  <a:gd name="connsiteX1-383" fmla="*/ 50249 w 1528529"/>
                  <a:gd name="connsiteY1-384" fmla="*/ 1157112 h 1406039"/>
                  <a:gd name="connsiteX2-385" fmla="*/ 621749 w 1528529"/>
                  <a:gd name="connsiteY2-386" fmla="*/ 859932 h 1406039"/>
                  <a:gd name="connsiteX3-387" fmla="*/ 591269 w 1528529"/>
                  <a:gd name="connsiteY3-388" fmla="*/ 638952 h 1406039"/>
                  <a:gd name="connsiteX4-389" fmla="*/ 515069 w 1528529"/>
                  <a:gd name="connsiteY4-390" fmla="*/ 524652 h 1406039"/>
                  <a:gd name="connsiteX5-391" fmla="*/ 522689 w 1528529"/>
                  <a:gd name="connsiteY5-392" fmla="*/ 158892 h 1406039"/>
                  <a:gd name="connsiteX6-393" fmla="*/ 733983 w 1528529"/>
                  <a:gd name="connsiteY6-394" fmla="*/ 18 h 1406039"/>
                  <a:gd name="connsiteX7-395" fmla="*/ 1048469 w 1528529"/>
                  <a:gd name="connsiteY7-396" fmla="*/ 143653 h 1406039"/>
                  <a:gd name="connsiteX8-397" fmla="*/ 1025609 w 1528529"/>
                  <a:gd name="connsiteY8-398" fmla="*/ 463693 h 1406039"/>
                  <a:gd name="connsiteX9-399" fmla="*/ 1010369 w 1528529"/>
                  <a:gd name="connsiteY9-400" fmla="*/ 616092 h 1406039"/>
                  <a:gd name="connsiteX10-401" fmla="*/ 972269 w 1528529"/>
                  <a:gd name="connsiteY10-402" fmla="*/ 852312 h 1406039"/>
                  <a:gd name="connsiteX11-403" fmla="*/ 1528529 w 1528529"/>
                  <a:gd name="connsiteY11-404" fmla="*/ 1172352 h 1406039"/>
                  <a:gd name="connsiteX12-405" fmla="*/ 1513685 w 1528529"/>
                  <a:gd name="connsiteY12-406" fmla="*/ 1398419 h 1406039"/>
                  <a:gd name="connsiteX13" fmla="*/ 0 w 1528529"/>
                  <a:gd name="connsiteY13" fmla="*/ 1406039 h 1406039"/>
                  <a:gd name="connsiteX0-407" fmla="*/ 0 w 1528529"/>
                  <a:gd name="connsiteY0-408" fmla="*/ 1406039 h 1406039"/>
                  <a:gd name="connsiteX1-409" fmla="*/ 50249 w 1528529"/>
                  <a:gd name="connsiteY1-410" fmla="*/ 1157112 h 1406039"/>
                  <a:gd name="connsiteX2-411" fmla="*/ 621749 w 1528529"/>
                  <a:gd name="connsiteY2-412" fmla="*/ 859932 h 1406039"/>
                  <a:gd name="connsiteX3-413" fmla="*/ 591269 w 1528529"/>
                  <a:gd name="connsiteY3-414" fmla="*/ 638952 h 1406039"/>
                  <a:gd name="connsiteX4-415" fmla="*/ 515069 w 1528529"/>
                  <a:gd name="connsiteY4-416" fmla="*/ 524652 h 1406039"/>
                  <a:gd name="connsiteX5-417" fmla="*/ 522689 w 1528529"/>
                  <a:gd name="connsiteY5-418" fmla="*/ 158892 h 1406039"/>
                  <a:gd name="connsiteX6-419" fmla="*/ 733983 w 1528529"/>
                  <a:gd name="connsiteY6-420" fmla="*/ 18 h 1406039"/>
                  <a:gd name="connsiteX7-421" fmla="*/ 1048469 w 1528529"/>
                  <a:gd name="connsiteY7-422" fmla="*/ 143653 h 1406039"/>
                  <a:gd name="connsiteX8-423" fmla="*/ 1063709 w 1528529"/>
                  <a:gd name="connsiteY8-424" fmla="*/ 471313 h 1406039"/>
                  <a:gd name="connsiteX9-425" fmla="*/ 1010369 w 1528529"/>
                  <a:gd name="connsiteY9-426" fmla="*/ 616092 h 1406039"/>
                  <a:gd name="connsiteX10-427" fmla="*/ 972269 w 1528529"/>
                  <a:gd name="connsiteY10-428" fmla="*/ 852312 h 1406039"/>
                  <a:gd name="connsiteX11-429" fmla="*/ 1528529 w 1528529"/>
                  <a:gd name="connsiteY11-430" fmla="*/ 1172352 h 1406039"/>
                  <a:gd name="connsiteX12-431" fmla="*/ 1513685 w 1528529"/>
                  <a:gd name="connsiteY12-432" fmla="*/ 1398419 h 1406039"/>
                  <a:gd name="connsiteX13-433" fmla="*/ 0 w 1528529"/>
                  <a:gd name="connsiteY13-434" fmla="*/ 1406039 h 1406039"/>
                  <a:gd name="connsiteX0-435" fmla="*/ 0 w 1528529"/>
                  <a:gd name="connsiteY0-436" fmla="*/ 1406051 h 1406051"/>
                  <a:gd name="connsiteX1-437" fmla="*/ 50249 w 1528529"/>
                  <a:gd name="connsiteY1-438" fmla="*/ 1157124 h 1406051"/>
                  <a:gd name="connsiteX2-439" fmla="*/ 621749 w 1528529"/>
                  <a:gd name="connsiteY2-440" fmla="*/ 859944 h 1406051"/>
                  <a:gd name="connsiteX3-441" fmla="*/ 591269 w 1528529"/>
                  <a:gd name="connsiteY3-442" fmla="*/ 638964 h 1406051"/>
                  <a:gd name="connsiteX4-443" fmla="*/ 515069 w 1528529"/>
                  <a:gd name="connsiteY4-444" fmla="*/ 524664 h 1406051"/>
                  <a:gd name="connsiteX5-445" fmla="*/ 522689 w 1528529"/>
                  <a:gd name="connsiteY5-446" fmla="*/ 158904 h 1406051"/>
                  <a:gd name="connsiteX6-447" fmla="*/ 733983 w 1528529"/>
                  <a:gd name="connsiteY6-448" fmla="*/ 30 h 1406051"/>
                  <a:gd name="connsiteX7-449" fmla="*/ 1034181 w 1528529"/>
                  <a:gd name="connsiteY7-450" fmla="*/ 115090 h 1406051"/>
                  <a:gd name="connsiteX8-451" fmla="*/ 1063709 w 1528529"/>
                  <a:gd name="connsiteY8-452" fmla="*/ 471325 h 1406051"/>
                  <a:gd name="connsiteX9-453" fmla="*/ 1010369 w 1528529"/>
                  <a:gd name="connsiteY9-454" fmla="*/ 616104 h 1406051"/>
                  <a:gd name="connsiteX10-455" fmla="*/ 972269 w 1528529"/>
                  <a:gd name="connsiteY10-456" fmla="*/ 852324 h 1406051"/>
                  <a:gd name="connsiteX11-457" fmla="*/ 1528529 w 1528529"/>
                  <a:gd name="connsiteY11-458" fmla="*/ 1172364 h 1406051"/>
                  <a:gd name="connsiteX12-459" fmla="*/ 1513685 w 1528529"/>
                  <a:gd name="connsiteY12-460" fmla="*/ 1398431 h 1406051"/>
                  <a:gd name="connsiteX13-461" fmla="*/ 0 w 1528529"/>
                  <a:gd name="connsiteY13-462" fmla="*/ 1406051 h 1406051"/>
                  <a:gd name="connsiteX0-463" fmla="*/ 0 w 1528529"/>
                  <a:gd name="connsiteY0-464" fmla="*/ 1415570 h 1415570"/>
                  <a:gd name="connsiteX1-465" fmla="*/ 50249 w 1528529"/>
                  <a:gd name="connsiteY1-466" fmla="*/ 1166643 h 1415570"/>
                  <a:gd name="connsiteX2-467" fmla="*/ 621749 w 1528529"/>
                  <a:gd name="connsiteY2-468" fmla="*/ 869463 h 1415570"/>
                  <a:gd name="connsiteX3-469" fmla="*/ 591269 w 1528529"/>
                  <a:gd name="connsiteY3-470" fmla="*/ 648483 h 1415570"/>
                  <a:gd name="connsiteX4-471" fmla="*/ 515069 w 1528529"/>
                  <a:gd name="connsiteY4-472" fmla="*/ 534183 h 1415570"/>
                  <a:gd name="connsiteX5-473" fmla="*/ 522689 w 1528529"/>
                  <a:gd name="connsiteY5-474" fmla="*/ 168423 h 1415570"/>
                  <a:gd name="connsiteX6-475" fmla="*/ 805420 w 1528529"/>
                  <a:gd name="connsiteY6-476" fmla="*/ 24 h 1415570"/>
                  <a:gd name="connsiteX7-477" fmla="*/ 1034181 w 1528529"/>
                  <a:gd name="connsiteY7-478" fmla="*/ 124609 h 1415570"/>
                  <a:gd name="connsiteX8-479" fmla="*/ 1063709 w 1528529"/>
                  <a:gd name="connsiteY8-480" fmla="*/ 480844 h 1415570"/>
                  <a:gd name="connsiteX9-481" fmla="*/ 1010369 w 1528529"/>
                  <a:gd name="connsiteY9-482" fmla="*/ 625623 h 1415570"/>
                  <a:gd name="connsiteX10-483" fmla="*/ 972269 w 1528529"/>
                  <a:gd name="connsiteY10-484" fmla="*/ 861843 h 1415570"/>
                  <a:gd name="connsiteX11-485" fmla="*/ 1528529 w 1528529"/>
                  <a:gd name="connsiteY11-486" fmla="*/ 1181883 h 1415570"/>
                  <a:gd name="connsiteX12-487" fmla="*/ 1513685 w 1528529"/>
                  <a:gd name="connsiteY12-488" fmla="*/ 1407950 h 1415570"/>
                  <a:gd name="connsiteX13-489" fmla="*/ 0 w 1528529"/>
                  <a:gd name="connsiteY13-490" fmla="*/ 1415570 h 1415570"/>
                  <a:gd name="connsiteX0-491" fmla="*/ 0 w 1528529"/>
                  <a:gd name="connsiteY0-492" fmla="*/ 1415570 h 1415570"/>
                  <a:gd name="connsiteX1-493" fmla="*/ 50249 w 1528529"/>
                  <a:gd name="connsiteY1-494" fmla="*/ 1166643 h 1415570"/>
                  <a:gd name="connsiteX2-495" fmla="*/ 621749 w 1528529"/>
                  <a:gd name="connsiteY2-496" fmla="*/ 869463 h 1415570"/>
                  <a:gd name="connsiteX3-497" fmla="*/ 591269 w 1528529"/>
                  <a:gd name="connsiteY3-498" fmla="*/ 648483 h 1415570"/>
                  <a:gd name="connsiteX4-499" fmla="*/ 515069 w 1528529"/>
                  <a:gd name="connsiteY4-500" fmla="*/ 534183 h 1415570"/>
                  <a:gd name="connsiteX5-501" fmla="*/ 522689 w 1528529"/>
                  <a:gd name="connsiteY5-502" fmla="*/ 168423 h 1415570"/>
                  <a:gd name="connsiteX6-503" fmla="*/ 805420 w 1528529"/>
                  <a:gd name="connsiteY6-504" fmla="*/ 24 h 1415570"/>
                  <a:gd name="connsiteX7-505" fmla="*/ 1034181 w 1528529"/>
                  <a:gd name="connsiteY7-506" fmla="*/ 124609 h 1415570"/>
                  <a:gd name="connsiteX8-507" fmla="*/ 1063709 w 1528529"/>
                  <a:gd name="connsiteY8-508" fmla="*/ 480844 h 1415570"/>
                  <a:gd name="connsiteX9-509" fmla="*/ 1010369 w 1528529"/>
                  <a:gd name="connsiteY9-510" fmla="*/ 625623 h 1415570"/>
                  <a:gd name="connsiteX10-511" fmla="*/ 972269 w 1528529"/>
                  <a:gd name="connsiteY10-512" fmla="*/ 861843 h 1415570"/>
                  <a:gd name="connsiteX11-513" fmla="*/ 1528529 w 1528529"/>
                  <a:gd name="connsiteY11-514" fmla="*/ 1181883 h 1415570"/>
                  <a:gd name="connsiteX12-515" fmla="*/ 1513685 w 1528529"/>
                  <a:gd name="connsiteY12-516" fmla="*/ 1407950 h 1415570"/>
                  <a:gd name="connsiteX13-517" fmla="*/ 0 w 1528529"/>
                  <a:gd name="connsiteY13-518" fmla="*/ 1415570 h 1415570"/>
                  <a:gd name="connsiteX0-519" fmla="*/ 0 w 1528529"/>
                  <a:gd name="connsiteY0-520" fmla="*/ 1415570 h 1415570"/>
                  <a:gd name="connsiteX1-521" fmla="*/ 50249 w 1528529"/>
                  <a:gd name="connsiteY1-522" fmla="*/ 1166643 h 1415570"/>
                  <a:gd name="connsiteX2-523" fmla="*/ 621749 w 1528529"/>
                  <a:gd name="connsiteY2-524" fmla="*/ 869463 h 1415570"/>
                  <a:gd name="connsiteX3-525" fmla="*/ 591269 w 1528529"/>
                  <a:gd name="connsiteY3-526" fmla="*/ 648483 h 1415570"/>
                  <a:gd name="connsiteX4-527" fmla="*/ 515069 w 1528529"/>
                  <a:gd name="connsiteY4-528" fmla="*/ 534183 h 1415570"/>
                  <a:gd name="connsiteX5-529" fmla="*/ 522689 w 1528529"/>
                  <a:gd name="connsiteY5-530" fmla="*/ 168423 h 1415570"/>
                  <a:gd name="connsiteX6-531" fmla="*/ 805420 w 1528529"/>
                  <a:gd name="connsiteY6-532" fmla="*/ 24 h 1415570"/>
                  <a:gd name="connsiteX7-533" fmla="*/ 1034181 w 1528529"/>
                  <a:gd name="connsiteY7-534" fmla="*/ 124609 h 1415570"/>
                  <a:gd name="connsiteX8-535" fmla="*/ 1063709 w 1528529"/>
                  <a:gd name="connsiteY8-536" fmla="*/ 480844 h 1415570"/>
                  <a:gd name="connsiteX9-537" fmla="*/ 1010369 w 1528529"/>
                  <a:gd name="connsiteY9-538" fmla="*/ 625623 h 1415570"/>
                  <a:gd name="connsiteX10-539" fmla="*/ 972269 w 1528529"/>
                  <a:gd name="connsiteY10-540" fmla="*/ 861843 h 1415570"/>
                  <a:gd name="connsiteX11-541" fmla="*/ 1528529 w 1528529"/>
                  <a:gd name="connsiteY11-542" fmla="*/ 1181883 h 1415570"/>
                  <a:gd name="connsiteX12-543" fmla="*/ 1513685 w 1528529"/>
                  <a:gd name="connsiteY12-544" fmla="*/ 1407950 h 1415570"/>
                  <a:gd name="connsiteX13-545" fmla="*/ 0 w 1528529"/>
                  <a:gd name="connsiteY13-546" fmla="*/ 1415570 h 1415570"/>
                  <a:gd name="connsiteX0-547" fmla="*/ 0 w 1528529"/>
                  <a:gd name="connsiteY0-548" fmla="*/ 1415567 h 1415567"/>
                  <a:gd name="connsiteX1-549" fmla="*/ 50249 w 1528529"/>
                  <a:gd name="connsiteY1-550" fmla="*/ 1166640 h 1415567"/>
                  <a:gd name="connsiteX2-551" fmla="*/ 621749 w 1528529"/>
                  <a:gd name="connsiteY2-552" fmla="*/ 869460 h 1415567"/>
                  <a:gd name="connsiteX3-553" fmla="*/ 591269 w 1528529"/>
                  <a:gd name="connsiteY3-554" fmla="*/ 648480 h 1415567"/>
                  <a:gd name="connsiteX4-555" fmla="*/ 515069 w 1528529"/>
                  <a:gd name="connsiteY4-556" fmla="*/ 534180 h 1415567"/>
                  <a:gd name="connsiteX5-557" fmla="*/ 522689 w 1528529"/>
                  <a:gd name="connsiteY5-558" fmla="*/ 168420 h 1415567"/>
                  <a:gd name="connsiteX6-559" fmla="*/ 805420 w 1528529"/>
                  <a:gd name="connsiteY6-560" fmla="*/ 21 h 1415567"/>
                  <a:gd name="connsiteX7-561" fmla="*/ 1048468 w 1528529"/>
                  <a:gd name="connsiteY7-562" fmla="*/ 134131 h 1415567"/>
                  <a:gd name="connsiteX8-563" fmla="*/ 1063709 w 1528529"/>
                  <a:gd name="connsiteY8-564" fmla="*/ 480841 h 1415567"/>
                  <a:gd name="connsiteX9-565" fmla="*/ 1010369 w 1528529"/>
                  <a:gd name="connsiteY9-566" fmla="*/ 625620 h 1415567"/>
                  <a:gd name="connsiteX10-567" fmla="*/ 972269 w 1528529"/>
                  <a:gd name="connsiteY10-568" fmla="*/ 861840 h 1415567"/>
                  <a:gd name="connsiteX11-569" fmla="*/ 1528529 w 1528529"/>
                  <a:gd name="connsiteY11-570" fmla="*/ 1181880 h 1415567"/>
                  <a:gd name="connsiteX12-571" fmla="*/ 1513685 w 1528529"/>
                  <a:gd name="connsiteY12-572" fmla="*/ 1407947 h 1415567"/>
                  <a:gd name="connsiteX13-573" fmla="*/ 0 w 1528529"/>
                  <a:gd name="connsiteY13-574" fmla="*/ 1415567 h 1415567"/>
                  <a:gd name="connsiteX0-575" fmla="*/ 0 w 1528529"/>
                  <a:gd name="connsiteY0-576" fmla="*/ 1415567 h 1415567"/>
                  <a:gd name="connsiteX1-577" fmla="*/ 50249 w 1528529"/>
                  <a:gd name="connsiteY1-578" fmla="*/ 1166640 h 1415567"/>
                  <a:gd name="connsiteX2-579" fmla="*/ 621749 w 1528529"/>
                  <a:gd name="connsiteY2-580" fmla="*/ 869460 h 1415567"/>
                  <a:gd name="connsiteX3-581" fmla="*/ 591269 w 1528529"/>
                  <a:gd name="connsiteY3-582" fmla="*/ 648480 h 1415567"/>
                  <a:gd name="connsiteX4-583" fmla="*/ 515069 w 1528529"/>
                  <a:gd name="connsiteY4-584" fmla="*/ 534180 h 1415567"/>
                  <a:gd name="connsiteX5-585" fmla="*/ 522689 w 1528529"/>
                  <a:gd name="connsiteY5-586" fmla="*/ 168420 h 1415567"/>
                  <a:gd name="connsiteX6-587" fmla="*/ 805420 w 1528529"/>
                  <a:gd name="connsiteY6-588" fmla="*/ 21 h 1415567"/>
                  <a:gd name="connsiteX7-589" fmla="*/ 1048468 w 1528529"/>
                  <a:gd name="connsiteY7-590" fmla="*/ 134131 h 1415567"/>
                  <a:gd name="connsiteX8-591" fmla="*/ 1063709 w 1528529"/>
                  <a:gd name="connsiteY8-592" fmla="*/ 480841 h 1415567"/>
                  <a:gd name="connsiteX9-593" fmla="*/ 1010369 w 1528529"/>
                  <a:gd name="connsiteY9-594" fmla="*/ 625620 h 1415567"/>
                  <a:gd name="connsiteX10-595" fmla="*/ 972269 w 1528529"/>
                  <a:gd name="connsiteY10-596" fmla="*/ 861840 h 1415567"/>
                  <a:gd name="connsiteX11-597" fmla="*/ 1528529 w 1528529"/>
                  <a:gd name="connsiteY11-598" fmla="*/ 1181880 h 1415567"/>
                  <a:gd name="connsiteX12-599" fmla="*/ 1513685 w 1528529"/>
                  <a:gd name="connsiteY12-600" fmla="*/ 1407947 h 1415567"/>
                  <a:gd name="connsiteX13-601" fmla="*/ 0 w 1528529"/>
                  <a:gd name="connsiteY13-602" fmla="*/ 1415567 h 1415567"/>
                  <a:gd name="connsiteX0-603" fmla="*/ 0 w 1528529"/>
                  <a:gd name="connsiteY0-604" fmla="*/ 1415567 h 1415567"/>
                  <a:gd name="connsiteX1-605" fmla="*/ 50249 w 1528529"/>
                  <a:gd name="connsiteY1-606" fmla="*/ 1166640 h 1415567"/>
                  <a:gd name="connsiteX2-607" fmla="*/ 621749 w 1528529"/>
                  <a:gd name="connsiteY2-608" fmla="*/ 869460 h 1415567"/>
                  <a:gd name="connsiteX3-609" fmla="*/ 591269 w 1528529"/>
                  <a:gd name="connsiteY3-610" fmla="*/ 648480 h 1415567"/>
                  <a:gd name="connsiteX4-611" fmla="*/ 500782 w 1528529"/>
                  <a:gd name="connsiteY4-612" fmla="*/ 510368 h 1415567"/>
                  <a:gd name="connsiteX5-613" fmla="*/ 522689 w 1528529"/>
                  <a:gd name="connsiteY5-614" fmla="*/ 168420 h 1415567"/>
                  <a:gd name="connsiteX6-615" fmla="*/ 805420 w 1528529"/>
                  <a:gd name="connsiteY6-616" fmla="*/ 21 h 1415567"/>
                  <a:gd name="connsiteX7-617" fmla="*/ 1048468 w 1528529"/>
                  <a:gd name="connsiteY7-618" fmla="*/ 134131 h 1415567"/>
                  <a:gd name="connsiteX8-619" fmla="*/ 1063709 w 1528529"/>
                  <a:gd name="connsiteY8-620" fmla="*/ 480841 h 1415567"/>
                  <a:gd name="connsiteX9-621" fmla="*/ 1010369 w 1528529"/>
                  <a:gd name="connsiteY9-622" fmla="*/ 625620 h 1415567"/>
                  <a:gd name="connsiteX10-623" fmla="*/ 972269 w 1528529"/>
                  <a:gd name="connsiteY10-624" fmla="*/ 861840 h 1415567"/>
                  <a:gd name="connsiteX11-625" fmla="*/ 1528529 w 1528529"/>
                  <a:gd name="connsiteY11-626" fmla="*/ 1181880 h 1415567"/>
                  <a:gd name="connsiteX12-627" fmla="*/ 1513685 w 1528529"/>
                  <a:gd name="connsiteY12-628" fmla="*/ 1407947 h 1415567"/>
                  <a:gd name="connsiteX13-629" fmla="*/ 0 w 1528529"/>
                  <a:gd name="connsiteY13-630" fmla="*/ 1415567 h 1415567"/>
                  <a:gd name="connsiteX0-631" fmla="*/ 0 w 1528529"/>
                  <a:gd name="connsiteY0-632" fmla="*/ 1415567 h 1415567"/>
                  <a:gd name="connsiteX1-633" fmla="*/ 50249 w 1528529"/>
                  <a:gd name="connsiteY1-634" fmla="*/ 1166640 h 1415567"/>
                  <a:gd name="connsiteX2-635" fmla="*/ 621749 w 1528529"/>
                  <a:gd name="connsiteY2-636" fmla="*/ 869460 h 1415567"/>
                  <a:gd name="connsiteX3-637" fmla="*/ 591269 w 1528529"/>
                  <a:gd name="connsiteY3-638" fmla="*/ 648480 h 1415567"/>
                  <a:gd name="connsiteX4-639" fmla="*/ 500782 w 1528529"/>
                  <a:gd name="connsiteY4-640" fmla="*/ 510368 h 1415567"/>
                  <a:gd name="connsiteX5-641" fmla="*/ 522689 w 1528529"/>
                  <a:gd name="connsiteY5-642" fmla="*/ 168420 h 1415567"/>
                  <a:gd name="connsiteX6-643" fmla="*/ 805420 w 1528529"/>
                  <a:gd name="connsiteY6-644" fmla="*/ 21 h 1415567"/>
                  <a:gd name="connsiteX7-645" fmla="*/ 1048468 w 1528529"/>
                  <a:gd name="connsiteY7-646" fmla="*/ 134131 h 1415567"/>
                  <a:gd name="connsiteX8-647" fmla="*/ 1063709 w 1528529"/>
                  <a:gd name="connsiteY8-648" fmla="*/ 480841 h 1415567"/>
                  <a:gd name="connsiteX9-649" fmla="*/ 1010369 w 1528529"/>
                  <a:gd name="connsiteY9-650" fmla="*/ 625620 h 1415567"/>
                  <a:gd name="connsiteX10-651" fmla="*/ 972269 w 1528529"/>
                  <a:gd name="connsiteY10-652" fmla="*/ 861840 h 1415567"/>
                  <a:gd name="connsiteX11-653" fmla="*/ 1528529 w 1528529"/>
                  <a:gd name="connsiteY11-654" fmla="*/ 1181880 h 1415567"/>
                  <a:gd name="connsiteX12-655" fmla="*/ 1513685 w 1528529"/>
                  <a:gd name="connsiteY12-656" fmla="*/ 1407947 h 1415567"/>
                  <a:gd name="connsiteX13-657" fmla="*/ 0 w 1528529"/>
                  <a:gd name="connsiteY13-658" fmla="*/ 1415567 h 1415567"/>
                  <a:gd name="connsiteX0-659" fmla="*/ 0 w 1528529"/>
                  <a:gd name="connsiteY0-660" fmla="*/ 1415567 h 1415567"/>
                  <a:gd name="connsiteX1-661" fmla="*/ 50249 w 1528529"/>
                  <a:gd name="connsiteY1-662" fmla="*/ 1166640 h 1415567"/>
                  <a:gd name="connsiteX2-663" fmla="*/ 621749 w 1528529"/>
                  <a:gd name="connsiteY2-664" fmla="*/ 869460 h 1415567"/>
                  <a:gd name="connsiteX3-665" fmla="*/ 591269 w 1528529"/>
                  <a:gd name="connsiteY3-666" fmla="*/ 648480 h 1415567"/>
                  <a:gd name="connsiteX4-667" fmla="*/ 500782 w 1528529"/>
                  <a:gd name="connsiteY4-668" fmla="*/ 510368 h 1415567"/>
                  <a:gd name="connsiteX5-669" fmla="*/ 522689 w 1528529"/>
                  <a:gd name="connsiteY5-670" fmla="*/ 168420 h 1415567"/>
                  <a:gd name="connsiteX6-671" fmla="*/ 805420 w 1528529"/>
                  <a:gd name="connsiteY6-672" fmla="*/ 21 h 1415567"/>
                  <a:gd name="connsiteX7-673" fmla="*/ 1048468 w 1528529"/>
                  <a:gd name="connsiteY7-674" fmla="*/ 134131 h 1415567"/>
                  <a:gd name="connsiteX8-675" fmla="*/ 1063709 w 1528529"/>
                  <a:gd name="connsiteY8-676" fmla="*/ 499891 h 1415567"/>
                  <a:gd name="connsiteX9-677" fmla="*/ 1010369 w 1528529"/>
                  <a:gd name="connsiteY9-678" fmla="*/ 625620 h 1415567"/>
                  <a:gd name="connsiteX10-679" fmla="*/ 972269 w 1528529"/>
                  <a:gd name="connsiteY10-680" fmla="*/ 861840 h 1415567"/>
                  <a:gd name="connsiteX11-681" fmla="*/ 1528529 w 1528529"/>
                  <a:gd name="connsiteY11-682" fmla="*/ 1181880 h 1415567"/>
                  <a:gd name="connsiteX12-683" fmla="*/ 1513685 w 1528529"/>
                  <a:gd name="connsiteY12-684" fmla="*/ 1407947 h 1415567"/>
                  <a:gd name="connsiteX13-685" fmla="*/ 0 w 1528529"/>
                  <a:gd name="connsiteY13-686" fmla="*/ 1415567 h 1415567"/>
                  <a:gd name="connsiteX0-687" fmla="*/ 0 w 1528529"/>
                  <a:gd name="connsiteY0-688" fmla="*/ 1415560 h 1415560"/>
                  <a:gd name="connsiteX1-689" fmla="*/ 50249 w 1528529"/>
                  <a:gd name="connsiteY1-690" fmla="*/ 1166633 h 1415560"/>
                  <a:gd name="connsiteX2-691" fmla="*/ 621749 w 1528529"/>
                  <a:gd name="connsiteY2-692" fmla="*/ 869453 h 1415560"/>
                  <a:gd name="connsiteX3-693" fmla="*/ 591269 w 1528529"/>
                  <a:gd name="connsiteY3-694" fmla="*/ 648473 h 1415560"/>
                  <a:gd name="connsiteX4-695" fmla="*/ 500782 w 1528529"/>
                  <a:gd name="connsiteY4-696" fmla="*/ 510361 h 1415560"/>
                  <a:gd name="connsiteX5-697" fmla="*/ 522689 w 1528529"/>
                  <a:gd name="connsiteY5-698" fmla="*/ 168413 h 1415560"/>
                  <a:gd name="connsiteX6-699" fmla="*/ 805420 w 1528529"/>
                  <a:gd name="connsiteY6-700" fmla="*/ 14 h 1415560"/>
                  <a:gd name="connsiteX7-701" fmla="*/ 1053230 w 1528529"/>
                  <a:gd name="connsiteY7-702" fmla="*/ 167461 h 1415560"/>
                  <a:gd name="connsiteX8-703" fmla="*/ 1063709 w 1528529"/>
                  <a:gd name="connsiteY8-704" fmla="*/ 499884 h 1415560"/>
                  <a:gd name="connsiteX9-705" fmla="*/ 1010369 w 1528529"/>
                  <a:gd name="connsiteY9-706" fmla="*/ 625613 h 1415560"/>
                  <a:gd name="connsiteX10-707" fmla="*/ 972269 w 1528529"/>
                  <a:gd name="connsiteY10-708" fmla="*/ 861833 h 1415560"/>
                  <a:gd name="connsiteX11-709" fmla="*/ 1528529 w 1528529"/>
                  <a:gd name="connsiteY11-710" fmla="*/ 1181873 h 1415560"/>
                  <a:gd name="connsiteX12-711" fmla="*/ 1513685 w 1528529"/>
                  <a:gd name="connsiteY12-712" fmla="*/ 1407940 h 1415560"/>
                  <a:gd name="connsiteX13-713" fmla="*/ 0 w 1528529"/>
                  <a:gd name="connsiteY13-714" fmla="*/ 1415560 h 1415560"/>
                  <a:gd name="connsiteX0-715" fmla="*/ 0 w 1528529"/>
                  <a:gd name="connsiteY0-716" fmla="*/ 1415560 h 1415560"/>
                  <a:gd name="connsiteX1-717" fmla="*/ 50249 w 1528529"/>
                  <a:gd name="connsiteY1-718" fmla="*/ 1166633 h 1415560"/>
                  <a:gd name="connsiteX2-719" fmla="*/ 621749 w 1528529"/>
                  <a:gd name="connsiteY2-720" fmla="*/ 869453 h 1415560"/>
                  <a:gd name="connsiteX3-721" fmla="*/ 591269 w 1528529"/>
                  <a:gd name="connsiteY3-722" fmla="*/ 648473 h 1415560"/>
                  <a:gd name="connsiteX4-723" fmla="*/ 500782 w 1528529"/>
                  <a:gd name="connsiteY4-724" fmla="*/ 510361 h 1415560"/>
                  <a:gd name="connsiteX5-725" fmla="*/ 522689 w 1528529"/>
                  <a:gd name="connsiteY5-726" fmla="*/ 168413 h 1415560"/>
                  <a:gd name="connsiteX6-727" fmla="*/ 805420 w 1528529"/>
                  <a:gd name="connsiteY6-728" fmla="*/ 14 h 1415560"/>
                  <a:gd name="connsiteX7-729" fmla="*/ 1053230 w 1528529"/>
                  <a:gd name="connsiteY7-730" fmla="*/ 167461 h 1415560"/>
                  <a:gd name="connsiteX8-731" fmla="*/ 1063709 w 1528529"/>
                  <a:gd name="connsiteY8-732" fmla="*/ 499884 h 1415560"/>
                  <a:gd name="connsiteX9-733" fmla="*/ 986556 w 1528529"/>
                  <a:gd name="connsiteY9-734" fmla="*/ 625613 h 1415560"/>
                  <a:gd name="connsiteX10-735" fmla="*/ 972269 w 1528529"/>
                  <a:gd name="connsiteY10-736" fmla="*/ 861833 h 1415560"/>
                  <a:gd name="connsiteX11-737" fmla="*/ 1528529 w 1528529"/>
                  <a:gd name="connsiteY11-738" fmla="*/ 1181873 h 1415560"/>
                  <a:gd name="connsiteX12-739" fmla="*/ 1513685 w 1528529"/>
                  <a:gd name="connsiteY12-740" fmla="*/ 1407940 h 1415560"/>
                  <a:gd name="connsiteX13-741" fmla="*/ 0 w 1528529"/>
                  <a:gd name="connsiteY13-742" fmla="*/ 1415560 h 1415560"/>
                  <a:gd name="connsiteX0-743" fmla="*/ 0 w 1528529"/>
                  <a:gd name="connsiteY0-744" fmla="*/ 1415560 h 1415560"/>
                  <a:gd name="connsiteX1-745" fmla="*/ 50249 w 1528529"/>
                  <a:gd name="connsiteY1-746" fmla="*/ 1166633 h 1415560"/>
                  <a:gd name="connsiteX2-747" fmla="*/ 621749 w 1528529"/>
                  <a:gd name="connsiteY2-748" fmla="*/ 869453 h 1415560"/>
                  <a:gd name="connsiteX3-749" fmla="*/ 591269 w 1528529"/>
                  <a:gd name="connsiteY3-750" fmla="*/ 648473 h 1415560"/>
                  <a:gd name="connsiteX4-751" fmla="*/ 500782 w 1528529"/>
                  <a:gd name="connsiteY4-752" fmla="*/ 510361 h 1415560"/>
                  <a:gd name="connsiteX5-753" fmla="*/ 522689 w 1528529"/>
                  <a:gd name="connsiteY5-754" fmla="*/ 168413 h 1415560"/>
                  <a:gd name="connsiteX6-755" fmla="*/ 805420 w 1528529"/>
                  <a:gd name="connsiteY6-756" fmla="*/ 14 h 1415560"/>
                  <a:gd name="connsiteX7-757" fmla="*/ 1053230 w 1528529"/>
                  <a:gd name="connsiteY7-758" fmla="*/ 167461 h 1415560"/>
                  <a:gd name="connsiteX8-759" fmla="*/ 1063709 w 1528529"/>
                  <a:gd name="connsiteY8-760" fmla="*/ 499884 h 1415560"/>
                  <a:gd name="connsiteX9-761" fmla="*/ 986556 w 1528529"/>
                  <a:gd name="connsiteY9-762" fmla="*/ 625613 h 1415560"/>
                  <a:gd name="connsiteX10-763" fmla="*/ 986557 w 1528529"/>
                  <a:gd name="connsiteY10-764" fmla="*/ 838021 h 1415560"/>
                  <a:gd name="connsiteX11-765" fmla="*/ 1528529 w 1528529"/>
                  <a:gd name="connsiteY11-766" fmla="*/ 1181873 h 1415560"/>
                  <a:gd name="connsiteX12-767" fmla="*/ 1513685 w 1528529"/>
                  <a:gd name="connsiteY12-768" fmla="*/ 1407940 h 1415560"/>
                  <a:gd name="connsiteX13-769" fmla="*/ 0 w 1528529"/>
                  <a:gd name="connsiteY13-770" fmla="*/ 1415560 h 1415560"/>
                  <a:gd name="connsiteX0-771" fmla="*/ 0 w 1528529"/>
                  <a:gd name="connsiteY0-772" fmla="*/ 1415560 h 1415560"/>
                  <a:gd name="connsiteX1-773" fmla="*/ 50249 w 1528529"/>
                  <a:gd name="connsiteY1-774" fmla="*/ 1166633 h 1415560"/>
                  <a:gd name="connsiteX2-775" fmla="*/ 607462 w 1528529"/>
                  <a:gd name="connsiteY2-776" fmla="*/ 840878 h 1415560"/>
                  <a:gd name="connsiteX3-777" fmla="*/ 591269 w 1528529"/>
                  <a:gd name="connsiteY3-778" fmla="*/ 648473 h 1415560"/>
                  <a:gd name="connsiteX4-779" fmla="*/ 500782 w 1528529"/>
                  <a:gd name="connsiteY4-780" fmla="*/ 510361 h 1415560"/>
                  <a:gd name="connsiteX5-781" fmla="*/ 522689 w 1528529"/>
                  <a:gd name="connsiteY5-782" fmla="*/ 168413 h 1415560"/>
                  <a:gd name="connsiteX6-783" fmla="*/ 805420 w 1528529"/>
                  <a:gd name="connsiteY6-784" fmla="*/ 14 h 1415560"/>
                  <a:gd name="connsiteX7-785" fmla="*/ 1053230 w 1528529"/>
                  <a:gd name="connsiteY7-786" fmla="*/ 167461 h 1415560"/>
                  <a:gd name="connsiteX8-787" fmla="*/ 1063709 w 1528529"/>
                  <a:gd name="connsiteY8-788" fmla="*/ 499884 h 1415560"/>
                  <a:gd name="connsiteX9-789" fmla="*/ 986556 w 1528529"/>
                  <a:gd name="connsiteY9-790" fmla="*/ 625613 h 1415560"/>
                  <a:gd name="connsiteX10-791" fmla="*/ 986557 w 1528529"/>
                  <a:gd name="connsiteY10-792" fmla="*/ 838021 h 1415560"/>
                  <a:gd name="connsiteX11-793" fmla="*/ 1528529 w 1528529"/>
                  <a:gd name="connsiteY11-794" fmla="*/ 1181873 h 1415560"/>
                  <a:gd name="connsiteX12-795" fmla="*/ 1513685 w 1528529"/>
                  <a:gd name="connsiteY12-796" fmla="*/ 1407940 h 1415560"/>
                  <a:gd name="connsiteX13-797" fmla="*/ 0 w 1528529"/>
                  <a:gd name="connsiteY13-798" fmla="*/ 1415560 h 1415560"/>
                  <a:gd name="connsiteX0-799" fmla="*/ 0 w 1532735"/>
                  <a:gd name="connsiteY0-800" fmla="*/ 1415560 h 1426990"/>
                  <a:gd name="connsiteX1-801" fmla="*/ 50249 w 1532735"/>
                  <a:gd name="connsiteY1-802" fmla="*/ 1166633 h 1426990"/>
                  <a:gd name="connsiteX2-803" fmla="*/ 607462 w 1532735"/>
                  <a:gd name="connsiteY2-804" fmla="*/ 840878 h 1426990"/>
                  <a:gd name="connsiteX3-805" fmla="*/ 591269 w 1532735"/>
                  <a:gd name="connsiteY3-806" fmla="*/ 648473 h 1426990"/>
                  <a:gd name="connsiteX4-807" fmla="*/ 500782 w 1532735"/>
                  <a:gd name="connsiteY4-808" fmla="*/ 510361 h 1426990"/>
                  <a:gd name="connsiteX5-809" fmla="*/ 522689 w 1532735"/>
                  <a:gd name="connsiteY5-810" fmla="*/ 168413 h 1426990"/>
                  <a:gd name="connsiteX6-811" fmla="*/ 805420 w 1532735"/>
                  <a:gd name="connsiteY6-812" fmla="*/ 14 h 1426990"/>
                  <a:gd name="connsiteX7-813" fmla="*/ 1053230 w 1532735"/>
                  <a:gd name="connsiteY7-814" fmla="*/ 167461 h 1426990"/>
                  <a:gd name="connsiteX8-815" fmla="*/ 1063709 w 1532735"/>
                  <a:gd name="connsiteY8-816" fmla="*/ 499884 h 1426990"/>
                  <a:gd name="connsiteX9-817" fmla="*/ 986556 w 1532735"/>
                  <a:gd name="connsiteY9-818" fmla="*/ 625613 h 1426990"/>
                  <a:gd name="connsiteX10-819" fmla="*/ 986557 w 1532735"/>
                  <a:gd name="connsiteY10-820" fmla="*/ 838021 h 1426990"/>
                  <a:gd name="connsiteX11-821" fmla="*/ 1528529 w 1532735"/>
                  <a:gd name="connsiteY11-822" fmla="*/ 1181873 h 1426990"/>
                  <a:gd name="connsiteX12-823" fmla="*/ 1532735 w 1532735"/>
                  <a:gd name="connsiteY12-824" fmla="*/ 1426990 h 1426990"/>
                  <a:gd name="connsiteX13-825" fmla="*/ 0 w 1532735"/>
                  <a:gd name="connsiteY13-826" fmla="*/ 1415560 h 1426990"/>
                  <a:gd name="connsiteX0-827" fmla="*/ 0 w 1508923"/>
                  <a:gd name="connsiteY0-828" fmla="*/ 1439373 h 1439373"/>
                  <a:gd name="connsiteX1-829" fmla="*/ 26437 w 1508923"/>
                  <a:gd name="connsiteY1-830" fmla="*/ 1166633 h 1439373"/>
                  <a:gd name="connsiteX2-831" fmla="*/ 583650 w 1508923"/>
                  <a:gd name="connsiteY2-832" fmla="*/ 840878 h 1439373"/>
                  <a:gd name="connsiteX3-833" fmla="*/ 567457 w 1508923"/>
                  <a:gd name="connsiteY3-834" fmla="*/ 648473 h 1439373"/>
                  <a:gd name="connsiteX4-835" fmla="*/ 476970 w 1508923"/>
                  <a:gd name="connsiteY4-836" fmla="*/ 510361 h 1439373"/>
                  <a:gd name="connsiteX5-837" fmla="*/ 498877 w 1508923"/>
                  <a:gd name="connsiteY5-838" fmla="*/ 168413 h 1439373"/>
                  <a:gd name="connsiteX6-839" fmla="*/ 781608 w 1508923"/>
                  <a:gd name="connsiteY6-840" fmla="*/ 14 h 1439373"/>
                  <a:gd name="connsiteX7-841" fmla="*/ 1029418 w 1508923"/>
                  <a:gd name="connsiteY7-842" fmla="*/ 167461 h 1439373"/>
                  <a:gd name="connsiteX8-843" fmla="*/ 1039897 w 1508923"/>
                  <a:gd name="connsiteY8-844" fmla="*/ 499884 h 1439373"/>
                  <a:gd name="connsiteX9-845" fmla="*/ 962744 w 1508923"/>
                  <a:gd name="connsiteY9-846" fmla="*/ 625613 h 1439373"/>
                  <a:gd name="connsiteX10-847" fmla="*/ 962745 w 1508923"/>
                  <a:gd name="connsiteY10-848" fmla="*/ 838021 h 1439373"/>
                  <a:gd name="connsiteX11-849" fmla="*/ 1504717 w 1508923"/>
                  <a:gd name="connsiteY11-850" fmla="*/ 1181873 h 1439373"/>
                  <a:gd name="connsiteX12-851" fmla="*/ 1508923 w 1508923"/>
                  <a:gd name="connsiteY12-852" fmla="*/ 1426990 h 1439373"/>
                  <a:gd name="connsiteX13-853" fmla="*/ 0 w 1508923"/>
                  <a:gd name="connsiteY13-854" fmla="*/ 1439373 h 1439373"/>
                  <a:gd name="connsiteX0-855" fmla="*/ 25951 w 1534874"/>
                  <a:gd name="connsiteY0-856" fmla="*/ 1439373 h 1439373"/>
                  <a:gd name="connsiteX1-857" fmla="*/ 0 w 1534874"/>
                  <a:gd name="connsiteY1-858" fmla="*/ 1204733 h 1439373"/>
                  <a:gd name="connsiteX2-859" fmla="*/ 609601 w 1534874"/>
                  <a:gd name="connsiteY2-860" fmla="*/ 840878 h 1439373"/>
                  <a:gd name="connsiteX3-861" fmla="*/ 593408 w 1534874"/>
                  <a:gd name="connsiteY3-862" fmla="*/ 648473 h 1439373"/>
                  <a:gd name="connsiteX4-863" fmla="*/ 502921 w 1534874"/>
                  <a:gd name="connsiteY4-864" fmla="*/ 510361 h 1439373"/>
                  <a:gd name="connsiteX5-865" fmla="*/ 524828 w 1534874"/>
                  <a:gd name="connsiteY5-866" fmla="*/ 168413 h 1439373"/>
                  <a:gd name="connsiteX6-867" fmla="*/ 807559 w 1534874"/>
                  <a:gd name="connsiteY6-868" fmla="*/ 14 h 1439373"/>
                  <a:gd name="connsiteX7-869" fmla="*/ 1055369 w 1534874"/>
                  <a:gd name="connsiteY7-870" fmla="*/ 167461 h 1439373"/>
                  <a:gd name="connsiteX8-871" fmla="*/ 1065848 w 1534874"/>
                  <a:gd name="connsiteY8-872" fmla="*/ 499884 h 1439373"/>
                  <a:gd name="connsiteX9-873" fmla="*/ 988695 w 1534874"/>
                  <a:gd name="connsiteY9-874" fmla="*/ 625613 h 1439373"/>
                  <a:gd name="connsiteX10-875" fmla="*/ 988696 w 1534874"/>
                  <a:gd name="connsiteY10-876" fmla="*/ 838021 h 1439373"/>
                  <a:gd name="connsiteX11-877" fmla="*/ 1530668 w 1534874"/>
                  <a:gd name="connsiteY11-878" fmla="*/ 1181873 h 1439373"/>
                  <a:gd name="connsiteX12-879" fmla="*/ 1534874 w 1534874"/>
                  <a:gd name="connsiteY12-880" fmla="*/ 1426990 h 1439373"/>
                  <a:gd name="connsiteX13-881" fmla="*/ 25951 w 1534874"/>
                  <a:gd name="connsiteY13-882" fmla="*/ 1439373 h 1439373"/>
                  <a:gd name="connsiteX0-883" fmla="*/ 25951 w 1534874"/>
                  <a:gd name="connsiteY0-884" fmla="*/ 1439373 h 1439373"/>
                  <a:gd name="connsiteX1-885" fmla="*/ 0 w 1534874"/>
                  <a:gd name="connsiteY1-886" fmla="*/ 1204733 h 1439373"/>
                  <a:gd name="connsiteX2-887" fmla="*/ 609601 w 1534874"/>
                  <a:gd name="connsiteY2-888" fmla="*/ 840878 h 1439373"/>
                  <a:gd name="connsiteX3-889" fmla="*/ 593408 w 1534874"/>
                  <a:gd name="connsiteY3-890" fmla="*/ 648473 h 1439373"/>
                  <a:gd name="connsiteX4-891" fmla="*/ 502921 w 1534874"/>
                  <a:gd name="connsiteY4-892" fmla="*/ 510361 h 1439373"/>
                  <a:gd name="connsiteX5-893" fmla="*/ 524828 w 1534874"/>
                  <a:gd name="connsiteY5-894" fmla="*/ 168413 h 1439373"/>
                  <a:gd name="connsiteX6-895" fmla="*/ 807559 w 1534874"/>
                  <a:gd name="connsiteY6-896" fmla="*/ 14 h 1439373"/>
                  <a:gd name="connsiteX7-897" fmla="*/ 1055369 w 1534874"/>
                  <a:gd name="connsiteY7-898" fmla="*/ 167461 h 1439373"/>
                  <a:gd name="connsiteX8-899" fmla="*/ 1065848 w 1534874"/>
                  <a:gd name="connsiteY8-900" fmla="*/ 499884 h 1439373"/>
                  <a:gd name="connsiteX9-901" fmla="*/ 988695 w 1534874"/>
                  <a:gd name="connsiteY9-902" fmla="*/ 625613 h 1439373"/>
                  <a:gd name="connsiteX10-903" fmla="*/ 988696 w 1534874"/>
                  <a:gd name="connsiteY10-904" fmla="*/ 838021 h 1439373"/>
                  <a:gd name="connsiteX11-905" fmla="*/ 1530668 w 1534874"/>
                  <a:gd name="connsiteY11-906" fmla="*/ 1181873 h 1439373"/>
                  <a:gd name="connsiteX12-907" fmla="*/ 1534874 w 1534874"/>
                  <a:gd name="connsiteY12-908" fmla="*/ 1426990 h 1439373"/>
                  <a:gd name="connsiteX13-909" fmla="*/ 25951 w 1534874"/>
                  <a:gd name="connsiteY13-910" fmla="*/ 1439373 h 1439373"/>
                  <a:gd name="connsiteX0-911" fmla="*/ 25951 w 1534874"/>
                  <a:gd name="connsiteY0-912" fmla="*/ 1439373 h 1439373"/>
                  <a:gd name="connsiteX1-913" fmla="*/ 0 w 1534874"/>
                  <a:gd name="connsiteY1-914" fmla="*/ 1204733 h 1439373"/>
                  <a:gd name="connsiteX2-915" fmla="*/ 609601 w 1534874"/>
                  <a:gd name="connsiteY2-916" fmla="*/ 840878 h 1439373"/>
                  <a:gd name="connsiteX3-917" fmla="*/ 593408 w 1534874"/>
                  <a:gd name="connsiteY3-918" fmla="*/ 648473 h 1439373"/>
                  <a:gd name="connsiteX4-919" fmla="*/ 502921 w 1534874"/>
                  <a:gd name="connsiteY4-920" fmla="*/ 510361 h 1439373"/>
                  <a:gd name="connsiteX5-921" fmla="*/ 524828 w 1534874"/>
                  <a:gd name="connsiteY5-922" fmla="*/ 168413 h 1439373"/>
                  <a:gd name="connsiteX6-923" fmla="*/ 807559 w 1534874"/>
                  <a:gd name="connsiteY6-924" fmla="*/ 14 h 1439373"/>
                  <a:gd name="connsiteX7-925" fmla="*/ 1055369 w 1534874"/>
                  <a:gd name="connsiteY7-926" fmla="*/ 167461 h 1439373"/>
                  <a:gd name="connsiteX8-927" fmla="*/ 1065848 w 1534874"/>
                  <a:gd name="connsiteY8-928" fmla="*/ 499884 h 1439373"/>
                  <a:gd name="connsiteX9-929" fmla="*/ 988695 w 1534874"/>
                  <a:gd name="connsiteY9-930" fmla="*/ 625613 h 1439373"/>
                  <a:gd name="connsiteX10-931" fmla="*/ 988696 w 1534874"/>
                  <a:gd name="connsiteY10-932" fmla="*/ 838021 h 1439373"/>
                  <a:gd name="connsiteX11-933" fmla="*/ 1530668 w 1534874"/>
                  <a:gd name="connsiteY11-934" fmla="*/ 1181873 h 1439373"/>
                  <a:gd name="connsiteX12-935" fmla="*/ 1534874 w 1534874"/>
                  <a:gd name="connsiteY12-936" fmla="*/ 1426990 h 1439373"/>
                  <a:gd name="connsiteX13-937" fmla="*/ 25951 w 1534874"/>
                  <a:gd name="connsiteY13-938" fmla="*/ 1439373 h 1439373"/>
                  <a:gd name="connsiteX0-939" fmla="*/ 25951 w 1534874"/>
                  <a:gd name="connsiteY0-940" fmla="*/ 1439373 h 1439373"/>
                  <a:gd name="connsiteX1-941" fmla="*/ 0 w 1534874"/>
                  <a:gd name="connsiteY1-942" fmla="*/ 1204733 h 1439373"/>
                  <a:gd name="connsiteX2-943" fmla="*/ 609601 w 1534874"/>
                  <a:gd name="connsiteY2-944" fmla="*/ 840878 h 1439373"/>
                  <a:gd name="connsiteX3-945" fmla="*/ 593408 w 1534874"/>
                  <a:gd name="connsiteY3-946" fmla="*/ 648473 h 1439373"/>
                  <a:gd name="connsiteX4-947" fmla="*/ 502921 w 1534874"/>
                  <a:gd name="connsiteY4-948" fmla="*/ 510361 h 1439373"/>
                  <a:gd name="connsiteX5-949" fmla="*/ 524828 w 1534874"/>
                  <a:gd name="connsiteY5-950" fmla="*/ 168413 h 1439373"/>
                  <a:gd name="connsiteX6-951" fmla="*/ 807559 w 1534874"/>
                  <a:gd name="connsiteY6-952" fmla="*/ 14 h 1439373"/>
                  <a:gd name="connsiteX7-953" fmla="*/ 1055369 w 1534874"/>
                  <a:gd name="connsiteY7-954" fmla="*/ 167461 h 1439373"/>
                  <a:gd name="connsiteX8-955" fmla="*/ 1065848 w 1534874"/>
                  <a:gd name="connsiteY8-956" fmla="*/ 499884 h 1439373"/>
                  <a:gd name="connsiteX9-957" fmla="*/ 988695 w 1534874"/>
                  <a:gd name="connsiteY9-958" fmla="*/ 625613 h 1439373"/>
                  <a:gd name="connsiteX10-959" fmla="*/ 974409 w 1534874"/>
                  <a:gd name="connsiteY10-960" fmla="*/ 847546 h 1439373"/>
                  <a:gd name="connsiteX11-961" fmla="*/ 1530668 w 1534874"/>
                  <a:gd name="connsiteY11-962" fmla="*/ 1181873 h 1439373"/>
                  <a:gd name="connsiteX12-963" fmla="*/ 1534874 w 1534874"/>
                  <a:gd name="connsiteY12-964" fmla="*/ 1426990 h 1439373"/>
                  <a:gd name="connsiteX13-965" fmla="*/ 25951 w 1534874"/>
                  <a:gd name="connsiteY13-966" fmla="*/ 1439373 h 1439373"/>
                  <a:gd name="connsiteX0-967" fmla="*/ 25951 w 1534874"/>
                  <a:gd name="connsiteY0-968" fmla="*/ 1439373 h 1439373"/>
                  <a:gd name="connsiteX1-969" fmla="*/ 0 w 1534874"/>
                  <a:gd name="connsiteY1-970" fmla="*/ 1204733 h 1439373"/>
                  <a:gd name="connsiteX2-971" fmla="*/ 609601 w 1534874"/>
                  <a:gd name="connsiteY2-972" fmla="*/ 840878 h 1439373"/>
                  <a:gd name="connsiteX3-973" fmla="*/ 593408 w 1534874"/>
                  <a:gd name="connsiteY3-974" fmla="*/ 648473 h 1439373"/>
                  <a:gd name="connsiteX4-975" fmla="*/ 502921 w 1534874"/>
                  <a:gd name="connsiteY4-976" fmla="*/ 510361 h 1439373"/>
                  <a:gd name="connsiteX5-977" fmla="*/ 524828 w 1534874"/>
                  <a:gd name="connsiteY5-978" fmla="*/ 168413 h 1439373"/>
                  <a:gd name="connsiteX6-979" fmla="*/ 807559 w 1534874"/>
                  <a:gd name="connsiteY6-980" fmla="*/ 14 h 1439373"/>
                  <a:gd name="connsiteX7-981" fmla="*/ 1055369 w 1534874"/>
                  <a:gd name="connsiteY7-982" fmla="*/ 167461 h 1439373"/>
                  <a:gd name="connsiteX8-983" fmla="*/ 1065848 w 1534874"/>
                  <a:gd name="connsiteY8-984" fmla="*/ 499884 h 1439373"/>
                  <a:gd name="connsiteX9-985" fmla="*/ 988695 w 1534874"/>
                  <a:gd name="connsiteY9-986" fmla="*/ 625613 h 1439373"/>
                  <a:gd name="connsiteX10-987" fmla="*/ 974409 w 1534874"/>
                  <a:gd name="connsiteY10-988" fmla="*/ 847546 h 1439373"/>
                  <a:gd name="connsiteX11-989" fmla="*/ 1530668 w 1534874"/>
                  <a:gd name="connsiteY11-990" fmla="*/ 1181873 h 1439373"/>
                  <a:gd name="connsiteX12-991" fmla="*/ 1534874 w 1534874"/>
                  <a:gd name="connsiteY12-992" fmla="*/ 1426990 h 1439373"/>
                  <a:gd name="connsiteX13-993" fmla="*/ 25951 w 1534874"/>
                  <a:gd name="connsiteY13-994" fmla="*/ 1439373 h 1439373"/>
                  <a:gd name="connsiteX0-995" fmla="*/ 25951 w 1534874"/>
                  <a:gd name="connsiteY0-996" fmla="*/ 1439373 h 1439373"/>
                  <a:gd name="connsiteX1-997" fmla="*/ 0 w 1534874"/>
                  <a:gd name="connsiteY1-998" fmla="*/ 1204733 h 1439373"/>
                  <a:gd name="connsiteX2-999" fmla="*/ 609601 w 1534874"/>
                  <a:gd name="connsiteY2-1000" fmla="*/ 840878 h 1439373"/>
                  <a:gd name="connsiteX3-1001" fmla="*/ 593408 w 1534874"/>
                  <a:gd name="connsiteY3-1002" fmla="*/ 648473 h 1439373"/>
                  <a:gd name="connsiteX4-1003" fmla="*/ 502921 w 1534874"/>
                  <a:gd name="connsiteY4-1004" fmla="*/ 510361 h 1439373"/>
                  <a:gd name="connsiteX5-1005" fmla="*/ 524828 w 1534874"/>
                  <a:gd name="connsiteY5-1006" fmla="*/ 168413 h 1439373"/>
                  <a:gd name="connsiteX6-1007" fmla="*/ 807559 w 1534874"/>
                  <a:gd name="connsiteY6-1008" fmla="*/ 14 h 1439373"/>
                  <a:gd name="connsiteX7-1009" fmla="*/ 1055369 w 1534874"/>
                  <a:gd name="connsiteY7-1010" fmla="*/ 167461 h 1439373"/>
                  <a:gd name="connsiteX8-1011" fmla="*/ 1065848 w 1534874"/>
                  <a:gd name="connsiteY8-1012" fmla="*/ 499884 h 1439373"/>
                  <a:gd name="connsiteX9-1013" fmla="*/ 988695 w 1534874"/>
                  <a:gd name="connsiteY9-1014" fmla="*/ 625613 h 1439373"/>
                  <a:gd name="connsiteX10-1015" fmla="*/ 974409 w 1534874"/>
                  <a:gd name="connsiteY10-1016" fmla="*/ 847546 h 1439373"/>
                  <a:gd name="connsiteX11-1017" fmla="*/ 1530668 w 1534874"/>
                  <a:gd name="connsiteY11-1018" fmla="*/ 1181873 h 1439373"/>
                  <a:gd name="connsiteX12-1019" fmla="*/ 1534874 w 1534874"/>
                  <a:gd name="connsiteY12-1020" fmla="*/ 1426990 h 1439373"/>
                  <a:gd name="connsiteX13-1021" fmla="*/ 25951 w 1534874"/>
                  <a:gd name="connsiteY13-1022" fmla="*/ 1439373 h 1439373"/>
                  <a:gd name="connsiteX0-1023" fmla="*/ 6901 w 1534874"/>
                  <a:gd name="connsiteY0-1024" fmla="*/ 1425086 h 1426990"/>
                  <a:gd name="connsiteX1-1025" fmla="*/ 0 w 1534874"/>
                  <a:gd name="connsiteY1-1026" fmla="*/ 1204733 h 1426990"/>
                  <a:gd name="connsiteX2-1027" fmla="*/ 609601 w 1534874"/>
                  <a:gd name="connsiteY2-1028" fmla="*/ 840878 h 1426990"/>
                  <a:gd name="connsiteX3-1029" fmla="*/ 593408 w 1534874"/>
                  <a:gd name="connsiteY3-1030" fmla="*/ 648473 h 1426990"/>
                  <a:gd name="connsiteX4-1031" fmla="*/ 502921 w 1534874"/>
                  <a:gd name="connsiteY4-1032" fmla="*/ 510361 h 1426990"/>
                  <a:gd name="connsiteX5-1033" fmla="*/ 524828 w 1534874"/>
                  <a:gd name="connsiteY5-1034" fmla="*/ 168413 h 1426990"/>
                  <a:gd name="connsiteX6-1035" fmla="*/ 807559 w 1534874"/>
                  <a:gd name="connsiteY6-1036" fmla="*/ 14 h 1426990"/>
                  <a:gd name="connsiteX7-1037" fmla="*/ 1055369 w 1534874"/>
                  <a:gd name="connsiteY7-1038" fmla="*/ 167461 h 1426990"/>
                  <a:gd name="connsiteX8-1039" fmla="*/ 1065848 w 1534874"/>
                  <a:gd name="connsiteY8-1040" fmla="*/ 499884 h 1426990"/>
                  <a:gd name="connsiteX9-1041" fmla="*/ 988695 w 1534874"/>
                  <a:gd name="connsiteY9-1042" fmla="*/ 625613 h 1426990"/>
                  <a:gd name="connsiteX10-1043" fmla="*/ 974409 w 1534874"/>
                  <a:gd name="connsiteY10-1044" fmla="*/ 847546 h 1426990"/>
                  <a:gd name="connsiteX11-1045" fmla="*/ 1530668 w 1534874"/>
                  <a:gd name="connsiteY11-1046" fmla="*/ 1181873 h 1426990"/>
                  <a:gd name="connsiteX12-1047" fmla="*/ 1534874 w 1534874"/>
                  <a:gd name="connsiteY12-1048" fmla="*/ 1426990 h 1426990"/>
                  <a:gd name="connsiteX13-1049" fmla="*/ 6901 w 1534874"/>
                  <a:gd name="connsiteY13-1050" fmla="*/ 1425086 h 1426990"/>
                  <a:gd name="connsiteX0-1051" fmla="*/ 6901 w 1530668"/>
                  <a:gd name="connsiteY0-1052" fmla="*/ 1425086 h 1426990"/>
                  <a:gd name="connsiteX1-1053" fmla="*/ 0 w 1530668"/>
                  <a:gd name="connsiteY1-1054" fmla="*/ 1204733 h 1426990"/>
                  <a:gd name="connsiteX2-1055" fmla="*/ 609601 w 1530668"/>
                  <a:gd name="connsiteY2-1056" fmla="*/ 840878 h 1426990"/>
                  <a:gd name="connsiteX3-1057" fmla="*/ 593408 w 1530668"/>
                  <a:gd name="connsiteY3-1058" fmla="*/ 648473 h 1426990"/>
                  <a:gd name="connsiteX4-1059" fmla="*/ 502921 w 1530668"/>
                  <a:gd name="connsiteY4-1060" fmla="*/ 510361 h 1426990"/>
                  <a:gd name="connsiteX5-1061" fmla="*/ 524828 w 1530668"/>
                  <a:gd name="connsiteY5-1062" fmla="*/ 168413 h 1426990"/>
                  <a:gd name="connsiteX6-1063" fmla="*/ 807559 w 1530668"/>
                  <a:gd name="connsiteY6-1064" fmla="*/ 14 h 1426990"/>
                  <a:gd name="connsiteX7-1065" fmla="*/ 1055369 w 1530668"/>
                  <a:gd name="connsiteY7-1066" fmla="*/ 167461 h 1426990"/>
                  <a:gd name="connsiteX8-1067" fmla="*/ 1065848 w 1530668"/>
                  <a:gd name="connsiteY8-1068" fmla="*/ 499884 h 1426990"/>
                  <a:gd name="connsiteX9-1069" fmla="*/ 988695 w 1530668"/>
                  <a:gd name="connsiteY9-1070" fmla="*/ 625613 h 1426990"/>
                  <a:gd name="connsiteX10-1071" fmla="*/ 974409 w 1530668"/>
                  <a:gd name="connsiteY10-1072" fmla="*/ 847546 h 1426990"/>
                  <a:gd name="connsiteX11-1073" fmla="*/ 1530668 w 1530668"/>
                  <a:gd name="connsiteY11-1074" fmla="*/ 1181873 h 1426990"/>
                  <a:gd name="connsiteX12-1075" fmla="*/ 1520587 w 1530668"/>
                  <a:gd name="connsiteY12-1076" fmla="*/ 1426990 h 1426990"/>
                  <a:gd name="connsiteX13-1077" fmla="*/ 6901 w 1530668"/>
                  <a:gd name="connsiteY13-1078" fmla="*/ 1425086 h 1426990"/>
                  <a:gd name="connsiteX0-1079" fmla="*/ 6901 w 1544955"/>
                  <a:gd name="connsiteY0-1080" fmla="*/ 1425086 h 1426990"/>
                  <a:gd name="connsiteX1-1081" fmla="*/ 0 w 1544955"/>
                  <a:gd name="connsiteY1-1082" fmla="*/ 1204733 h 1426990"/>
                  <a:gd name="connsiteX2-1083" fmla="*/ 609601 w 1544955"/>
                  <a:gd name="connsiteY2-1084" fmla="*/ 840878 h 1426990"/>
                  <a:gd name="connsiteX3-1085" fmla="*/ 593408 w 1544955"/>
                  <a:gd name="connsiteY3-1086" fmla="*/ 648473 h 1426990"/>
                  <a:gd name="connsiteX4-1087" fmla="*/ 502921 w 1544955"/>
                  <a:gd name="connsiteY4-1088" fmla="*/ 510361 h 1426990"/>
                  <a:gd name="connsiteX5-1089" fmla="*/ 524828 w 1544955"/>
                  <a:gd name="connsiteY5-1090" fmla="*/ 168413 h 1426990"/>
                  <a:gd name="connsiteX6-1091" fmla="*/ 807559 w 1544955"/>
                  <a:gd name="connsiteY6-1092" fmla="*/ 14 h 1426990"/>
                  <a:gd name="connsiteX7-1093" fmla="*/ 1055369 w 1544955"/>
                  <a:gd name="connsiteY7-1094" fmla="*/ 167461 h 1426990"/>
                  <a:gd name="connsiteX8-1095" fmla="*/ 1065848 w 1544955"/>
                  <a:gd name="connsiteY8-1096" fmla="*/ 499884 h 1426990"/>
                  <a:gd name="connsiteX9-1097" fmla="*/ 988695 w 1544955"/>
                  <a:gd name="connsiteY9-1098" fmla="*/ 625613 h 1426990"/>
                  <a:gd name="connsiteX10-1099" fmla="*/ 974409 w 1544955"/>
                  <a:gd name="connsiteY10-1100" fmla="*/ 847546 h 1426990"/>
                  <a:gd name="connsiteX11-1101" fmla="*/ 1544955 w 1544955"/>
                  <a:gd name="connsiteY11-1102" fmla="*/ 1210448 h 1426990"/>
                  <a:gd name="connsiteX12-1103" fmla="*/ 1520587 w 1544955"/>
                  <a:gd name="connsiteY12-1104" fmla="*/ 1426990 h 1426990"/>
                  <a:gd name="connsiteX13-1105" fmla="*/ 6901 w 1544955"/>
                  <a:gd name="connsiteY13-1106" fmla="*/ 1425086 h 1426990"/>
                  <a:gd name="connsiteX0-1107" fmla="*/ 6901 w 1544955"/>
                  <a:gd name="connsiteY0-1108" fmla="*/ 1425086 h 1425086"/>
                  <a:gd name="connsiteX1-1109" fmla="*/ 0 w 1544955"/>
                  <a:gd name="connsiteY1-1110" fmla="*/ 1204733 h 1425086"/>
                  <a:gd name="connsiteX2-1111" fmla="*/ 609601 w 1544955"/>
                  <a:gd name="connsiteY2-1112" fmla="*/ 840878 h 1425086"/>
                  <a:gd name="connsiteX3-1113" fmla="*/ 593408 w 1544955"/>
                  <a:gd name="connsiteY3-1114" fmla="*/ 648473 h 1425086"/>
                  <a:gd name="connsiteX4-1115" fmla="*/ 502921 w 1544955"/>
                  <a:gd name="connsiteY4-1116" fmla="*/ 510361 h 1425086"/>
                  <a:gd name="connsiteX5-1117" fmla="*/ 524828 w 1544955"/>
                  <a:gd name="connsiteY5-1118" fmla="*/ 168413 h 1425086"/>
                  <a:gd name="connsiteX6-1119" fmla="*/ 807559 w 1544955"/>
                  <a:gd name="connsiteY6-1120" fmla="*/ 14 h 1425086"/>
                  <a:gd name="connsiteX7-1121" fmla="*/ 1055369 w 1544955"/>
                  <a:gd name="connsiteY7-1122" fmla="*/ 167461 h 1425086"/>
                  <a:gd name="connsiteX8-1123" fmla="*/ 1065848 w 1544955"/>
                  <a:gd name="connsiteY8-1124" fmla="*/ 499884 h 1425086"/>
                  <a:gd name="connsiteX9-1125" fmla="*/ 988695 w 1544955"/>
                  <a:gd name="connsiteY9-1126" fmla="*/ 625613 h 1425086"/>
                  <a:gd name="connsiteX10-1127" fmla="*/ 974409 w 1544955"/>
                  <a:gd name="connsiteY10-1128" fmla="*/ 847546 h 1425086"/>
                  <a:gd name="connsiteX11-1129" fmla="*/ 1544955 w 1544955"/>
                  <a:gd name="connsiteY11-1130" fmla="*/ 1210448 h 1425086"/>
                  <a:gd name="connsiteX12-1131" fmla="*/ 1534875 w 1544955"/>
                  <a:gd name="connsiteY12-1132" fmla="*/ 1417465 h 1425086"/>
                  <a:gd name="connsiteX13-1133" fmla="*/ 6901 w 1544955"/>
                  <a:gd name="connsiteY13-1134" fmla="*/ 1425086 h 1425086"/>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79" y="connsiteY6-80"/>
                  </a:cxn>
                  <a:cxn ang="0">
                    <a:pos x="connsiteX7-109" y="connsiteY7-110"/>
                  </a:cxn>
                  <a:cxn ang="0">
                    <a:pos x="connsiteX8-143" y="connsiteY8-144"/>
                  </a:cxn>
                  <a:cxn ang="0">
                    <a:pos x="connsiteX9-181" y="connsiteY9-182"/>
                  </a:cxn>
                  <a:cxn ang="0">
                    <a:pos x="connsiteX10-283" y="connsiteY10-284"/>
                  </a:cxn>
                  <a:cxn ang="0">
                    <a:pos x="connsiteX11-329" y="connsiteY11-330"/>
                  </a:cxn>
                  <a:cxn ang="0">
                    <a:pos x="connsiteX12-379" y="connsiteY12-380"/>
                  </a:cxn>
                  <a:cxn ang="0">
                    <a:pos x="connsiteX13-433" y="connsiteY13-434"/>
                  </a:cxn>
                </a:cxnLst>
                <a:rect l="l" t="t" r="r" b="b"/>
                <a:pathLst>
                  <a:path w="1544955" h="1425086">
                    <a:moveTo>
                      <a:pt x="6901" y="1425086"/>
                    </a:moveTo>
                    <a:lnTo>
                      <a:pt x="0" y="1204733"/>
                    </a:lnTo>
                    <a:cubicBezTo>
                      <a:pt x="188912" y="1064398"/>
                      <a:pt x="392113" y="943113"/>
                      <a:pt x="609601" y="840878"/>
                    </a:cubicBezTo>
                    <a:lnTo>
                      <a:pt x="593408" y="648473"/>
                    </a:lnTo>
                    <a:cubicBezTo>
                      <a:pt x="585788" y="579893"/>
                      <a:pt x="541048" y="616850"/>
                      <a:pt x="502921" y="510361"/>
                    </a:cubicBezTo>
                    <a:cubicBezTo>
                      <a:pt x="509271" y="427811"/>
                      <a:pt x="488342" y="255852"/>
                      <a:pt x="524828" y="168413"/>
                    </a:cubicBezTo>
                    <a:cubicBezTo>
                      <a:pt x="561314" y="80974"/>
                      <a:pt x="698974" y="1284"/>
                      <a:pt x="807559" y="14"/>
                    </a:cubicBezTo>
                    <a:cubicBezTo>
                      <a:pt x="906619" y="-1256"/>
                      <a:pt x="1006765" y="90182"/>
                      <a:pt x="1055369" y="167461"/>
                    </a:cubicBezTo>
                    <a:cubicBezTo>
                      <a:pt x="1065873" y="249502"/>
                      <a:pt x="1072198" y="421144"/>
                      <a:pt x="1065848" y="499884"/>
                    </a:cubicBezTo>
                    <a:cubicBezTo>
                      <a:pt x="1059498" y="578624"/>
                      <a:pt x="997585" y="560843"/>
                      <a:pt x="988695" y="625613"/>
                    </a:cubicBezTo>
                    <a:cubicBezTo>
                      <a:pt x="988695" y="696416"/>
                      <a:pt x="974409" y="776743"/>
                      <a:pt x="974409" y="847546"/>
                    </a:cubicBezTo>
                    <a:cubicBezTo>
                      <a:pt x="1188404" y="930413"/>
                      <a:pt x="1364298" y="1079956"/>
                      <a:pt x="1544955" y="1210448"/>
                    </a:cubicBezTo>
                    <a:lnTo>
                      <a:pt x="1534875" y="1417465"/>
                    </a:lnTo>
                    <a:lnTo>
                      <a:pt x="6901" y="14250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103" name="等腰三角形 7"/>
              <p:cNvSpPr/>
              <p:nvPr/>
            </p:nvSpPr>
            <p:spPr>
              <a:xfrm>
                <a:off x="619972" y="2239472"/>
                <a:ext cx="577976" cy="533132"/>
              </a:xfrm>
              <a:custGeom>
                <a:avLst/>
                <a:gdLst>
                  <a:gd name="connsiteX0" fmla="*/ 0 w 1559405"/>
                  <a:gd name="connsiteY0" fmla="*/ 1398401 h 1398401"/>
                  <a:gd name="connsiteX1" fmla="*/ 779703 w 1559405"/>
                  <a:gd name="connsiteY1" fmla="*/ 0 h 1398401"/>
                  <a:gd name="connsiteX2" fmla="*/ 1559405 w 1559405"/>
                  <a:gd name="connsiteY2" fmla="*/ 1398401 h 1398401"/>
                  <a:gd name="connsiteX3" fmla="*/ 0 w 1559405"/>
                  <a:gd name="connsiteY3" fmla="*/ 1398401 h 1398401"/>
                  <a:gd name="connsiteX0-1" fmla="*/ 0 w 1559405"/>
                  <a:gd name="connsiteY0-2" fmla="*/ 1398401 h 1398401"/>
                  <a:gd name="connsiteX1-3" fmla="*/ 779703 w 1559405"/>
                  <a:gd name="connsiteY1-4" fmla="*/ 0 h 1398401"/>
                  <a:gd name="connsiteX2-5" fmla="*/ 1071329 w 1559405"/>
                  <a:gd name="connsiteY2-6" fmla="*/ 555114 h 1398401"/>
                  <a:gd name="connsiteX3-7" fmla="*/ 1559405 w 1559405"/>
                  <a:gd name="connsiteY3-8" fmla="*/ 1398401 h 1398401"/>
                  <a:gd name="connsiteX4" fmla="*/ 0 w 1559405"/>
                  <a:gd name="connsiteY4" fmla="*/ 1398401 h 1398401"/>
                  <a:gd name="connsiteX0-9" fmla="*/ 0 w 1559405"/>
                  <a:gd name="connsiteY0-10" fmla="*/ 1398401 h 1398401"/>
                  <a:gd name="connsiteX1-11" fmla="*/ 492209 w 1559405"/>
                  <a:gd name="connsiteY1-12" fmla="*/ 532254 h 1398401"/>
                  <a:gd name="connsiteX2-13" fmla="*/ 779703 w 1559405"/>
                  <a:gd name="connsiteY2-14" fmla="*/ 0 h 1398401"/>
                  <a:gd name="connsiteX3-15" fmla="*/ 1071329 w 1559405"/>
                  <a:gd name="connsiteY3-16" fmla="*/ 555114 h 1398401"/>
                  <a:gd name="connsiteX4-17" fmla="*/ 1559405 w 1559405"/>
                  <a:gd name="connsiteY4-18" fmla="*/ 1398401 h 1398401"/>
                  <a:gd name="connsiteX5" fmla="*/ 0 w 1559405"/>
                  <a:gd name="connsiteY5" fmla="*/ 1398401 h 1398401"/>
                  <a:gd name="connsiteX0-19" fmla="*/ 0 w 1559405"/>
                  <a:gd name="connsiteY0-20" fmla="*/ 1398401 h 1398401"/>
                  <a:gd name="connsiteX1-21" fmla="*/ 621749 w 1559405"/>
                  <a:gd name="connsiteY1-22" fmla="*/ 585594 h 1398401"/>
                  <a:gd name="connsiteX2-23" fmla="*/ 779703 w 1559405"/>
                  <a:gd name="connsiteY2-24" fmla="*/ 0 h 1398401"/>
                  <a:gd name="connsiteX3-25" fmla="*/ 1071329 w 1559405"/>
                  <a:gd name="connsiteY3-26" fmla="*/ 555114 h 1398401"/>
                  <a:gd name="connsiteX4-27" fmla="*/ 1559405 w 1559405"/>
                  <a:gd name="connsiteY4-28" fmla="*/ 1398401 h 1398401"/>
                  <a:gd name="connsiteX5-29" fmla="*/ 0 w 1559405"/>
                  <a:gd name="connsiteY5-30" fmla="*/ 1398401 h 1398401"/>
                  <a:gd name="connsiteX0-31" fmla="*/ 0 w 1559405"/>
                  <a:gd name="connsiteY0-32" fmla="*/ 1398401 h 1398401"/>
                  <a:gd name="connsiteX1-33" fmla="*/ 621749 w 1559405"/>
                  <a:gd name="connsiteY1-34" fmla="*/ 585594 h 1398401"/>
                  <a:gd name="connsiteX2-35" fmla="*/ 779703 w 1559405"/>
                  <a:gd name="connsiteY2-36" fmla="*/ 0 h 1398401"/>
                  <a:gd name="connsiteX3-37" fmla="*/ 1056089 w 1559405"/>
                  <a:gd name="connsiteY3-38" fmla="*/ 616074 h 1398401"/>
                  <a:gd name="connsiteX4-39" fmla="*/ 1559405 w 1559405"/>
                  <a:gd name="connsiteY4-40" fmla="*/ 1398401 h 1398401"/>
                  <a:gd name="connsiteX5-41" fmla="*/ 0 w 1559405"/>
                  <a:gd name="connsiteY5-42" fmla="*/ 1398401 h 1398401"/>
                  <a:gd name="connsiteX0-43" fmla="*/ 0 w 1559405"/>
                  <a:gd name="connsiteY0-44" fmla="*/ 1398401 h 1398401"/>
                  <a:gd name="connsiteX1-45" fmla="*/ 636989 w 1559405"/>
                  <a:gd name="connsiteY1-46" fmla="*/ 638934 h 1398401"/>
                  <a:gd name="connsiteX2-47" fmla="*/ 779703 w 1559405"/>
                  <a:gd name="connsiteY2-48" fmla="*/ 0 h 1398401"/>
                  <a:gd name="connsiteX3-49" fmla="*/ 1056089 w 1559405"/>
                  <a:gd name="connsiteY3-50" fmla="*/ 616074 h 1398401"/>
                  <a:gd name="connsiteX4-51" fmla="*/ 1559405 w 1559405"/>
                  <a:gd name="connsiteY4-52" fmla="*/ 1398401 h 1398401"/>
                  <a:gd name="connsiteX5-53" fmla="*/ 0 w 1559405"/>
                  <a:gd name="connsiteY5-54" fmla="*/ 1398401 h 1398401"/>
                  <a:gd name="connsiteX0-55" fmla="*/ 0 w 1559405"/>
                  <a:gd name="connsiteY0-56" fmla="*/ 1398401 h 1398401"/>
                  <a:gd name="connsiteX1-57" fmla="*/ 636989 w 1559405"/>
                  <a:gd name="connsiteY1-58" fmla="*/ 638934 h 1398401"/>
                  <a:gd name="connsiteX2-59" fmla="*/ 779703 w 1559405"/>
                  <a:gd name="connsiteY2-60" fmla="*/ 0 h 1398401"/>
                  <a:gd name="connsiteX3-61" fmla="*/ 1056089 w 1559405"/>
                  <a:gd name="connsiteY3-62" fmla="*/ 616074 h 1398401"/>
                  <a:gd name="connsiteX4-63" fmla="*/ 1254209 w 1559405"/>
                  <a:gd name="connsiteY4-64" fmla="*/ 913254 h 1398401"/>
                  <a:gd name="connsiteX5-65" fmla="*/ 1559405 w 1559405"/>
                  <a:gd name="connsiteY5-66" fmla="*/ 1398401 h 1398401"/>
                  <a:gd name="connsiteX6" fmla="*/ 0 w 1559405"/>
                  <a:gd name="connsiteY6" fmla="*/ 1398401 h 1398401"/>
                  <a:gd name="connsiteX0-67" fmla="*/ 0 w 1559405"/>
                  <a:gd name="connsiteY0-68" fmla="*/ 1398401 h 1398401"/>
                  <a:gd name="connsiteX1-69" fmla="*/ 636989 w 1559405"/>
                  <a:gd name="connsiteY1-70" fmla="*/ 638934 h 1398401"/>
                  <a:gd name="connsiteX2-71" fmla="*/ 779703 w 1559405"/>
                  <a:gd name="connsiteY2-72" fmla="*/ 0 h 1398401"/>
                  <a:gd name="connsiteX3-73" fmla="*/ 1056089 w 1559405"/>
                  <a:gd name="connsiteY3-74" fmla="*/ 616074 h 1398401"/>
                  <a:gd name="connsiteX4-75" fmla="*/ 1017989 w 1559405"/>
                  <a:gd name="connsiteY4-76" fmla="*/ 852294 h 1398401"/>
                  <a:gd name="connsiteX5-77" fmla="*/ 1559405 w 1559405"/>
                  <a:gd name="connsiteY5-78" fmla="*/ 1398401 h 1398401"/>
                  <a:gd name="connsiteX6-79" fmla="*/ 0 w 1559405"/>
                  <a:gd name="connsiteY6-80" fmla="*/ 1398401 h 1398401"/>
                  <a:gd name="connsiteX0-81" fmla="*/ 0 w 1559405"/>
                  <a:gd name="connsiteY0-82" fmla="*/ 1398401 h 1398401"/>
                  <a:gd name="connsiteX1-83" fmla="*/ 454109 w 1559405"/>
                  <a:gd name="connsiteY1-84" fmla="*/ 859914 h 1398401"/>
                  <a:gd name="connsiteX2-85" fmla="*/ 636989 w 1559405"/>
                  <a:gd name="connsiteY2-86" fmla="*/ 638934 h 1398401"/>
                  <a:gd name="connsiteX3-87" fmla="*/ 779703 w 1559405"/>
                  <a:gd name="connsiteY3-88" fmla="*/ 0 h 1398401"/>
                  <a:gd name="connsiteX4-89" fmla="*/ 1056089 w 1559405"/>
                  <a:gd name="connsiteY4-90" fmla="*/ 616074 h 1398401"/>
                  <a:gd name="connsiteX5-91" fmla="*/ 1017989 w 1559405"/>
                  <a:gd name="connsiteY5-92" fmla="*/ 852294 h 1398401"/>
                  <a:gd name="connsiteX6-93" fmla="*/ 1559405 w 1559405"/>
                  <a:gd name="connsiteY6-94" fmla="*/ 1398401 h 1398401"/>
                  <a:gd name="connsiteX7" fmla="*/ 0 w 1559405"/>
                  <a:gd name="connsiteY7" fmla="*/ 1398401 h 1398401"/>
                  <a:gd name="connsiteX0-95" fmla="*/ 0 w 1559405"/>
                  <a:gd name="connsiteY0-96" fmla="*/ 1398401 h 1398401"/>
                  <a:gd name="connsiteX1-97" fmla="*/ 667469 w 1559405"/>
                  <a:gd name="connsiteY1-98" fmla="*/ 859914 h 1398401"/>
                  <a:gd name="connsiteX2-99" fmla="*/ 636989 w 1559405"/>
                  <a:gd name="connsiteY2-100" fmla="*/ 638934 h 1398401"/>
                  <a:gd name="connsiteX3-101" fmla="*/ 779703 w 1559405"/>
                  <a:gd name="connsiteY3-102" fmla="*/ 0 h 1398401"/>
                  <a:gd name="connsiteX4-103" fmla="*/ 1056089 w 1559405"/>
                  <a:gd name="connsiteY4-104" fmla="*/ 616074 h 1398401"/>
                  <a:gd name="connsiteX5-105" fmla="*/ 1017989 w 1559405"/>
                  <a:gd name="connsiteY5-106" fmla="*/ 852294 h 1398401"/>
                  <a:gd name="connsiteX6-107" fmla="*/ 1559405 w 1559405"/>
                  <a:gd name="connsiteY6-108" fmla="*/ 1398401 h 1398401"/>
                  <a:gd name="connsiteX7-109" fmla="*/ 0 w 1559405"/>
                  <a:gd name="connsiteY7-110" fmla="*/ 1398401 h 1398401"/>
                  <a:gd name="connsiteX0-111" fmla="*/ 0 w 1559405"/>
                  <a:gd name="connsiteY0-112" fmla="*/ 1398401 h 1398401"/>
                  <a:gd name="connsiteX1-113" fmla="*/ 667469 w 1559405"/>
                  <a:gd name="connsiteY1-114" fmla="*/ 859914 h 1398401"/>
                  <a:gd name="connsiteX2-115" fmla="*/ 636989 w 1559405"/>
                  <a:gd name="connsiteY2-116" fmla="*/ 638934 h 1398401"/>
                  <a:gd name="connsiteX3-117" fmla="*/ 779703 w 1559405"/>
                  <a:gd name="connsiteY3-118" fmla="*/ 0 h 1398401"/>
                  <a:gd name="connsiteX4-119" fmla="*/ 1056089 w 1559405"/>
                  <a:gd name="connsiteY4-120" fmla="*/ 616074 h 1398401"/>
                  <a:gd name="connsiteX5-121" fmla="*/ 1017989 w 1559405"/>
                  <a:gd name="connsiteY5-122" fmla="*/ 852294 h 1398401"/>
                  <a:gd name="connsiteX6-123" fmla="*/ 1345649 w 1559405"/>
                  <a:gd name="connsiteY6-124" fmla="*/ 1195194 h 1398401"/>
                  <a:gd name="connsiteX7-125" fmla="*/ 1559405 w 1559405"/>
                  <a:gd name="connsiteY7-126" fmla="*/ 1398401 h 1398401"/>
                  <a:gd name="connsiteX8" fmla="*/ 0 w 1559405"/>
                  <a:gd name="connsiteY8" fmla="*/ 1398401 h 1398401"/>
                  <a:gd name="connsiteX0-127" fmla="*/ 0 w 1574249"/>
                  <a:gd name="connsiteY0-128" fmla="*/ 1398401 h 1398401"/>
                  <a:gd name="connsiteX1-129" fmla="*/ 667469 w 1574249"/>
                  <a:gd name="connsiteY1-130" fmla="*/ 859914 h 1398401"/>
                  <a:gd name="connsiteX2-131" fmla="*/ 636989 w 1574249"/>
                  <a:gd name="connsiteY2-132" fmla="*/ 638934 h 1398401"/>
                  <a:gd name="connsiteX3-133" fmla="*/ 779703 w 1574249"/>
                  <a:gd name="connsiteY3-134" fmla="*/ 0 h 1398401"/>
                  <a:gd name="connsiteX4-135" fmla="*/ 1056089 w 1574249"/>
                  <a:gd name="connsiteY4-136" fmla="*/ 616074 h 1398401"/>
                  <a:gd name="connsiteX5-137" fmla="*/ 1017989 w 1574249"/>
                  <a:gd name="connsiteY5-138" fmla="*/ 852294 h 1398401"/>
                  <a:gd name="connsiteX6-139" fmla="*/ 1574249 w 1574249"/>
                  <a:gd name="connsiteY6-140" fmla="*/ 1172334 h 1398401"/>
                  <a:gd name="connsiteX7-141" fmla="*/ 1559405 w 1574249"/>
                  <a:gd name="connsiteY7-142" fmla="*/ 1398401 h 1398401"/>
                  <a:gd name="connsiteX8-143" fmla="*/ 0 w 1574249"/>
                  <a:gd name="connsiteY8-144" fmla="*/ 1398401 h 1398401"/>
                  <a:gd name="connsiteX0-145" fmla="*/ 0 w 1574249"/>
                  <a:gd name="connsiteY0-146" fmla="*/ 1398401 h 1398401"/>
                  <a:gd name="connsiteX1-147" fmla="*/ 240749 w 1574249"/>
                  <a:gd name="connsiteY1-148" fmla="*/ 1202814 h 1398401"/>
                  <a:gd name="connsiteX2-149" fmla="*/ 667469 w 1574249"/>
                  <a:gd name="connsiteY2-150" fmla="*/ 859914 h 1398401"/>
                  <a:gd name="connsiteX3-151" fmla="*/ 636989 w 1574249"/>
                  <a:gd name="connsiteY3-152" fmla="*/ 638934 h 1398401"/>
                  <a:gd name="connsiteX4-153" fmla="*/ 779703 w 1574249"/>
                  <a:gd name="connsiteY4-154" fmla="*/ 0 h 1398401"/>
                  <a:gd name="connsiteX5-155" fmla="*/ 1056089 w 1574249"/>
                  <a:gd name="connsiteY5-156" fmla="*/ 616074 h 1398401"/>
                  <a:gd name="connsiteX6-157" fmla="*/ 1017989 w 1574249"/>
                  <a:gd name="connsiteY6-158" fmla="*/ 852294 h 1398401"/>
                  <a:gd name="connsiteX7-159" fmla="*/ 1574249 w 1574249"/>
                  <a:gd name="connsiteY7-160" fmla="*/ 1172334 h 1398401"/>
                  <a:gd name="connsiteX8-161" fmla="*/ 1559405 w 1574249"/>
                  <a:gd name="connsiteY8-162" fmla="*/ 1398401 h 1398401"/>
                  <a:gd name="connsiteX9" fmla="*/ 0 w 1574249"/>
                  <a:gd name="connsiteY9" fmla="*/ 1398401 h 1398401"/>
                  <a:gd name="connsiteX0-163" fmla="*/ 0 w 1574249"/>
                  <a:gd name="connsiteY0-164" fmla="*/ 1398401 h 1398401"/>
                  <a:gd name="connsiteX1-165" fmla="*/ 95969 w 1574249"/>
                  <a:gd name="connsiteY1-166" fmla="*/ 1157094 h 1398401"/>
                  <a:gd name="connsiteX2-167" fmla="*/ 667469 w 1574249"/>
                  <a:gd name="connsiteY2-168" fmla="*/ 859914 h 1398401"/>
                  <a:gd name="connsiteX3-169" fmla="*/ 636989 w 1574249"/>
                  <a:gd name="connsiteY3-170" fmla="*/ 638934 h 1398401"/>
                  <a:gd name="connsiteX4-171" fmla="*/ 779703 w 1574249"/>
                  <a:gd name="connsiteY4-172" fmla="*/ 0 h 1398401"/>
                  <a:gd name="connsiteX5-173" fmla="*/ 1056089 w 1574249"/>
                  <a:gd name="connsiteY5-174" fmla="*/ 616074 h 1398401"/>
                  <a:gd name="connsiteX6-175" fmla="*/ 1017989 w 1574249"/>
                  <a:gd name="connsiteY6-176" fmla="*/ 852294 h 1398401"/>
                  <a:gd name="connsiteX7-177" fmla="*/ 1574249 w 1574249"/>
                  <a:gd name="connsiteY7-178" fmla="*/ 1172334 h 1398401"/>
                  <a:gd name="connsiteX8-179" fmla="*/ 1559405 w 1574249"/>
                  <a:gd name="connsiteY8-180" fmla="*/ 1398401 h 1398401"/>
                  <a:gd name="connsiteX9-181" fmla="*/ 0 w 1574249"/>
                  <a:gd name="connsiteY9-182" fmla="*/ 1398401 h 1398401"/>
                  <a:gd name="connsiteX0-183" fmla="*/ 0 w 1528529"/>
                  <a:gd name="connsiteY0-184" fmla="*/ 1406021 h 1406021"/>
                  <a:gd name="connsiteX1-185" fmla="*/ 50249 w 1528529"/>
                  <a:gd name="connsiteY1-186" fmla="*/ 1157094 h 1406021"/>
                  <a:gd name="connsiteX2-187" fmla="*/ 621749 w 1528529"/>
                  <a:gd name="connsiteY2-188" fmla="*/ 859914 h 1406021"/>
                  <a:gd name="connsiteX3-189" fmla="*/ 591269 w 1528529"/>
                  <a:gd name="connsiteY3-190" fmla="*/ 638934 h 1406021"/>
                  <a:gd name="connsiteX4-191" fmla="*/ 733983 w 1528529"/>
                  <a:gd name="connsiteY4-192" fmla="*/ 0 h 1406021"/>
                  <a:gd name="connsiteX5-193" fmla="*/ 1010369 w 1528529"/>
                  <a:gd name="connsiteY5-194" fmla="*/ 616074 h 1406021"/>
                  <a:gd name="connsiteX6-195" fmla="*/ 972269 w 1528529"/>
                  <a:gd name="connsiteY6-196" fmla="*/ 852294 h 1406021"/>
                  <a:gd name="connsiteX7-197" fmla="*/ 1528529 w 1528529"/>
                  <a:gd name="connsiteY7-198" fmla="*/ 1172334 h 1406021"/>
                  <a:gd name="connsiteX8-199" fmla="*/ 1513685 w 1528529"/>
                  <a:gd name="connsiteY8-200" fmla="*/ 1398401 h 1406021"/>
                  <a:gd name="connsiteX9-201" fmla="*/ 0 w 1528529"/>
                  <a:gd name="connsiteY9-202" fmla="*/ 1406021 h 1406021"/>
                  <a:gd name="connsiteX0-203" fmla="*/ 0 w 1528529"/>
                  <a:gd name="connsiteY0-204" fmla="*/ 1406918 h 1406918"/>
                  <a:gd name="connsiteX1-205" fmla="*/ 50249 w 1528529"/>
                  <a:gd name="connsiteY1-206" fmla="*/ 1157991 h 1406918"/>
                  <a:gd name="connsiteX2-207" fmla="*/ 621749 w 1528529"/>
                  <a:gd name="connsiteY2-208" fmla="*/ 860811 h 1406918"/>
                  <a:gd name="connsiteX3-209" fmla="*/ 591269 w 1528529"/>
                  <a:gd name="connsiteY3-210" fmla="*/ 639831 h 1406918"/>
                  <a:gd name="connsiteX4-211" fmla="*/ 733983 w 1528529"/>
                  <a:gd name="connsiteY4-212" fmla="*/ 897 h 1406918"/>
                  <a:gd name="connsiteX5-213" fmla="*/ 1010369 w 1528529"/>
                  <a:gd name="connsiteY5-214" fmla="*/ 616971 h 1406918"/>
                  <a:gd name="connsiteX6-215" fmla="*/ 972269 w 1528529"/>
                  <a:gd name="connsiteY6-216" fmla="*/ 853191 h 1406918"/>
                  <a:gd name="connsiteX7-217" fmla="*/ 1528529 w 1528529"/>
                  <a:gd name="connsiteY7-218" fmla="*/ 1173231 h 1406918"/>
                  <a:gd name="connsiteX8-219" fmla="*/ 1513685 w 1528529"/>
                  <a:gd name="connsiteY8-220" fmla="*/ 1399298 h 1406918"/>
                  <a:gd name="connsiteX9-221" fmla="*/ 0 w 1528529"/>
                  <a:gd name="connsiteY9-222" fmla="*/ 1406918 h 1406918"/>
                  <a:gd name="connsiteX0-223" fmla="*/ 0 w 1528529"/>
                  <a:gd name="connsiteY0-224" fmla="*/ 1406918 h 1406918"/>
                  <a:gd name="connsiteX1-225" fmla="*/ 50249 w 1528529"/>
                  <a:gd name="connsiteY1-226" fmla="*/ 1157991 h 1406918"/>
                  <a:gd name="connsiteX2-227" fmla="*/ 621749 w 1528529"/>
                  <a:gd name="connsiteY2-228" fmla="*/ 860811 h 1406918"/>
                  <a:gd name="connsiteX3-229" fmla="*/ 591269 w 1528529"/>
                  <a:gd name="connsiteY3-230" fmla="*/ 639831 h 1406918"/>
                  <a:gd name="connsiteX4-231" fmla="*/ 733983 w 1528529"/>
                  <a:gd name="connsiteY4-232" fmla="*/ 897 h 1406918"/>
                  <a:gd name="connsiteX5-233" fmla="*/ 1010369 w 1528529"/>
                  <a:gd name="connsiteY5-234" fmla="*/ 616971 h 1406918"/>
                  <a:gd name="connsiteX6-235" fmla="*/ 972269 w 1528529"/>
                  <a:gd name="connsiteY6-236" fmla="*/ 853191 h 1406918"/>
                  <a:gd name="connsiteX7-237" fmla="*/ 1528529 w 1528529"/>
                  <a:gd name="connsiteY7-238" fmla="*/ 1173231 h 1406918"/>
                  <a:gd name="connsiteX8-239" fmla="*/ 1513685 w 1528529"/>
                  <a:gd name="connsiteY8-240" fmla="*/ 1399298 h 1406918"/>
                  <a:gd name="connsiteX9-241" fmla="*/ 0 w 1528529"/>
                  <a:gd name="connsiteY9-242" fmla="*/ 1406918 h 1406918"/>
                  <a:gd name="connsiteX0-243" fmla="*/ 0 w 1528529"/>
                  <a:gd name="connsiteY0-244" fmla="*/ 1407522 h 1407522"/>
                  <a:gd name="connsiteX1-245" fmla="*/ 50249 w 1528529"/>
                  <a:gd name="connsiteY1-246" fmla="*/ 1158595 h 1407522"/>
                  <a:gd name="connsiteX2-247" fmla="*/ 621749 w 1528529"/>
                  <a:gd name="connsiteY2-248" fmla="*/ 861415 h 1407522"/>
                  <a:gd name="connsiteX3-249" fmla="*/ 591269 w 1528529"/>
                  <a:gd name="connsiteY3-250" fmla="*/ 640435 h 1407522"/>
                  <a:gd name="connsiteX4-251" fmla="*/ 576029 w 1528529"/>
                  <a:gd name="connsiteY4-252" fmla="*/ 449935 h 1407522"/>
                  <a:gd name="connsiteX5-253" fmla="*/ 733983 w 1528529"/>
                  <a:gd name="connsiteY5-254" fmla="*/ 1501 h 1407522"/>
                  <a:gd name="connsiteX6-255" fmla="*/ 1010369 w 1528529"/>
                  <a:gd name="connsiteY6-256" fmla="*/ 617575 h 1407522"/>
                  <a:gd name="connsiteX7-257" fmla="*/ 972269 w 1528529"/>
                  <a:gd name="connsiteY7-258" fmla="*/ 853795 h 1407522"/>
                  <a:gd name="connsiteX8-259" fmla="*/ 1528529 w 1528529"/>
                  <a:gd name="connsiteY8-260" fmla="*/ 1173835 h 1407522"/>
                  <a:gd name="connsiteX9-261" fmla="*/ 1513685 w 1528529"/>
                  <a:gd name="connsiteY9-262" fmla="*/ 1399902 h 1407522"/>
                  <a:gd name="connsiteX10" fmla="*/ 0 w 1528529"/>
                  <a:gd name="connsiteY10" fmla="*/ 1407522 h 1407522"/>
                  <a:gd name="connsiteX0-263" fmla="*/ 0 w 1528529"/>
                  <a:gd name="connsiteY0-264" fmla="*/ 1407278 h 1407278"/>
                  <a:gd name="connsiteX1-265" fmla="*/ 50249 w 1528529"/>
                  <a:gd name="connsiteY1-266" fmla="*/ 1158351 h 1407278"/>
                  <a:gd name="connsiteX2-267" fmla="*/ 621749 w 1528529"/>
                  <a:gd name="connsiteY2-268" fmla="*/ 861171 h 1407278"/>
                  <a:gd name="connsiteX3-269" fmla="*/ 591269 w 1528529"/>
                  <a:gd name="connsiteY3-270" fmla="*/ 640191 h 1407278"/>
                  <a:gd name="connsiteX4-271" fmla="*/ 515069 w 1528529"/>
                  <a:gd name="connsiteY4-272" fmla="*/ 525891 h 1407278"/>
                  <a:gd name="connsiteX5-273" fmla="*/ 733983 w 1528529"/>
                  <a:gd name="connsiteY5-274" fmla="*/ 1257 h 1407278"/>
                  <a:gd name="connsiteX6-275" fmla="*/ 1010369 w 1528529"/>
                  <a:gd name="connsiteY6-276" fmla="*/ 617331 h 1407278"/>
                  <a:gd name="connsiteX7-277" fmla="*/ 972269 w 1528529"/>
                  <a:gd name="connsiteY7-278" fmla="*/ 853551 h 1407278"/>
                  <a:gd name="connsiteX8-279" fmla="*/ 1528529 w 1528529"/>
                  <a:gd name="connsiteY8-280" fmla="*/ 1173591 h 1407278"/>
                  <a:gd name="connsiteX9-281" fmla="*/ 1513685 w 1528529"/>
                  <a:gd name="connsiteY9-282" fmla="*/ 1399658 h 1407278"/>
                  <a:gd name="connsiteX10-283" fmla="*/ 0 w 1528529"/>
                  <a:gd name="connsiteY10-284" fmla="*/ 1407278 h 1407278"/>
                  <a:gd name="connsiteX0-285" fmla="*/ 0 w 1528529"/>
                  <a:gd name="connsiteY0-286" fmla="*/ 1429777 h 1429777"/>
                  <a:gd name="connsiteX1-287" fmla="*/ 50249 w 1528529"/>
                  <a:gd name="connsiteY1-288" fmla="*/ 1180850 h 1429777"/>
                  <a:gd name="connsiteX2-289" fmla="*/ 621749 w 1528529"/>
                  <a:gd name="connsiteY2-290" fmla="*/ 883670 h 1429777"/>
                  <a:gd name="connsiteX3-291" fmla="*/ 591269 w 1528529"/>
                  <a:gd name="connsiteY3-292" fmla="*/ 662690 h 1429777"/>
                  <a:gd name="connsiteX4-293" fmla="*/ 515069 w 1528529"/>
                  <a:gd name="connsiteY4-294" fmla="*/ 548390 h 1429777"/>
                  <a:gd name="connsiteX5-295" fmla="*/ 629369 w 1528529"/>
                  <a:gd name="connsiteY5-296" fmla="*/ 167390 h 1429777"/>
                  <a:gd name="connsiteX6-297" fmla="*/ 733983 w 1528529"/>
                  <a:gd name="connsiteY6-298" fmla="*/ 23756 h 1429777"/>
                  <a:gd name="connsiteX7-299" fmla="*/ 1010369 w 1528529"/>
                  <a:gd name="connsiteY7-300" fmla="*/ 639830 h 1429777"/>
                  <a:gd name="connsiteX8-301" fmla="*/ 972269 w 1528529"/>
                  <a:gd name="connsiteY8-302" fmla="*/ 876050 h 1429777"/>
                  <a:gd name="connsiteX9-303" fmla="*/ 1528529 w 1528529"/>
                  <a:gd name="connsiteY9-304" fmla="*/ 1196090 h 1429777"/>
                  <a:gd name="connsiteX10-305" fmla="*/ 1513685 w 1528529"/>
                  <a:gd name="connsiteY10-306" fmla="*/ 1422157 h 1429777"/>
                  <a:gd name="connsiteX11" fmla="*/ 0 w 1528529"/>
                  <a:gd name="connsiteY11" fmla="*/ 1429777 h 1429777"/>
                  <a:gd name="connsiteX0-307" fmla="*/ 0 w 1528529"/>
                  <a:gd name="connsiteY0-308" fmla="*/ 1428135 h 1428135"/>
                  <a:gd name="connsiteX1-309" fmla="*/ 50249 w 1528529"/>
                  <a:gd name="connsiteY1-310" fmla="*/ 1179208 h 1428135"/>
                  <a:gd name="connsiteX2-311" fmla="*/ 621749 w 1528529"/>
                  <a:gd name="connsiteY2-312" fmla="*/ 882028 h 1428135"/>
                  <a:gd name="connsiteX3-313" fmla="*/ 591269 w 1528529"/>
                  <a:gd name="connsiteY3-314" fmla="*/ 661048 h 1428135"/>
                  <a:gd name="connsiteX4-315" fmla="*/ 515069 w 1528529"/>
                  <a:gd name="connsiteY4-316" fmla="*/ 546748 h 1428135"/>
                  <a:gd name="connsiteX5-317" fmla="*/ 522689 w 1528529"/>
                  <a:gd name="connsiteY5-318" fmla="*/ 180988 h 1428135"/>
                  <a:gd name="connsiteX6-319" fmla="*/ 733983 w 1528529"/>
                  <a:gd name="connsiteY6-320" fmla="*/ 22114 h 1428135"/>
                  <a:gd name="connsiteX7-321" fmla="*/ 1010369 w 1528529"/>
                  <a:gd name="connsiteY7-322" fmla="*/ 638188 h 1428135"/>
                  <a:gd name="connsiteX8-323" fmla="*/ 972269 w 1528529"/>
                  <a:gd name="connsiteY8-324" fmla="*/ 874408 h 1428135"/>
                  <a:gd name="connsiteX9-325" fmla="*/ 1528529 w 1528529"/>
                  <a:gd name="connsiteY9-326" fmla="*/ 1194448 h 1428135"/>
                  <a:gd name="connsiteX10-327" fmla="*/ 1513685 w 1528529"/>
                  <a:gd name="connsiteY10-328" fmla="*/ 1420515 h 1428135"/>
                  <a:gd name="connsiteX11-329" fmla="*/ 0 w 1528529"/>
                  <a:gd name="connsiteY11-330" fmla="*/ 1428135 h 1428135"/>
                  <a:gd name="connsiteX0-331" fmla="*/ 0 w 1528529"/>
                  <a:gd name="connsiteY0-332" fmla="*/ 1406045 h 1406045"/>
                  <a:gd name="connsiteX1-333" fmla="*/ 50249 w 1528529"/>
                  <a:gd name="connsiteY1-334" fmla="*/ 1157118 h 1406045"/>
                  <a:gd name="connsiteX2-335" fmla="*/ 621749 w 1528529"/>
                  <a:gd name="connsiteY2-336" fmla="*/ 859938 h 1406045"/>
                  <a:gd name="connsiteX3-337" fmla="*/ 591269 w 1528529"/>
                  <a:gd name="connsiteY3-338" fmla="*/ 638958 h 1406045"/>
                  <a:gd name="connsiteX4-339" fmla="*/ 515069 w 1528529"/>
                  <a:gd name="connsiteY4-340" fmla="*/ 524658 h 1406045"/>
                  <a:gd name="connsiteX5-341" fmla="*/ 522689 w 1528529"/>
                  <a:gd name="connsiteY5-342" fmla="*/ 158898 h 1406045"/>
                  <a:gd name="connsiteX6-343" fmla="*/ 733983 w 1528529"/>
                  <a:gd name="connsiteY6-344" fmla="*/ 24 h 1406045"/>
                  <a:gd name="connsiteX7-345" fmla="*/ 1002749 w 1528529"/>
                  <a:gd name="connsiteY7-346" fmla="*/ 151279 h 1406045"/>
                  <a:gd name="connsiteX8-347" fmla="*/ 1010369 w 1528529"/>
                  <a:gd name="connsiteY8-348" fmla="*/ 616098 h 1406045"/>
                  <a:gd name="connsiteX9-349" fmla="*/ 972269 w 1528529"/>
                  <a:gd name="connsiteY9-350" fmla="*/ 852318 h 1406045"/>
                  <a:gd name="connsiteX10-351" fmla="*/ 1528529 w 1528529"/>
                  <a:gd name="connsiteY10-352" fmla="*/ 1172358 h 1406045"/>
                  <a:gd name="connsiteX11-353" fmla="*/ 1513685 w 1528529"/>
                  <a:gd name="connsiteY11-354" fmla="*/ 1398425 h 1406045"/>
                  <a:gd name="connsiteX12" fmla="*/ 0 w 1528529"/>
                  <a:gd name="connsiteY12" fmla="*/ 1406045 h 1406045"/>
                  <a:gd name="connsiteX0-355" fmla="*/ 0 w 1528529"/>
                  <a:gd name="connsiteY0-356" fmla="*/ 1406048 h 1406048"/>
                  <a:gd name="connsiteX1-357" fmla="*/ 50249 w 1528529"/>
                  <a:gd name="connsiteY1-358" fmla="*/ 1157121 h 1406048"/>
                  <a:gd name="connsiteX2-359" fmla="*/ 621749 w 1528529"/>
                  <a:gd name="connsiteY2-360" fmla="*/ 859941 h 1406048"/>
                  <a:gd name="connsiteX3-361" fmla="*/ 591269 w 1528529"/>
                  <a:gd name="connsiteY3-362" fmla="*/ 638961 h 1406048"/>
                  <a:gd name="connsiteX4-363" fmla="*/ 515069 w 1528529"/>
                  <a:gd name="connsiteY4-364" fmla="*/ 524661 h 1406048"/>
                  <a:gd name="connsiteX5-365" fmla="*/ 522689 w 1528529"/>
                  <a:gd name="connsiteY5-366" fmla="*/ 158901 h 1406048"/>
                  <a:gd name="connsiteX6-367" fmla="*/ 733983 w 1528529"/>
                  <a:gd name="connsiteY6-368" fmla="*/ 27 h 1406048"/>
                  <a:gd name="connsiteX7-369" fmla="*/ 1048469 w 1528529"/>
                  <a:gd name="connsiteY7-370" fmla="*/ 143662 h 1406048"/>
                  <a:gd name="connsiteX8-371" fmla="*/ 1010369 w 1528529"/>
                  <a:gd name="connsiteY8-372" fmla="*/ 616101 h 1406048"/>
                  <a:gd name="connsiteX9-373" fmla="*/ 972269 w 1528529"/>
                  <a:gd name="connsiteY9-374" fmla="*/ 852321 h 1406048"/>
                  <a:gd name="connsiteX10-375" fmla="*/ 1528529 w 1528529"/>
                  <a:gd name="connsiteY10-376" fmla="*/ 1172361 h 1406048"/>
                  <a:gd name="connsiteX11-377" fmla="*/ 1513685 w 1528529"/>
                  <a:gd name="connsiteY11-378" fmla="*/ 1398428 h 1406048"/>
                  <a:gd name="connsiteX12-379" fmla="*/ 0 w 1528529"/>
                  <a:gd name="connsiteY12-380" fmla="*/ 1406048 h 1406048"/>
                  <a:gd name="connsiteX0-381" fmla="*/ 0 w 1528529"/>
                  <a:gd name="connsiteY0-382" fmla="*/ 1406039 h 1406039"/>
                  <a:gd name="connsiteX1-383" fmla="*/ 50249 w 1528529"/>
                  <a:gd name="connsiteY1-384" fmla="*/ 1157112 h 1406039"/>
                  <a:gd name="connsiteX2-385" fmla="*/ 621749 w 1528529"/>
                  <a:gd name="connsiteY2-386" fmla="*/ 859932 h 1406039"/>
                  <a:gd name="connsiteX3-387" fmla="*/ 591269 w 1528529"/>
                  <a:gd name="connsiteY3-388" fmla="*/ 638952 h 1406039"/>
                  <a:gd name="connsiteX4-389" fmla="*/ 515069 w 1528529"/>
                  <a:gd name="connsiteY4-390" fmla="*/ 524652 h 1406039"/>
                  <a:gd name="connsiteX5-391" fmla="*/ 522689 w 1528529"/>
                  <a:gd name="connsiteY5-392" fmla="*/ 158892 h 1406039"/>
                  <a:gd name="connsiteX6-393" fmla="*/ 733983 w 1528529"/>
                  <a:gd name="connsiteY6-394" fmla="*/ 18 h 1406039"/>
                  <a:gd name="connsiteX7-395" fmla="*/ 1048469 w 1528529"/>
                  <a:gd name="connsiteY7-396" fmla="*/ 143653 h 1406039"/>
                  <a:gd name="connsiteX8-397" fmla="*/ 1025609 w 1528529"/>
                  <a:gd name="connsiteY8-398" fmla="*/ 463693 h 1406039"/>
                  <a:gd name="connsiteX9-399" fmla="*/ 1010369 w 1528529"/>
                  <a:gd name="connsiteY9-400" fmla="*/ 616092 h 1406039"/>
                  <a:gd name="connsiteX10-401" fmla="*/ 972269 w 1528529"/>
                  <a:gd name="connsiteY10-402" fmla="*/ 852312 h 1406039"/>
                  <a:gd name="connsiteX11-403" fmla="*/ 1528529 w 1528529"/>
                  <a:gd name="connsiteY11-404" fmla="*/ 1172352 h 1406039"/>
                  <a:gd name="connsiteX12-405" fmla="*/ 1513685 w 1528529"/>
                  <a:gd name="connsiteY12-406" fmla="*/ 1398419 h 1406039"/>
                  <a:gd name="connsiteX13" fmla="*/ 0 w 1528529"/>
                  <a:gd name="connsiteY13" fmla="*/ 1406039 h 1406039"/>
                  <a:gd name="connsiteX0-407" fmla="*/ 0 w 1528529"/>
                  <a:gd name="connsiteY0-408" fmla="*/ 1406039 h 1406039"/>
                  <a:gd name="connsiteX1-409" fmla="*/ 50249 w 1528529"/>
                  <a:gd name="connsiteY1-410" fmla="*/ 1157112 h 1406039"/>
                  <a:gd name="connsiteX2-411" fmla="*/ 621749 w 1528529"/>
                  <a:gd name="connsiteY2-412" fmla="*/ 859932 h 1406039"/>
                  <a:gd name="connsiteX3-413" fmla="*/ 591269 w 1528529"/>
                  <a:gd name="connsiteY3-414" fmla="*/ 638952 h 1406039"/>
                  <a:gd name="connsiteX4-415" fmla="*/ 515069 w 1528529"/>
                  <a:gd name="connsiteY4-416" fmla="*/ 524652 h 1406039"/>
                  <a:gd name="connsiteX5-417" fmla="*/ 522689 w 1528529"/>
                  <a:gd name="connsiteY5-418" fmla="*/ 158892 h 1406039"/>
                  <a:gd name="connsiteX6-419" fmla="*/ 733983 w 1528529"/>
                  <a:gd name="connsiteY6-420" fmla="*/ 18 h 1406039"/>
                  <a:gd name="connsiteX7-421" fmla="*/ 1048469 w 1528529"/>
                  <a:gd name="connsiteY7-422" fmla="*/ 143653 h 1406039"/>
                  <a:gd name="connsiteX8-423" fmla="*/ 1063709 w 1528529"/>
                  <a:gd name="connsiteY8-424" fmla="*/ 471313 h 1406039"/>
                  <a:gd name="connsiteX9-425" fmla="*/ 1010369 w 1528529"/>
                  <a:gd name="connsiteY9-426" fmla="*/ 616092 h 1406039"/>
                  <a:gd name="connsiteX10-427" fmla="*/ 972269 w 1528529"/>
                  <a:gd name="connsiteY10-428" fmla="*/ 852312 h 1406039"/>
                  <a:gd name="connsiteX11-429" fmla="*/ 1528529 w 1528529"/>
                  <a:gd name="connsiteY11-430" fmla="*/ 1172352 h 1406039"/>
                  <a:gd name="connsiteX12-431" fmla="*/ 1513685 w 1528529"/>
                  <a:gd name="connsiteY12-432" fmla="*/ 1398419 h 1406039"/>
                  <a:gd name="connsiteX13-433" fmla="*/ 0 w 1528529"/>
                  <a:gd name="connsiteY13-434" fmla="*/ 1406039 h 1406039"/>
                  <a:gd name="connsiteX0-435" fmla="*/ 0 w 1528529"/>
                  <a:gd name="connsiteY0-436" fmla="*/ 1406051 h 1406051"/>
                  <a:gd name="connsiteX1-437" fmla="*/ 50249 w 1528529"/>
                  <a:gd name="connsiteY1-438" fmla="*/ 1157124 h 1406051"/>
                  <a:gd name="connsiteX2-439" fmla="*/ 621749 w 1528529"/>
                  <a:gd name="connsiteY2-440" fmla="*/ 859944 h 1406051"/>
                  <a:gd name="connsiteX3-441" fmla="*/ 591269 w 1528529"/>
                  <a:gd name="connsiteY3-442" fmla="*/ 638964 h 1406051"/>
                  <a:gd name="connsiteX4-443" fmla="*/ 515069 w 1528529"/>
                  <a:gd name="connsiteY4-444" fmla="*/ 524664 h 1406051"/>
                  <a:gd name="connsiteX5-445" fmla="*/ 522689 w 1528529"/>
                  <a:gd name="connsiteY5-446" fmla="*/ 158904 h 1406051"/>
                  <a:gd name="connsiteX6-447" fmla="*/ 733983 w 1528529"/>
                  <a:gd name="connsiteY6-448" fmla="*/ 30 h 1406051"/>
                  <a:gd name="connsiteX7-449" fmla="*/ 1034181 w 1528529"/>
                  <a:gd name="connsiteY7-450" fmla="*/ 115090 h 1406051"/>
                  <a:gd name="connsiteX8-451" fmla="*/ 1063709 w 1528529"/>
                  <a:gd name="connsiteY8-452" fmla="*/ 471325 h 1406051"/>
                  <a:gd name="connsiteX9-453" fmla="*/ 1010369 w 1528529"/>
                  <a:gd name="connsiteY9-454" fmla="*/ 616104 h 1406051"/>
                  <a:gd name="connsiteX10-455" fmla="*/ 972269 w 1528529"/>
                  <a:gd name="connsiteY10-456" fmla="*/ 852324 h 1406051"/>
                  <a:gd name="connsiteX11-457" fmla="*/ 1528529 w 1528529"/>
                  <a:gd name="connsiteY11-458" fmla="*/ 1172364 h 1406051"/>
                  <a:gd name="connsiteX12-459" fmla="*/ 1513685 w 1528529"/>
                  <a:gd name="connsiteY12-460" fmla="*/ 1398431 h 1406051"/>
                  <a:gd name="connsiteX13-461" fmla="*/ 0 w 1528529"/>
                  <a:gd name="connsiteY13-462" fmla="*/ 1406051 h 1406051"/>
                  <a:gd name="connsiteX0-463" fmla="*/ 0 w 1528529"/>
                  <a:gd name="connsiteY0-464" fmla="*/ 1415570 h 1415570"/>
                  <a:gd name="connsiteX1-465" fmla="*/ 50249 w 1528529"/>
                  <a:gd name="connsiteY1-466" fmla="*/ 1166643 h 1415570"/>
                  <a:gd name="connsiteX2-467" fmla="*/ 621749 w 1528529"/>
                  <a:gd name="connsiteY2-468" fmla="*/ 869463 h 1415570"/>
                  <a:gd name="connsiteX3-469" fmla="*/ 591269 w 1528529"/>
                  <a:gd name="connsiteY3-470" fmla="*/ 648483 h 1415570"/>
                  <a:gd name="connsiteX4-471" fmla="*/ 515069 w 1528529"/>
                  <a:gd name="connsiteY4-472" fmla="*/ 534183 h 1415570"/>
                  <a:gd name="connsiteX5-473" fmla="*/ 522689 w 1528529"/>
                  <a:gd name="connsiteY5-474" fmla="*/ 168423 h 1415570"/>
                  <a:gd name="connsiteX6-475" fmla="*/ 805420 w 1528529"/>
                  <a:gd name="connsiteY6-476" fmla="*/ 24 h 1415570"/>
                  <a:gd name="connsiteX7-477" fmla="*/ 1034181 w 1528529"/>
                  <a:gd name="connsiteY7-478" fmla="*/ 124609 h 1415570"/>
                  <a:gd name="connsiteX8-479" fmla="*/ 1063709 w 1528529"/>
                  <a:gd name="connsiteY8-480" fmla="*/ 480844 h 1415570"/>
                  <a:gd name="connsiteX9-481" fmla="*/ 1010369 w 1528529"/>
                  <a:gd name="connsiteY9-482" fmla="*/ 625623 h 1415570"/>
                  <a:gd name="connsiteX10-483" fmla="*/ 972269 w 1528529"/>
                  <a:gd name="connsiteY10-484" fmla="*/ 861843 h 1415570"/>
                  <a:gd name="connsiteX11-485" fmla="*/ 1528529 w 1528529"/>
                  <a:gd name="connsiteY11-486" fmla="*/ 1181883 h 1415570"/>
                  <a:gd name="connsiteX12-487" fmla="*/ 1513685 w 1528529"/>
                  <a:gd name="connsiteY12-488" fmla="*/ 1407950 h 1415570"/>
                  <a:gd name="connsiteX13-489" fmla="*/ 0 w 1528529"/>
                  <a:gd name="connsiteY13-490" fmla="*/ 1415570 h 1415570"/>
                  <a:gd name="connsiteX0-491" fmla="*/ 0 w 1528529"/>
                  <a:gd name="connsiteY0-492" fmla="*/ 1415570 h 1415570"/>
                  <a:gd name="connsiteX1-493" fmla="*/ 50249 w 1528529"/>
                  <a:gd name="connsiteY1-494" fmla="*/ 1166643 h 1415570"/>
                  <a:gd name="connsiteX2-495" fmla="*/ 621749 w 1528529"/>
                  <a:gd name="connsiteY2-496" fmla="*/ 869463 h 1415570"/>
                  <a:gd name="connsiteX3-497" fmla="*/ 591269 w 1528529"/>
                  <a:gd name="connsiteY3-498" fmla="*/ 648483 h 1415570"/>
                  <a:gd name="connsiteX4-499" fmla="*/ 515069 w 1528529"/>
                  <a:gd name="connsiteY4-500" fmla="*/ 534183 h 1415570"/>
                  <a:gd name="connsiteX5-501" fmla="*/ 522689 w 1528529"/>
                  <a:gd name="connsiteY5-502" fmla="*/ 168423 h 1415570"/>
                  <a:gd name="connsiteX6-503" fmla="*/ 805420 w 1528529"/>
                  <a:gd name="connsiteY6-504" fmla="*/ 24 h 1415570"/>
                  <a:gd name="connsiteX7-505" fmla="*/ 1034181 w 1528529"/>
                  <a:gd name="connsiteY7-506" fmla="*/ 124609 h 1415570"/>
                  <a:gd name="connsiteX8-507" fmla="*/ 1063709 w 1528529"/>
                  <a:gd name="connsiteY8-508" fmla="*/ 480844 h 1415570"/>
                  <a:gd name="connsiteX9-509" fmla="*/ 1010369 w 1528529"/>
                  <a:gd name="connsiteY9-510" fmla="*/ 625623 h 1415570"/>
                  <a:gd name="connsiteX10-511" fmla="*/ 972269 w 1528529"/>
                  <a:gd name="connsiteY10-512" fmla="*/ 861843 h 1415570"/>
                  <a:gd name="connsiteX11-513" fmla="*/ 1528529 w 1528529"/>
                  <a:gd name="connsiteY11-514" fmla="*/ 1181883 h 1415570"/>
                  <a:gd name="connsiteX12-515" fmla="*/ 1513685 w 1528529"/>
                  <a:gd name="connsiteY12-516" fmla="*/ 1407950 h 1415570"/>
                  <a:gd name="connsiteX13-517" fmla="*/ 0 w 1528529"/>
                  <a:gd name="connsiteY13-518" fmla="*/ 1415570 h 1415570"/>
                  <a:gd name="connsiteX0-519" fmla="*/ 0 w 1528529"/>
                  <a:gd name="connsiteY0-520" fmla="*/ 1415570 h 1415570"/>
                  <a:gd name="connsiteX1-521" fmla="*/ 50249 w 1528529"/>
                  <a:gd name="connsiteY1-522" fmla="*/ 1166643 h 1415570"/>
                  <a:gd name="connsiteX2-523" fmla="*/ 621749 w 1528529"/>
                  <a:gd name="connsiteY2-524" fmla="*/ 869463 h 1415570"/>
                  <a:gd name="connsiteX3-525" fmla="*/ 591269 w 1528529"/>
                  <a:gd name="connsiteY3-526" fmla="*/ 648483 h 1415570"/>
                  <a:gd name="connsiteX4-527" fmla="*/ 515069 w 1528529"/>
                  <a:gd name="connsiteY4-528" fmla="*/ 534183 h 1415570"/>
                  <a:gd name="connsiteX5-529" fmla="*/ 522689 w 1528529"/>
                  <a:gd name="connsiteY5-530" fmla="*/ 168423 h 1415570"/>
                  <a:gd name="connsiteX6-531" fmla="*/ 805420 w 1528529"/>
                  <a:gd name="connsiteY6-532" fmla="*/ 24 h 1415570"/>
                  <a:gd name="connsiteX7-533" fmla="*/ 1034181 w 1528529"/>
                  <a:gd name="connsiteY7-534" fmla="*/ 124609 h 1415570"/>
                  <a:gd name="connsiteX8-535" fmla="*/ 1063709 w 1528529"/>
                  <a:gd name="connsiteY8-536" fmla="*/ 480844 h 1415570"/>
                  <a:gd name="connsiteX9-537" fmla="*/ 1010369 w 1528529"/>
                  <a:gd name="connsiteY9-538" fmla="*/ 625623 h 1415570"/>
                  <a:gd name="connsiteX10-539" fmla="*/ 972269 w 1528529"/>
                  <a:gd name="connsiteY10-540" fmla="*/ 861843 h 1415570"/>
                  <a:gd name="connsiteX11-541" fmla="*/ 1528529 w 1528529"/>
                  <a:gd name="connsiteY11-542" fmla="*/ 1181883 h 1415570"/>
                  <a:gd name="connsiteX12-543" fmla="*/ 1513685 w 1528529"/>
                  <a:gd name="connsiteY12-544" fmla="*/ 1407950 h 1415570"/>
                  <a:gd name="connsiteX13-545" fmla="*/ 0 w 1528529"/>
                  <a:gd name="connsiteY13-546" fmla="*/ 1415570 h 1415570"/>
                  <a:gd name="connsiteX0-547" fmla="*/ 0 w 1528529"/>
                  <a:gd name="connsiteY0-548" fmla="*/ 1415567 h 1415567"/>
                  <a:gd name="connsiteX1-549" fmla="*/ 50249 w 1528529"/>
                  <a:gd name="connsiteY1-550" fmla="*/ 1166640 h 1415567"/>
                  <a:gd name="connsiteX2-551" fmla="*/ 621749 w 1528529"/>
                  <a:gd name="connsiteY2-552" fmla="*/ 869460 h 1415567"/>
                  <a:gd name="connsiteX3-553" fmla="*/ 591269 w 1528529"/>
                  <a:gd name="connsiteY3-554" fmla="*/ 648480 h 1415567"/>
                  <a:gd name="connsiteX4-555" fmla="*/ 515069 w 1528529"/>
                  <a:gd name="connsiteY4-556" fmla="*/ 534180 h 1415567"/>
                  <a:gd name="connsiteX5-557" fmla="*/ 522689 w 1528529"/>
                  <a:gd name="connsiteY5-558" fmla="*/ 168420 h 1415567"/>
                  <a:gd name="connsiteX6-559" fmla="*/ 805420 w 1528529"/>
                  <a:gd name="connsiteY6-560" fmla="*/ 21 h 1415567"/>
                  <a:gd name="connsiteX7-561" fmla="*/ 1048468 w 1528529"/>
                  <a:gd name="connsiteY7-562" fmla="*/ 134131 h 1415567"/>
                  <a:gd name="connsiteX8-563" fmla="*/ 1063709 w 1528529"/>
                  <a:gd name="connsiteY8-564" fmla="*/ 480841 h 1415567"/>
                  <a:gd name="connsiteX9-565" fmla="*/ 1010369 w 1528529"/>
                  <a:gd name="connsiteY9-566" fmla="*/ 625620 h 1415567"/>
                  <a:gd name="connsiteX10-567" fmla="*/ 972269 w 1528529"/>
                  <a:gd name="connsiteY10-568" fmla="*/ 861840 h 1415567"/>
                  <a:gd name="connsiteX11-569" fmla="*/ 1528529 w 1528529"/>
                  <a:gd name="connsiteY11-570" fmla="*/ 1181880 h 1415567"/>
                  <a:gd name="connsiteX12-571" fmla="*/ 1513685 w 1528529"/>
                  <a:gd name="connsiteY12-572" fmla="*/ 1407947 h 1415567"/>
                  <a:gd name="connsiteX13-573" fmla="*/ 0 w 1528529"/>
                  <a:gd name="connsiteY13-574" fmla="*/ 1415567 h 1415567"/>
                  <a:gd name="connsiteX0-575" fmla="*/ 0 w 1528529"/>
                  <a:gd name="connsiteY0-576" fmla="*/ 1415567 h 1415567"/>
                  <a:gd name="connsiteX1-577" fmla="*/ 50249 w 1528529"/>
                  <a:gd name="connsiteY1-578" fmla="*/ 1166640 h 1415567"/>
                  <a:gd name="connsiteX2-579" fmla="*/ 621749 w 1528529"/>
                  <a:gd name="connsiteY2-580" fmla="*/ 869460 h 1415567"/>
                  <a:gd name="connsiteX3-581" fmla="*/ 591269 w 1528529"/>
                  <a:gd name="connsiteY3-582" fmla="*/ 648480 h 1415567"/>
                  <a:gd name="connsiteX4-583" fmla="*/ 515069 w 1528529"/>
                  <a:gd name="connsiteY4-584" fmla="*/ 534180 h 1415567"/>
                  <a:gd name="connsiteX5-585" fmla="*/ 522689 w 1528529"/>
                  <a:gd name="connsiteY5-586" fmla="*/ 168420 h 1415567"/>
                  <a:gd name="connsiteX6-587" fmla="*/ 805420 w 1528529"/>
                  <a:gd name="connsiteY6-588" fmla="*/ 21 h 1415567"/>
                  <a:gd name="connsiteX7-589" fmla="*/ 1048468 w 1528529"/>
                  <a:gd name="connsiteY7-590" fmla="*/ 134131 h 1415567"/>
                  <a:gd name="connsiteX8-591" fmla="*/ 1063709 w 1528529"/>
                  <a:gd name="connsiteY8-592" fmla="*/ 480841 h 1415567"/>
                  <a:gd name="connsiteX9-593" fmla="*/ 1010369 w 1528529"/>
                  <a:gd name="connsiteY9-594" fmla="*/ 625620 h 1415567"/>
                  <a:gd name="connsiteX10-595" fmla="*/ 972269 w 1528529"/>
                  <a:gd name="connsiteY10-596" fmla="*/ 861840 h 1415567"/>
                  <a:gd name="connsiteX11-597" fmla="*/ 1528529 w 1528529"/>
                  <a:gd name="connsiteY11-598" fmla="*/ 1181880 h 1415567"/>
                  <a:gd name="connsiteX12-599" fmla="*/ 1513685 w 1528529"/>
                  <a:gd name="connsiteY12-600" fmla="*/ 1407947 h 1415567"/>
                  <a:gd name="connsiteX13-601" fmla="*/ 0 w 1528529"/>
                  <a:gd name="connsiteY13-602" fmla="*/ 1415567 h 1415567"/>
                  <a:gd name="connsiteX0-603" fmla="*/ 0 w 1528529"/>
                  <a:gd name="connsiteY0-604" fmla="*/ 1415567 h 1415567"/>
                  <a:gd name="connsiteX1-605" fmla="*/ 50249 w 1528529"/>
                  <a:gd name="connsiteY1-606" fmla="*/ 1166640 h 1415567"/>
                  <a:gd name="connsiteX2-607" fmla="*/ 621749 w 1528529"/>
                  <a:gd name="connsiteY2-608" fmla="*/ 869460 h 1415567"/>
                  <a:gd name="connsiteX3-609" fmla="*/ 591269 w 1528529"/>
                  <a:gd name="connsiteY3-610" fmla="*/ 648480 h 1415567"/>
                  <a:gd name="connsiteX4-611" fmla="*/ 500782 w 1528529"/>
                  <a:gd name="connsiteY4-612" fmla="*/ 510368 h 1415567"/>
                  <a:gd name="connsiteX5-613" fmla="*/ 522689 w 1528529"/>
                  <a:gd name="connsiteY5-614" fmla="*/ 168420 h 1415567"/>
                  <a:gd name="connsiteX6-615" fmla="*/ 805420 w 1528529"/>
                  <a:gd name="connsiteY6-616" fmla="*/ 21 h 1415567"/>
                  <a:gd name="connsiteX7-617" fmla="*/ 1048468 w 1528529"/>
                  <a:gd name="connsiteY7-618" fmla="*/ 134131 h 1415567"/>
                  <a:gd name="connsiteX8-619" fmla="*/ 1063709 w 1528529"/>
                  <a:gd name="connsiteY8-620" fmla="*/ 480841 h 1415567"/>
                  <a:gd name="connsiteX9-621" fmla="*/ 1010369 w 1528529"/>
                  <a:gd name="connsiteY9-622" fmla="*/ 625620 h 1415567"/>
                  <a:gd name="connsiteX10-623" fmla="*/ 972269 w 1528529"/>
                  <a:gd name="connsiteY10-624" fmla="*/ 861840 h 1415567"/>
                  <a:gd name="connsiteX11-625" fmla="*/ 1528529 w 1528529"/>
                  <a:gd name="connsiteY11-626" fmla="*/ 1181880 h 1415567"/>
                  <a:gd name="connsiteX12-627" fmla="*/ 1513685 w 1528529"/>
                  <a:gd name="connsiteY12-628" fmla="*/ 1407947 h 1415567"/>
                  <a:gd name="connsiteX13-629" fmla="*/ 0 w 1528529"/>
                  <a:gd name="connsiteY13-630" fmla="*/ 1415567 h 1415567"/>
                  <a:gd name="connsiteX0-631" fmla="*/ 0 w 1528529"/>
                  <a:gd name="connsiteY0-632" fmla="*/ 1415567 h 1415567"/>
                  <a:gd name="connsiteX1-633" fmla="*/ 50249 w 1528529"/>
                  <a:gd name="connsiteY1-634" fmla="*/ 1166640 h 1415567"/>
                  <a:gd name="connsiteX2-635" fmla="*/ 621749 w 1528529"/>
                  <a:gd name="connsiteY2-636" fmla="*/ 869460 h 1415567"/>
                  <a:gd name="connsiteX3-637" fmla="*/ 591269 w 1528529"/>
                  <a:gd name="connsiteY3-638" fmla="*/ 648480 h 1415567"/>
                  <a:gd name="connsiteX4-639" fmla="*/ 500782 w 1528529"/>
                  <a:gd name="connsiteY4-640" fmla="*/ 510368 h 1415567"/>
                  <a:gd name="connsiteX5-641" fmla="*/ 522689 w 1528529"/>
                  <a:gd name="connsiteY5-642" fmla="*/ 168420 h 1415567"/>
                  <a:gd name="connsiteX6-643" fmla="*/ 805420 w 1528529"/>
                  <a:gd name="connsiteY6-644" fmla="*/ 21 h 1415567"/>
                  <a:gd name="connsiteX7-645" fmla="*/ 1048468 w 1528529"/>
                  <a:gd name="connsiteY7-646" fmla="*/ 134131 h 1415567"/>
                  <a:gd name="connsiteX8-647" fmla="*/ 1063709 w 1528529"/>
                  <a:gd name="connsiteY8-648" fmla="*/ 480841 h 1415567"/>
                  <a:gd name="connsiteX9-649" fmla="*/ 1010369 w 1528529"/>
                  <a:gd name="connsiteY9-650" fmla="*/ 625620 h 1415567"/>
                  <a:gd name="connsiteX10-651" fmla="*/ 972269 w 1528529"/>
                  <a:gd name="connsiteY10-652" fmla="*/ 861840 h 1415567"/>
                  <a:gd name="connsiteX11-653" fmla="*/ 1528529 w 1528529"/>
                  <a:gd name="connsiteY11-654" fmla="*/ 1181880 h 1415567"/>
                  <a:gd name="connsiteX12-655" fmla="*/ 1513685 w 1528529"/>
                  <a:gd name="connsiteY12-656" fmla="*/ 1407947 h 1415567"/>
                  <a:gd name="connsiteX13-657" fmla="*/ 0 w 1528529"/>
                  <a:gd name="connsiteY13-658" fmla="*/ 1415567 h 1415567"/>
                  <a:gd name="connsiteX0-659" fmla="*/ 0 w 1528529"/>
                  <a:gd name="connsiteY0-660" fmla="*/ 1415567 h 1415567"/>
                  <a:gd name="connsiteX1-661" fmla="*/ 50249 w 1528529"/>
                  <a:gd name="connsiteY1-662" fmla="*/ 1166640 h 1415567"/>
                  <a:gd name="connsiteX2-663" fmla="*/ 621749 w 1528529"/>
                  <a:gd name="connsiteY2-664" fmla="*/ 869460 h 1415567"/>
                  <a:gd name="connsiteX3-665" fmla="*/ 591269 w 1528529"/>
                  <a:gd name="connsiteY3-666" fmla="*/ 648480 h 1415567"/>
                  <a:gd name="connsiteX4-667" fmla="*/ 500782 w 1528529"/>
                  <a:gd name="connsiteY4-668" fmla="*/ 510368 h 1415567"/>
                  <a:gd name="connsiteX5-669" fmla="*/ 522689 w 1528529"/>
                  <a:gd name="connsiteY5-670" fmla="*/ 168420 h 1415567"/>
                  <a:gd name="connsiteX6-671" fmla="*/ 805420 w 1528529"/>
                  <a:gd name="connsiteY6-672" fmla="*/ 21 h 1415567"/>
                  <a:gd name="connsiteX7-673" fmla="*/ 1048468 w 1528529"/>
                  <a:gd name="connsiteY7-674" fmla="*/ 134131 h 1415567"/>
                  <a:gd name="connsiteX8-675" fmla="*/ 1063709 w 1528529"/>
                  <a:gd name="connsiteY8-676" fmla="*/ 499891 h 1415567"/>
                  <a:gd name="connsiteX9-677" fmla="*/ 1010369 w 1528529"/>
                  <a:gd name="connsiteY9-678" fmla="*/ 625620 h 1415567"/>
                  <a:gd name="connsiteX10-679" fmla="*/ 972269 w 1528529"/>
                  <a:gd name="connsiteY10-680" fmla="*/ 861840 h 1415567"/>
                  <a:gd name="connsiteX11-681" fmla="*/ 1528529 w 1528529"/>
                  <a:gd name="connsiteY11-682" fmla="*/ 1181880 h 1415567"/>
                  <a:gd name="connsiteX12-683" fmla="*/ 1513685 w 1528529"/>
                  <a:gd name="connsiteY12-684" fmla="*/ 1407947 h 1415567"/>
                  <a:gd name="connsiteX13-685" fmla="*/ 0 w 1528529"/>
                  <a:gd name="connsiteY13-686" fmla="*/ 1415567 h 1415567"/>
                  <a:gd name="connsiteX0-687" fmla="*/ 0 w 1528529"/>
                  <a:gd name="connsiteY0-688" fmla="*/ 1415560 h 1415560"/>
                  <a:gd name="connsiteX1-689" fmla="*/ 50249 w 1528529"/>
                  <a:gd name="connsiteY1-690" fmla="*/ 1166633 h 1415560"/>
                  <a:gd name="connsiteX2-691" fmla="*/ 621749 w 1528529"/>
                  <a:gd name="connsiteY2-692" fmla="*/ 869453 h 1415560"/>
                  <a:gd name="connsiteX3-693" fmla="*/ 591269 w 1528529"/>
                  <a:gd name="connsiteY3-694" fmla="*/ 648473 h 1415560"/>
                  <a:gd name="connsiteX4-695" fmla="*/ 500782 w 1528529"/>
                  <a:gd name="connsiteY4-696" fmla="*/ 510361 h 1415560"/>
                  <a:gd name="connsiteX5-697" fmla="*/ 522689 w 1528529"/>
                  <a:gd name="connsiteY5-698" fmla="*/ 168413 h 1415560"/>
                  <a:gd name="connsiteX6-699" fmla="*/ 805420 w 1528529"/>
                  <a:gd name="connsiteY6-700" fmla="*/ 14 h 1415560"/>
                  <a:gd name="connsiteX7-701" fmla="*/ 1053230 w 1528529"/>
                  <a:gd name="connsiteY7-702" fmla="*/ 167461 h 1415560"/>
                  <a:gd name="connsiteX8-703" fmla="*/ 1063709 w 1528529"/>
                  <a:gd name="connsiteY8-704" fmla="*/ 499884 h 1415560"/>
                  <a:gd name="connsiteX9-705" fmla="*/ 1010369 w 1528529"/>
                  <a:gd name="connsiteY9-706" fmla="*/ 625613 h 1415560"/>
                  <a:gd name="connsiteX10-707" fmla="*/ 972269 w 1528529"/>
                  <a:gd name="connsiteY10-708" fmla="*/ 861833 h 1415560"/>
                  <a:gd name="connsiteX11-709" fmla="*/ 1528529 w 1528529"/>
                  <a:gd name="connsiteY11-710" fmla="*/ 1181873 h 1415560"/>
                  <a:gd name="connsiteX12-711" fmla="*/ 1513685 w 1528529"/>
                  <a:gd name="connsiteY12-712" fmla="*/ 1407940 h 1415560"/>
                  <a:gd name="connsiteX13-713" fmla="*/ 0 w 1528529"/>
                  <a:gd name="connsiteY13-714" fmla="*/ 1415560 h 1415560"/>
                  <a:gd name="connsiteX0-715" fmla="*/ 0 w 1528529"/>
                  <a:gd name="connsiteY0-716" fmla="*/ 1415560 h 1415560"/>
                  <a:gd name="connsiteX1-717" fmla="*/ 50249 w 1528529"/>
                  <a:gd name="connsiteY1-718" fmla="*/ 1166633 h 1415560"/>
                  <a:gd name="connsiteX2-719" fmla="*/ 621749 w 1528529"/>
                  <a:gd name="connsiteY2-720" fmla="*/ 869453 h 1415560"/>
                  <a:gd name="connsiteX3-721" fmla="*/ 591269 w 1528529"/>
                  <a:gd name="connsiteY3-722" fmla="*/ 648473 h 1415560"/>
                  <a:gd name="connsiteX4-723" fmla="*/ 500782 w 1528529"/>
                  <a:gd name="connsiteY4-724" fmla="*/ 510361 h 1415560"/>
                  <a:gd name="connsiteX5-725" fmla="*/ 522689 w 1528529"/>
                  <a:gd name="connsiteY5-726" fmla="*/ 168413 h 1415560"/>
                  <a:gd name="connsiteX6-727" fmla="*/ 805420 w 1528529"/>
                  <a:gd name="connsiteY6-728" fmla="*/ 14 h 1415560"/>
                  <a:gd name="connsiteX7-729" fmla="*/ 1053230 w 1528529"/>
                  <a:gd name="connsiteY7-730" fmla="*/ 167461 h 1415560"/>
                  <a:gd name="connsiteX8-731" fmla="*/ 1063709 w 1528529"/>
                  <a:gd name="connsiteY8-732" fmla="*/ 499884 h 1415560"/>
                  <a:gd name="connsiteX9-733" fmla="*/ 986556 w 1528529"/>
                  <a:gd name="connsiteY9-734" fmla="*/ 625613 h 1415560"/>
                  <a:gd name="connsiteX10-735" fmla="*/ 972269 w 1528529"/>
                  <a:gd name="connsiteY10-736" fmla="*/ 861833 h 1415560"/>
                  <a:gd name="connsiteX11-737" fmla="*/ 1528529 w 1528529"/>
                  <a:gd name="connsiteY11-738" fmla="*/ 1181873 h 1415560"/>
                  <a:gd name="connsiteX12-739" fmla="*/ 1513685 w 1528529"/>
                  <a:gd name="connsiteY12-740" fmla="*/ 1407940 h 1415560"/>
                  <a:gd name="connsiteX13-741" fmla="*/ 0 w 1528529"/>
                  <a:gd name="connsiteY13-742" fmla="*/ 1415560 h 1415560"/>
                  <a:gd name="connsiteX0-743" fmla="*/ 0 w 1528529"/>
                  <a:gd name="connsiteY0-744" fmla="*/ 1415560 h 1415560"/>
                  <a:gd name="connsiteX1-745" fmla="*/ 50249 w 1528529"/>
                  <a:gd name="connsiteY1-746" fmla="*/ 1166633 h 1415560"/>
                  <a:gd name="connsiteX2-747" fmla="*/ 621749 w 1528529"/>
                  <a:gd name="connsiteY2-748" fmla="*/ 869453 h 1415560"/>
                  <a:gd name="connsiteX3-749" fmla="*/ 591269 w 1528529"/>
                  <a:gd name="connsiteY3-750" fmla="*/ 648473 h 1415560"/>
                  <a:gd name="connsiteX4-751" fmla="*/ 500782 w 1528529"/>
                  <a:gd name="connsiteY4-752" fmla="*/ 510361 h 1415560"/>
                  <a:gd name="connsiteX5-753" fmla="*/ 522689 w 1528529"/>
                  <a:gd name="connsiteY5-754" fmla="*/ 168413 h 1415560"/>
                  <a:gd name="connsiteX6-755" fmla="*/ 805420 w 1528529"/>
                  <a:gd name="connsiteY6-756" fmla="*/ 14 h 1415560"/>
                  <a:gd name="connsiteX7-757" fmla="*/ 1053230 w 1528529"/>
                  <a:gd name="connsiteY7-758" fmla="*/ 167461 h 1415560"/>
                  <a:gd name="connsiteX8-759" fmla="*/ 1063709 w 1528529"/>
                  <a:gd name="connsiteY8-760" fmla="*/ 499884 h 1415560"/>
                  <a:gd name="connsiteX9-761" fmla="*/ 986556 w 1528529"/>
                  <a:gd name="connsiteY9-762" fmla="*/ 625613 h 1415560"/>
                  <a:gd name="connsiteX10-763" fmla="*/ 986557 w 1528529"/>
                  <a:gd name="connsiteY10-764" fmla="*/ 838021 h 1415560"/>
                  <a:gd name="connsiteX11-765" fmla="*/ 1528529 w 1528529"/>
                  <a:gd name="connsiteY11-766" fmla="*/ 1181873 h 1415560"/>
                  <a:gd name="connsiteX12-767" fmla="*/ 1513685 w 1528529"/>
                  <a:gd name="connsiteY12-768" fmla="*/ 1407940 h 1415560"/>
                  <a:gd name="connsiteX13-769" fmla="*/ 0 w 1528529"/>
                  <a:gd name="connsiteY13-770" fmla="*/ 1415560 h 1415560"/>
                  <a:gd name="connsiteX0-771" fmla="*/ 0 w 1528529"/>
                  <a:gd name="connsiteY0-772" fmla="*/ 1415560 h 1415560"/>
                  <a:gd name="connsiteX1-773" fmla="*/ 50249 w 1528529"/>
                  <a:gd name="connsiteY1-774" fmla="*/ 1166633 h 1415560"/>
                  <a:gd name="connsiteX2-775" fmla="*/ 607462 w 1528529"/>
                  <a:gd name="connsiteY2-776" fmla="*/ 840878 h 1415560"/>
                  <a:gd name="connsiteX3-777" fmla="*/ 591269 w 1528529"/>
                  <a:gd name="connsiteY3-778" fmla="*/ 648473 h 1415560"/>
                  <a:gd name="connsiteX4-779" fmla="*/ 500782 w 1528529"/>
                  <a:gd name="connsiteY4-780" fmla="*/ 510361 h 1415560"/>
                  <a:gd name="connsiteX5-781" fmla="*/ 522689 w 1528529"/>
                  <a:gd name="connsiteY5-782" fmla="*/ 168413 h 1415560"/>
                  <a:gd name="connsiteX6-783" fmla="*/ 805420 w 1528529"/>
                  <a:gd name="connsiteY6-784" fmla="*/ 14 h 1415560"/>
                  <a:gd name="connsiteX7-785" fmla="*/ 1053230 w 1528529"/>
                  <a:gd name="connsiteY7-786" fmla="*/ 167461 h 1415560"/>
                  <a:gd name="connsiteX8-787" fmla="*/ 1063709 w 1528529"/>
                  <a:gd name="connsiteY8-788" fmla="*/ 499884 h 1415560"/>
                  <a:gd name="connsiteX9-789" fmla="*/ 986556 w 1528529"/>
                  <a:gd name="connsiteY9-790" fmla="*/ 625613 h 1415560"/>
                  <a:gd name="connsiteX10-791" fmla="*/ 986557 w 1528529"/>
                  <a:gd name="connsiteY10-792" fmla="*/ 838021 h 1415560"/>
                  <a:gd name="connsiteX11-793" fmla="*/ 1528529 w 1528529"/>
                  <a:gd name="connsiteY11-794" fmla="*/ 1181873 h 1415560"/>
                  <a:gd name="connsiteX12-795" fmla="*/ 1513685 w 1528529"/>
                  <a:gd name="connsiteY12-796" fmla="*/ 1407940 h 1415560"/>
                  <a:gd name="connsiteX13-797" fmla="*/ 0 w 1528529"/>
                  <a:gd name="connsiteY13-798" fmla="*/ 1415560 h 1415560"/>
                  <a:gd name="connsiteX0-799" fmla="*/ 0 w 1532735"/>
                  <a:gd name="connsiteY0-800" fmla="*/ 1415560 h 1426990"/>
                  <a:gd name="connsiteX1-801" fmla="*/ 50249 w 1532735"/>
                  <a:gd name="connsiteY1-802" fmla="*/ 1166633 h 1426990"/>
                  <a:gd name="connsiteX2-803" fmla="*/ 607462 w 1532735"/>
                  <a:gd name="connsiteY2-804" fmla="*/ 840878 h 1426990"/>
                  <a:gd name="connsiteX3-805" fmla="*/ 591269 w 1532735"/>
                  <a:gd name="connsiteY3-806" fmla="*/ 648473 h 1426990"/>
                  <a:gd name="connsiteX4-807" fmla="*/ 500782 w 1532735"/>
                  <a:gd name="connsiteY4-808" fmla="*/ 510361 h 1426990"/>
                  <a:gd name="connsiteX5-809" fmla="*/ 522689 w 1532735"/>
                  <a:gd name="connsiteY5-810" fmla="*/ 168413 h 1426990"/>
                  <a:gd name="connsiteX6-811" fmla="*/ 805420 w 1532735"/>
                  <a:gd name="connsiteY6-812" fmla="*/ 14 h 1426990"/>
                  <a:gd name="connsiteX7-813" fmla="*/ 1053230 w 1532735"/>
                  <a:gd name="connsiteY7-814" fmla="*/ 167461 h 1426990"/>
                  <a:gd name="connsiteX8-815" fmla="*/ 1063709 w 1532735"/>
                  <a:gd name="connsiteY8-816" fmla="*/ 499884 h 1426990"/>
                  <a:gd name="connsiteX9-817" fmla="*/ 986556 w 1532735"/>
                  <a:gd name="connsiteY9-818" fmla="*/ 625613 h 1426990"/>
                  <a:gd name="connsiteX10-819" fmla="*/ 986557 w 1532735"/>
                  <a:gd name="connsiteY10-820" fmla="*/ 838021 h 1426990"/>
                  <a:gd name="connsiteX11-821" fmla="*/ 1528529 w 1532735"/>
                  <a:gd name="connsiteY11-822" fmla="*/ 1181873 h 1426990"/>
                  <a:gd name="connsiteX12-823" fmla="*/ 1532735 w 1532735"/>
                  <a:gd name="connsiteY12-824" fmla="*/ 1426990 h 1426990"/>
                  <a:gd name="connsiteX13-825" fmla="*/ 0 w 1532735"/>
                  <a:gd name="connsiteY13-826" fmla="*/ 1415560 h 1426990"/>
                  <a:gd name="connsiteX0-827" fmla="*/ 0 w 1508923"/>
                  <a:gd name="connsiteY0-828" fmla="*/ 1439373 h 1439373"/>
                  <a:gd name="connsiteX1-829" fmla="*/ 26437 w 1508923"/>
                  <a:gd name="connsiteY1-830" fmla="*/ 1166633 h 1439373"/>
                  <a:gd name="connsiteX2-831" fmla="*/ 583650 w 1508923"/>
                  <a:gd name="connsiteY2-832" fmla="*/ 840878 h 1439373"/>
                  <a:gd name="connsiteX3-833" fmla="*/ 567457 w 1508923"/>
                  <a:gd name="connsiteY3-834" fmla="*/ 648473 h 1439373"/>
                  <a:gd name="connsiteX4-835" fmla="*/ 476970 w 1508923"/>
                  <a:gd name="connsiteY4-836" fmla="*/ 510361 h 1439373"/>
                  <a:gd name="connsiteX5-837" fmla="*/ 498877 w 1508923"/>
                  <a:gd name="connsiteY5-838" fmla="*/ 168413 h 1439373"/>
                  <a:gd name="connsiteX6-839" fmla="*/ 781608 w 1508923"/>
                  <a:gd name="connsiteY6-840" fmla="*/ 14 h 1439373"/>
                  <a:gd name="connsiteX7-841" fmla="*/ 1029418 w 1508923"/>
                  <a:gd name="connsiteY7-842" fmla="*/ 167461 h 1439373"/>
                  <a:gd name="connsiteX8-843" fmla="*/ 1039897 w 1508923"/>
                  <a:gd name="connsiteY8-844" fmla="*/ 499884 h 1439373"/>
                  <a:gd name="connsiteX9-845" fmla="*/ 962744 w 1508923"/>
                  <a:gd name="connsiteY9-846" fmla="*/ 625613 h 1439373"/>
                  <a:gd name="connsiteX10-847" fmla="*/ 962745 w 1508923"/>
                  <a:gd name="connsiteY10-848" fmla="*/ 838021 h 1439373"/>
                  <a:gd name="connsiteX11-849" fmla="*/ 1504717 w 1508923"/>
                  <a:gd name="connsiteY11-850" fmla="*/ 1181873 h 1439373"/>
                  <a:gd name="connsiteX12-851" fmla="*/ 1508923 w 1508923"/>
                  <a:gd name="connsiteY12-852" fmla="*/ 1426990 h 1439373"/>
                  <a:gd name="connsiteX13-853" fmla="*/ 0 w 1508923"/>
                  <a:gd name="connsiteY13-854" fmla="*/ 1439373 h 1439373"/>
                  <a:gd name="connsiteX0-855" fmla="*/ 25951 w 1534874"/>
                  <a:gd name="connsiteY0-856" fmla="*/ 1439373 h 1439373"/>
                  <a:gd name="connsiteX1-857" fmla="*/ 0 w 1534874"/>
                  <a:gd name="connsiteY1-858" fmla="*/ 1204733 h 1439373"/>
                  <a:gd name="connsiteX2-859" fmla="*/ 609601 w 1534874"/>
                  <a:gd name="connsiteY2-860" fmla="*/ 840878 h 1439373"/>
                  <a:gd name="connsiteX3-861" fmla="*/ 593408 w 1534874"/>
                  <a:gd name="connsiteY3-862" fmla="*/ 648473 h 1439373"/>
                  <a:gd name="connsiteX4-863" fmla="*/ 502921 w 1534874"/>
                  <a:gd name="connsiteY4-864" fmla="*/ 510361 h 1439373"/>
                  <a:gd name="connsiteX5-865" fmla="*/ 524828 w 1534874"/>
                  <a:gd name="connsiteY5-866" fmla="*/ 168413 h 1439373"/>
                  <a:gd name="connsiteX6-867" fmla="*/ 807559 w 1534874"/>
                  <a:gd name="connsiteY6-868" fmla="*/ 14 h 1439373"/>
                  <a:gd name="connsiteX7-869" fmla="*/ 1055369 w 1534874"/>
                  <a:gd name="connsiteY7-870" fmla="*/ 167461 h 1439373"/>
                  <a:gd name="connsiteX8-871" fmla="*/ 1065848 w 1534874"/>
                  <a:gd name="connsiteY8-872" fmla="*/ 499884 h 1439373"/>
                  <a:gd name="connsiteX9-873" fmla="*/ 988695 w 1534874"/>
                  <a:gd name="connsiteY9-874" fmla="*/ 625613 h 1439373"/>
                  <a:gd name="connsiteX10-875" fmla="*/ 988696 w 1534874"/>
                  <a:gd name="connsiteY10-876" fmla="*/ 838021 h 1439373"/>
                  <a:gd name="connsiteX11-877" fmla="*/ 1530668 w 1534874"/>
                  <a:gd name="connsiteY11-878" fmla="*/ 1181873 h 1439373"/>
                  <a:gd name="connsiteX12-879" fmla="*/ 1534874 w 1534874"/>
                  <a:gd name="connsiteY12-880" fmla="*/ 1426990 h 1439373"/>
                  <a:gd name="connsiteX13-881" fmla="*/ 25951 w 1534874"/>
                  <a:gd name="connsiteY13-882" fmla="*/ 1439373 h 1439373"/>
                  <a:gd name="connsiteX0-883" fmla="*/ 25951 w 1534874"/>
                  <a:gd name="connsiteY0-884" fmla="*/ 1439373 h 1439373"/>
                  <a:gd name="connsiteX1-885" fmla="*/ 0 w 1534874"/>
                  <a:gd name="connsiteY1-886" fmla="*/ 1204733 h 1439373"/>
                  <a:gd name="connsiteX2-887" fmla="*/ 609601 w 1534874"/>
                  <a:gd name="connsiteY2-888" fmla="*/ 840878 h 1439373"/>
                  <a:gd name="connsiteX3-889" fmla="*/ 593408 w 1534874"/>
                  <a:gd name="connsiteY3-890" fmla="*/ 648473 h 1439373"/>
                  <a:gd name="connsiteX4-891" fmla="*/ 502921 w 1534874"/>
                  <a:gd name="connsiteY4-892" fmla="*/ 510361 h 1439373"/>
                  <a:gd name="connsiteX5-893" fmla="*/ 524828 w 1534874"/>
                  <a:gd name="connsiteY5-894" fmla="*/ 168413 h 1439373"/>
                  <a:gd name="connsiteX6-895" fmla="*/ 807559 w 1534874"/>
                  <a:gd name="connsiteY6-896" fmla="*/ 14 h 1439373"/>
                  <a:gd name="connsiteX7-897" fmla="*/ 1055369 w 1534874"/>
                  <a:gd name="connsiteY7-898" fmla="*/ 167461 h 1439373"/>
                  <a:gd name="connsiteX8-899" fmla="*/ 1065848 w 1534874"/>
                  <a:gd name="connsiteY8-900" fmla="*/ 499884 h 1439373"/>
                  <a:gd name="connsiteX9-901" fmla="*/ 988695 w 1534874"/>
                  <a:gd name="connsiteY9-902" fmla="*/ 625613 h 1439373"/>
                  <a:gd name="connsiteX10-903" fmla="*/ 988696 w 1534874"/>
                  <a:gd name="connsiteY10-904" fmla="*/ 838021 h 1439373"/>
                  <a:gd name="connsiteX11-905" fmla="*/ 1530668 w 1534874"/>
                  <a:gd name="connsiteY11-906" fmla="*/ 1181873 h 1439373"/>
                  <a:gd name="connsiteX12-907" fmla="*/ 1534874 w 1534874"/>
                  <a:gd name="connsiteY12-908" fmla="*/ 1426990 h 1439373"/>
                  <a:gd name="connsiteX13-909" fmla="*/ 25951 w 1534874"/>
                  <a:gd name="connsiteY13-910" fmla="*/ 1439373 h 1439373"/>
                  <a:gd name="connsiteX0-911" fmla="*/ 25951 w 1534874"/>
                  <a:gd name="connsiteY0-912" fmla="*/ 1439373 h 1439373"/>
                  <a:gd name="connsiteX1-913" fmla="*/ 0 w 1534874"/>
                  <a:gd name="connsiteY1-914" fmla="*/ 1204733 h 1439373"/>
                  <a:gd name="connsiteX2-915" fmla="*/ 609601 w 1534874"/>
                  <a:gd name="connsiteY2-916" fmla="*/ 840878 h 1439373"/>
                  <a:gd name="connsiteX3-917" fmla="*/ 593408 w 1534874"/>
                  <a:gd name="connsiteY3-918" fmla="*/ 648473 h 1439373"/>
                  <a:gd name="connsiteX4-919" fmla="*/ 502921 w 1534874"/>
                  <a:gd name="connsiteY4-920" fmla="*/ 510361 h 1439373"/>
                  <a:gd name="connsiteX5-921" fmla="*/ 524828 w 1534874"/>
                  <a:gd name="connsiteY5-922" fmla="*/ 168413 h 1439373"/>
                  <a:gd name="connsiteX6-923" fmla="*/ 807559 w 1534874"/>
                  <a:gd name="connsiteY6-924" fmla="*/ 14 h 1439373"/>
                  <a:gd name="connsiteX7-925" fmla="*/ 1055369 w 1534874"/>
                  <a:gd name="connsiteY7-926" fmla="*/ 167461 h 1439373"/>
                  <a:gd name="connsiteX8-927" fmla="*/ 1065848 w 1534874"/>
                  <a:gd name="connsiteY8-928" fmla="*/ 499884 h 1439373"/>
                  <a:gd name="connsiteX9-929" fmla="*/ 988695 w 1534874"/>
                  <a:gd name="connsiteY9-930" fmla="*/ 625613 h 1439373"/>
                  <a:gd name="connsiteX10-931" fmla="*/ 988696 w 1534874"/>
                  <a:gd name="connsiteY10-932" fmla="*/ 838021 h 1439373"/>
                  <a:gd name="connsiteX11-933" fmla="*/ 1530668 w 1534874"/>
                  <a:gd name="connsiteY11-934" fmla="*/ 1181873 h 1439373"/>
                  <a:gd name="connsiteX12-935" fmla="*/ 1534874 w 1534874"/>
                  <a:gd name="connsiteY12-936" fmla="*/ 1426990 h 1439373"/>
                  <a:gd name="connsiteX13-937" fmla="*/ 25951 w 1534874"/>
                  <a:gd name="connsiteY13-938" fmla="*/ 1439373 h 1439373"/>
                  <a:gd name="connsiteX0-939" fmla="*/ 25951 w 1534874"/>
                  <a:gd name="connsiteY0-940" fmla="*/ 1439373 h 1439373"/>
                  <a:gd name="connsiteX1-941" fmla="*/ 0 w 1534874"/>
                  <a:gd name="connsiteY1-942" fmla="*/ 1204733 h 1439373"/>
                  <a:gd name="connsiteX2-943" fmla="*/ 609601 w 1534874"/>
                  <a:gd name="connsiteY2-944" fmla="*/ 840878 h 1439373"/>
                  <a:gd name="connsiteX3-945" fmla="*/ 593408 w 1534874"/>
                  <a:gd name="connsiteY3-946" fmla="*/ 648473 h 1439373"/>
                  <a:gd name="connsiteX4-947" fmla="*/ 502921 w 1534874"/>
                  <a:gd name="connsiteY4-948" fmla="*/ 510361 h 1439373"/>
                  <a:gd name="connsiteX5-949" fmla="*/ 524828 w 1534874"/>
                  <a:gd name="connsiteY5-950" fmla="*/ 168413 h 1439373"/>
                  <a:gd name="connsiteX6-951" fmla="*/ 807559 w 1534874"/>
                  <a:gd name="connsiteY6-952" fmla="*/ 14 h 1439373"/>
                  <a:gd name="connsiteX7-953" fmla="*/ 1055369 w 1534874"/>
                  <a:gd name="connsiteY7-954" fmla="*/ 167461 h 1439373"/>
                  <a:gd name="connsiteX8-955" fmla="*/ 1065848 w 1534874"/>
                  <a:gd name="connsiteY8-956" fmla="*/ 499884 h 1439373"/>
                  <a:gd name="connsiteX9-957" fmla="*/ 988695 w 1534874"/>
                  <a:gd name="connsiteY9-958" fmla="*/ 625613 h 1439373"/>
                  <a:gd name="connsiteX10-959" fmla="*/ 974409 w 1534874"/>
                  <a:gd name="connsiteY10-960" fmla="*/ 847546 h 1439373"/>
                  <a:gd name="connsiteX11-961" fmla="*/ 1530668 w 1534874"/>
                  <a:gd name="connsiteY11-962" fmla="*/ 1181873 h 1439373"/>
                  <a:gd name="connsiteX12-963" fmla="*/ 1534874 w 1534874"/>
                  <a:gd name="connsiteY12-964" fmla="*/ 1426990 h 1439373"/>
                  <a:gd name="connsiteX13-965" fmla="*/ 25951 w 1534874"/>
                  <a:gd name="connsiteY13-966" fmla="*/ 1439373 h 1439373"/>
                  <a:gd name="connsiteX0-967" fmla="*/ 25951 w 1534874"/>
                  <a:gd name="connsiteY0-968" fmla="*/ 1439373 h 1439373"/>
                  <a:gd name="connsiteX1-969" fmla="*/ 0 w 1534874"/>
                  <a:gd name="connsiteY1-970" fmla="*/ 1204733 h 1439373"/>
                  <a:gd name="connsiteX2-971" fmla="*/ 609601 w 1534874"/>
                  <a:gd name="connsiteY2-972" fmla="*/ 840878 h 1439373"/>
                  <a:gd name="connsiteX3-973" fmla="*/ 593408 w 1534874"/>
                  <a:gd name="connsiteY3-974" fmla="*/ 648473 h 1439373"/>
                  <a:gd name="connsiteX4-975" fmla="*/ 502921 w 1534874"/>
                  <a:gd name="connsiteY4-976" fmla="*/ 510361 h 1439373"/>
                  <a:gd name="connsiteX5-977" fmla="*/ 524828 w 1534874"/>
                  <a:gd name="connsiteY5-978" fmla="*/ 168413 h 1439373"/>
                  <a:gd name="connsiteX6-979" fmla="*/ 807559 w 1534874"/>
                  <a:gd name="connsiteY6-980" fmla="*/ 14 h 1439373"/>
                  <a:gd name="connsiteX7-981" fmla="*/ 1055369 w 1534874"/>
                  <a:gd name="connsiteY7-982" fmla="*/ 167461 h 1439373"/>
                  <a:gd name="connsiteX8-983" fmla="*/ 1065848 w 1534874"/>
                  <a:gd name="connsiteY8-984" fmla="*/ 499884 h 1439373"/>
                  <a:gd name="connsiteX9-985" fmla="*/ 988695 w 1534874"/>
                  <a:gd name="connsiteY9-986" fmla="*/ 625613 h 1439373"/>
                  <a:gd name="connsiteX10-987" fmla="*/ 974409 w 1534874"/>
                  <a:gd name="connsiteY10-988" fmla="*/ 847546 h 1439373"/>
                  <a:gd name="connsiteX11-989" fmla="*/ 1530668 w 1534874"/>
                  <a:gd name="connsiteY11-990" fmla="*/ 1181873 h 1439373"/>
                  <a:gd name="connsiteX12-991" fmla="*/ 1534874 w 1534874"/>
                  <a:gd name="connsiteY12-992" fmla="*/ 1426990 h 1439373"/>
                  <a:gd name="connsiteX13-993" fmla="*/ 25951 w 1534874"/>
                  <a:gd name="connsiteY13-994" fmla="*/ 1439373 h 1439373"/>
                  <a:gd name="connsiteX0-995" fmla="*/ 25951 w 1534874"/>
                  <a:gd name="connsiteY0-996" fmla="*/ 1439373 h 1439373"/>
                  <a:gd name="connsiteX1-997" fmla="*/ 0 w 1534874"/>
                  <a:gd name="connsiteY1-998" fmla="*/ 1204733 h 1439373"/>
                  <a:gd name="connsiteX2-999" fmla="*/ 609601 w 1534874"/>
                  <a:gd name="connsiteY2-1000" fmla="*/ 840878 h 1439373"/>
                  <a:gd name="connsiteX3-1001" fmla="*/ 593408 w 1534874"/>
                  <a:gd name="connsiteY3-1002" fmla="*/ 648473 h 1439373"/>
                  <a:gd name="connsiteX4-1003" fmla="*/ 502921 w 1534874"/>
                  <a:gd name="connsiteY4-1004" fmla="*/ 510361 h 1439373"/>
                  <a:gd name="connsiteX5-1005" fmla="*/ 524828 w 1534874"/>
                  <a:gd name="connsiteY5-1006" fmla="*/ 168413 h 1439373"/>
                  <a:gd name="connsiteX6-1007" fmla="*/ 807559 w 1534874"/>
                  <a:gd name="connsiteY6-1008" fmla="*/ 14 h 1439373"/>
                  <a:gd name="connsiteX7-1009" fmla="*/ 1055369 w 1534874"/>
                  <a:gd name="connsiteY7-1010" fmla="*/ 167461 h 1439373"/>
                  <a:gd name="connsiteX8-1011" fmla="*/ 1065848 w 1534874"/>
                  <a:gd name="connsiteY8-1012" fmla="*/ 499884 h 1439373"/>
                  <a:gd name="connsiteX9-1013" fmla="*/ 988695 w 1534874"/>
                  <a:gd name="connsiteY9-1014" fmla="*/ 625613 h 1439373"/>
                  <a:gd name="connsiteX10-1015" fmla="*/ 974409 w 1534874"/>
                  <a:gd name="connsiteY10-1016" fmla="*/ 847546 h 1439373"/>
                  <a:gd name="connsiteX11-1017" fmla="*/ 1530668 w 1534874"/>
                  <a:gd name="connsiteY11-1018" fmla="*/ 1181873 h 1439373"/>
                  <a:gd name="connsiteX12-1019" fmla="*/ 1534874 w 1534874"/>
                  <a:gd name="connsiteY12-1020" fmla="*/ 1426990 h 1439373"/>
                  <a:gd name="connsiteX13-1021" fmla="*/ 25951 w 1534874"/>
                  <a:gd name="connsiteY13-1022" fmla="*/ 1439373 h 1439373"/>
                  <a:gd name="connsiteX0-1023" fmla="*/ 6901 w 1534874"/>
                  <a:gd name="connsiteY0-1024" fmla="*/ 1425086 h 1426990"/>
                  <a:gd name="connsiteX1-1025" fmla="*/ 0 w 1534874"/>
                  <a:gd name="connsiteY1-1026" fmla="*/ 1204733 h 1426990"/>
                  <a:gd name="connsiteX2-1027" fmla="*/ 609601 w 1534874"/>
                  <a:gd name="connsiteY2-1028" fmla="*/ 840878 h 1426990"/>
                  <a:gd name="connsiteX3-1029" fmla="*/ 593408 w 1534874"/>
                  <a:gd name="connsiteY3-1030" fmla="*/ 648473 h 1426990"/>
                  <a:gd name="connsiteX4-1031" fmla="*/ 502921 w 1534874"/>
                  <a:gd name="connsiteY4-1032" fmla="*/ 510361 h 1426990"/>
                  <a:gd name="connsiteX5-1033" fmla="*/ 524828 w 1534874"/>
                  <a:gd name="connsiteY5-1034" fmla="*/ 168413 h 1426990"/>
                  <a:gd name="connsiteX6-1035" fmla="*/ 807559 w 1534874"/>
                  <a:gd name="connsiteY6-1036" fmla="*/ 14 h 1426990"/>
                  <a:gd name="connsiteX7-1037" fmla="*/ 1055369 w 1534874"/>
                  <a:gd name="connsiteY7-1038" fmla="*/ 167461 h 1426990"/>
                  <a:gd name="connsiteX8-1039" fmla="*/ 1065848 w 1534874"/>
                  <a:gd name="connsiteY8-1040" fmla="*/ 499884 h 1426990"/>
                  <a:gd name="connsiteX9-1041" fmla="*/ 988695 w 1534874"/>
                  <a:gd name="connsiteY9-1042" fmla="*/ 625613 h 1426990"/>
                  <a:gd name="connsiteX10-1043" fmla="*/ 974409 w 1534874"/>
                  <a:gd name="connsiteY10-1044" fmla="*/ 847546 h 1426990"/>
                  <a:gd name="connsiteX11-1045" fmla="*/ 1530668 w 1534874"/>
                  <a:gd name="connsiteY11-1046" fmla="*/ 1181873 h 1426990"/>
                  <a:gd name="connsiteX12-1047" fmla="*/ 1534874 w 1534874"/>
                  <a:gd name="connsiteY12-1048" fmla="*/ 1426990 h 1426990"/>
                  <a:gd name="connsiteX13-1049" fmla="*/ 6901 w 1534874"/>
                  <a:gd name="connsiteY13-1050" fmla="*/ 1425086 h 1426990"/>
                  <a:gd name="connsiteX0-1051" fmla="*/ 6901 w 1530668"/>
                  <a:gd name="connsiteY0-1052" fmla="*/ 1425086 h 1426990"/>
                  <a:gd name="connsiteX1-1053" fmla="*/ 0 w 1530668"/>
                  <a:gd name="connsiteY1-1054" fmla="*/ 1204733 h 1426990"/>
                  <a:gd name="connsiteX2-1055" fmla="*/ 609601 w 1530668"/>
                  <a:gd name="connsiteY2-1056" fmla="*/ 840878 h 1426990"/>
                  <a:gd name="connsiteX3-1057" fmla="*/ 593408 w 1530668"/>
                  <a:gd name="connsiteY3-1058" fmla="*/ 648473 h 1426990"/>
                  <a:gd name="connsiteX4-1059" fmla="*/ 502921 w 1530668"/>
                  <a:gd name="connsiteY4-1060" fmla="*/ 510361 h 1426990"/>
                  <a:gd name="connsiteX5-1061" fmla="*/ 524828 w 1530668"/>
                  <a:gd name="connsiteY5-1062" fmla="*/ 168413 h 1426990"/>
                  <a:gd name="connsiteX6-1063" fmla="*/ 807559 w 1530668"/>
                  <a:gd name="connsiteY6-1064" fmla="*/ 14 h 1426990"/>
                  <a:gd name="connsiteX7-1065" fmla="*/ 1055369 w 1530668"/>
                  <a:gd name="connsiteY7-1066" fmla="*/ 167461 h 1426990"/>
                  <a:gd name="connsiteX8-1067" fmla="*/ 1065848 w 1530668"/>
                  <a:gd name="connsiteY8-1068" fmla="*/ 499884 h 1426990"/>
                  <a:gd name="connsiteX9-1069" fmla="*/ 988695 w 1530668"/>
                  <a:gd name="connsiteY9-1070" fmla="*/ 625613 h 1426990"/>
                  <a:gd name="connsiteX10-1071" fmla="*/ 974409 w 1530668"/>
                  <a:gd name="connsiteY10-1072" fmla="*/ 847546 h 1426990"/>
                  <a:gd name="connsiteX11-1073" fmla="*/ 1530668 w 1530668"/>
                  <a:gd name="connsiteY11-1074" fmla="*/ 1181873 h 1426990"/>
                  <a:gd name="connsiteX12-1075" fmla="*/ 1520587 w 1530668"/>
                  <a:gd name="connsiteY12-1076" fmla="*/ 1426990 h 1426990"/>
                  <a:gd name="connsiteX13-1077" fmla="*/ 6901 w 1530668"/>
                  <a:gd name="connsiteY13-1078" fmla="*/ 1425086 h 1426990"/>
                  <a:gd name="connsiteX0-1079" fmla="*/ 6901 w 1544955"/>
                  <a:gd name="connsiteY0-1080" fmla="*/ 1425086 h 1426990"/>
                  <a:gd name="connsiteX1-1081" fmla="*/ 0 w 1544955"/>
                  <a:gd name="connsiteY1-1082" fmla="*/ 1204733 h 1426990"/>
                  <a:gd name="connsiteX2-1083" fmla="*/ 609601 w 1544955"/>
                  <a:gd name="connsiteY2-1084" fmla="*/ 840878 h 1426990"/>
                  <a:gd name="connsiteX3-1085" fmla="*/ 593408 w 1544955"/>
                  <a:gd name="connsiteY3-1086" fmla="*/ 648473 h 1426990"/>
                  <a:gd name="connsiteX4-1087" fmla="*/ 502921 w 1544955"/>
                  <a:gd name="connsiteY4-1088" fmla="*/ 510361 h 1426990"/>
                  <a:gd name="connsiteX5-1089" fmla="*/ 524828 w 1544955"/>
                  <a:gd name="connsiteY5-1090" fmla="*/ 168413 h 1426990"/>
                  <a:gd name="connsiteX6-1091" fmla="*/ 807559 w 1544955"/>
                  <a:gd name="connsiteY6-1092" fmla="*/ 14 h 1426990"/>
                  <a:gd name="connsiteX7-1093" fmla="*/ 1055369 w 1544955"/>
                  <a:gd name="connsiteY7-1094" fmla="*/ 167461 h 1426990"/>
                  <a:gd name="connsiteX8-1095" fmla="*/ 1065848 w 1544955"/>
                  <a:gd name="connsiteY8-1096" fmla="*/ 499884 h 1426990"/>
                  <a:gd name="connsiteX9-1097" fmla="*/ 988695 w 1544955"/>
                  <a:gd name="connsiteY9-1098" fmla="*/ 625613 h 1426990"/>
                  <a:gd name="connsiteX10-1099" fmla="*/ 974409 w 1544955"/>
                  <a:gd name="connsiteY10-1100" fmla="*/ 847546 h 1426990"/>
                  <a:gd name="connsiteX11-1101" fmla="*/ 1544955 w 1544955"/>
                  <a:gd name="connsiteY11-1102" fmla="*/ 1210448 h 1426990"/>
                  <a:gd name="connsiteX12-1103" fmla="*/ 1520587 w 1544955"/>
                  <a:gd name="connsiteY12-1104" fmla="*/ 1426990 h 1426990"/>
                  <a:gd name="connsiteX13-1105" fmla="*/ 6901 w 1544955"/>
                  <a:gd name="connsiteY13-1106" fmla="*/ 1425086 h 1426990"/>
                  <a:gd name="connsiteX0-1107" fmla="*/ 6901 w 1544955"/>
                  <a:gd name="connsiteY0-1108" fmla="*/ 1425086 h 1425086"/>
                  <a:gd name="connsiteX1-1109" fmla="*/ 0 w 1544955"/>
                  <a:gd name="connsiteY1-1110" fmla="*/ 1204733 h 1425086"/>
                  <a:gd name="connsiteX2-1111" fmla="*/ 609601 w 1544955"/>
                  <a:gd name="connsiteY2-1112" fmla="*/ 840878 h 1425086"/>
                  <a:gd name="connsiteX3-1113" fmla="*/ 593408 w 1544955"/>
                  <a:gd name="connsiteY3-1114" fmla="*/ 648473 h 1425086"/>
                  <a:gd name="connsiteX4-1115" fmla="*/ 502921 w 1544955"/>
                  <a:gd name="connsiteY4-1116" fmla="*/ 510361 h 1425086"/>
                  <a:gd name="connsiteX5-1117" fmla="*/ 524828 w 1544955"/>
                  <a:gd name="connsiteY5-1118" fmla="*/ 168413 h 1425086"/>
                  <a:gd name="connsiteX6-1119" fmla="*/ 807559 w 1544955"/>
                  <a:gd name="connsiteY6-1120" fmla="*/ 14 h 1425086"/>
                  <a:gd name="connsiteX7-1121" fmla="*/ 1055369 w 1544955"/>
                  <a:gd name="connsiteY7-1122" fmla="*/ 167461 h 1425086"/>
                  <a:gd name="connsiteX8-1123" fmla="*/ 1065848 w 1544955"/>
                  <a:gd name="connsiteY8-1124" fmla="*/ 499884 h 1425086"/>
                  <a:gd name="connsiteX9-1125" fmla="*/ 988695 w 1544955"/>
                  <a:gd name="connsiteY9-1126" fmla="*/ 625613 h 1425086"/>
                  <a:gd name="connsiteX10-1127" fmla="*/ 974409 w 1544955"/>
                  <a:gd name="connsiteY10-1128" fmla="*/ 847546 h 1425086"/>
                  <a:gd name="connsiteX11-1129" fmla="*/ 1544955 w 1544955"/>
                  <a:gd name="connsiteY11-1130" fmla="*/ 1210448 h 1425086"/>
                  <a:gd name="connsiteX12-1131" fmla="*/ 1534875 w 1544955"/>
                  <a:gd name="connsiteY12-1132" fmla="*/ 1417465 h 1425086"/>
                  <a:gd name="connsiteX13-1133" fmla="*/ 6901 w 1544955"/>
                  <a:gd name="connsiteY13-1134" fmla="*/ 1425086 h 1425086"/>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79" y="connsiteY6-80"/>
                  </a:cxn>
                  <a:cxn ang="0">
                    <a:pos x="connsiteX7-109" y="connsiteY7-110"/>
                  </a:cxn>
                  <a:cxn ang="0">
                    <a:pos x="connsiteX8-143" y="connsiteY8-144"/>
                  </a:cxn>
                  <a:cxn ang="0">
                    <a:pos x="connsiteX9-181" y="connsiteY9-182"/>
                  </a:cxn>
                  <a:cxn ang="0">
                    <a:pos x="connsiteX10-283" y="connsiteY10-284"/>
                  </a:cxn>
                  <a:cxn ang="0">
                    <a:pos x="connsiteX11-329" y="connsiteY11-330"/>
                  </a:cxn>
                  <a:cxn ang="0">
                    <a:pos x="connsiteX12-379" y="connsiteY12-380"/>
                  </a:cxn>
                  <a:cxn ang="0">
                    <a:pos x="connsiteX13-433" y="connsiteY13-434"/>
                  </a:cxn>
                </a:cxnLst>
                <a:rect l="l" t="t" r="r" b="b"/>
                <a:pathLst>
                  <a:path w="1544955" h="1425086">
                    <a:moveTo>
                      <a:pt x="6901" y="1425086"/>
                    </a:moveTo>
                    <a:lnTo>
                      <a:pt x="0" y="1204733"/>
                    </a:lnTo>
                    <a:cubicBezTo>
                      <a:pt x="188912" y="1064398"/>
                      <a:pt x="392113" y="943113"/>
                      <a:pt x="609601" y="840878"/>
                    </a:cubicBezTo>
                    <a:lnTo>
                      <a:pt x="593408" y="648473"/>
                    </a:lnTo>
                    <a:cubicBezTo>
                      <a:pt x="585788" y="579893"/>
                      <a:pt x="541048" y="616850"/>
                      <a:pt x="502921" y="510361"/>
                    </a:cubicBezTo>
                    <a:cubicBezTo>
                      <a:pt x="509271" y="427811"/>
                      <a:pt x="488342" y="255852"/>
                      <a:pt x="524828" y="168413"/>
                    </a:cubicBezTo>
                    <a:cubicBezTo>
                      <a:pt x="561314" y="80974"/>
                      <a:pt x="698974" y="1284"/>
                      <a:pt x="807559" y="14"/>
                    </a:cubicBezTo>
                    <a:cubicBezTo>
                      <a:pt x="906619" y="-1256"/>
                      <a:pt x="1006765" y="90182"/>
                      <a:pt x="1055369" y="167461"/>
                    </a:cubicBezTo>
                    <a:cubicBezTo>
                      <a:pt x="1065873" y="249502"/>
                      <a:pt x="1072198" y="421144"/>
                      <a:pt x="1065848" y="499884"/>
                    </a:cubicBezTo>
                    <a:cubicBezTo>
                      <a:pt x="1059498" y="578624"/>
                      <a:pt x="997585" y="560843"/>
                      <a:pt x="988695" y="625613"/>
                    </a:cubicBezTo>
                    <a:cubicBezTo>
                      <a:pt x="988695" y="696416"/>
                      <a:pt x="974409" y="776743"/>
                      <a:pt x="974409" y="847546"/>
                    </a:cubicBezTo>
                    <a:cubicBezTo>
                      <a:pt x="1188404" y="930413"/>
                      <a:pt x="1364298" y="1079956"/>
                      <a:pt x="1544955" y="1210448"/>
                    </a:cubicBezTo>
                    <a:lnTo>
                      <a:pt x="1534875" y="1417465"/>
                    </a:lnTo>
                    <a:lnTo>
                      <a:pt x="6901" y="14250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grpSp>
        <p:grpSp>
          <p:nvGrpSpPr>
            <p:cNvPr id="89" name="组合 55"/>
            <p:cNvGrpSpPr/>
            <p:nvPr/>
          </p:nvGrpSpPr>
          <p:grpSpPr>
            <a:xfrm>
              <a:off x="5357" y="3535"/>
              <a:ext cx="500" cy="428"/>
              <a:chOff x="4105164" y="2092127"/>
              <a:chExt cx="1809230" cy="1548781"/>
            </a:xfrm>
            <a:solidFill>
              <a:schemeClr val="tx1">
                <a:lumMod val="65000"/>
                <a:lumOff val="35000"/>
              </a:schemeClr>
            </a:solidFill>
          </p:grpSpPr>
          <p:sp>
            <p:nvSpPr>
              <p:cNvPr id="95" name="同心圆 94"/>
              <p:cNvSpPr/>
              <p:nvPr/>
            </p:nvSpPr>
            <p:spPr>
              <a:xfrm>
                <a:off x="4288058" y="2128338"/>
                <a:ext cx="1512570" cy="1512570"/>
              </a:xfrm>
              <a:prstGeom prst="donut">
                <a:avLst>
                  <a:gd name="adj" fmla="val 1416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solidFill>
                    <a:schemeClr val="tx1"/>
                  </a:solidFill>
                </a:endParaRPr>
              </a:p>
            </p:txBody>
          </p:sp>
          <p:sp>
            <p:nvSpPr>
              <p:cNvPr id="96" name="同侧圆角矩形 12"/>
              <p:cNvSpPr/>
              <p:nvPr/>
            </p:nvSpPr>
            <p:spPr>
              <a:xfrm rot="2493361">
                <a:off x="5297294" y="2092127"/>
                <a:ext cx="617100" cy="305072"/>
              </a:xfrm>
              <a:custGeom>
                <a:avLst/>
                <a:gdLst>
                  <a:gd name="connsiteX0" fmla="*/ 197557 w 1010159"/>
                  <a:gd name="connsiteY0" fmla="*/ 0 h 499538"/>
                  <a:gd name="connsiteX1" fmla="*/ 812602 w 1010159"/>
                  <a:gd name="connsiteY1" fmla="*/ 0 h 499538"/>
                  <a:gd name="connsiteX2" fmla="*/ 1010159 w 1010159"/>
                  <a:gd name="connsiteY2" fmla="*/ 197557 h 499538"/>
                  <a:gd name="connsiteX3" fmla="*/ 1010159 w 1010159"/>
                  <a:gd name="connsiteY3" fmla="*/ 499538 h 499538"/>
                  <a:gd name="connsiteX4" fmla="*/ 1010159 w 1010159"/>
                  <a:gd name="connsiteY4" fmla="*/ 499538 h 499538"/>
                  <a:gd name="connsiteX5" fmla="*/ 0 w 1010159"/>
                  <a:gd name="connsiteY5" fmla="*/ 499538 h 499538"/>
                  <a:gd name="connsiteX6" fmla="*/ 0 w 1010159"/>
                  <a:gd name="connsiteY6" fmla="*/ 499538 h 499538"/>
                  <a:gd name="connsiteX7" fmla="*/ 0 w 1010159"/>
                  <a:gd name="connsiteY7" fmla="*/ 197557 h 499538"/>
                  <a:gd name="connsiteX8" fmla="*/ 197557 w 1010159"/>
                  <a:gd name="connsiteY8" fmla="*/ 0 h 499538"/>
                  <a:gd name="connsiteX0-1" fmla="*/ 197557 w 1010159"/>
                  <a:gd name="connsiteY0-2" fmla="*/ 0 h 499538"/>
                  <a:gd name="connsiteX1-3" fmla="*/ 812602 w 1010159"/>
                  <a:gd name="connsiteY1-4" fmla="*/ 0 h 499538"/>
                  <a:gd name="connsiteX2-5" fmla="*/ 1010159 w 1010159"/>
                  <a:gd name="connsiteY2-6" fmla="*/ 197557 h 499538"/>
                  <a:gd name="connsiteX3-7" fmla="*/ 1010159 w 1010159"/>
                  <a:gd name="connsiteY3-8" fmla="*/ 499538 h 499538"/>
                  <a:gd name="connsiteX4-9" fmla="*/ 1010159 w 1010159"/>
                  <a:gd name="connsiteY4-10" fmla="*/ 499538 h 499538"/>
                  <a:gd name="connsiteX5-11" fmla="*/ 0 w 1010159"/>
                  <a:gd name="connsiteY5-12" fmla="*/ 499538 h 499538"/>
                  <a:gd name="connsiteX6-13" fmla="*/ 0 w 1010159"/>
                  <a:gd name="connsiteY6-14" fmla="*/ 499538 h 499538"/>
                  <a:gd name="connsiteX7-15" fmla="*/ 0 w 1010159"/>
                  <a:gd name="connsiteY7-16" fmla="*/ 197557 h 499538"/>
                  <a:gd name="connsiteX8-17" fmla="*/ 197557 w 1010159"/>
                  <a:gd name="connsiteY8-18" fmla="*/ 0 h 499538"/>
                  <a:gd name="connsiteX0-19" fmla="*/ 197557 w 1010159"/>
                  <a:gd name="connsiteY0-20" fmla="*/ 0 h 499538"/>
                  <a:gd name="connsiteX1-21" fmla="*/ 812602 w 1010159"/>
                  <a:gd name="connsiteY1-22" fmla="*/ 0 h 499538"/>
                  <a:gd name="connsiteX2-23" fmla="*/ 1010159 w 1010159"/>
                  <a:gd name="connsiteY2-24" fmla="*/ 197557 h 499538"/>
                  <a:gd name="connsiteX3-25" fmla="*/ 1010159 w 1010159"/>
                  <a:gd name="connsiteY3-26" fmla="*/ 499538 h 499538"/>
                  <a:gd name="connsiteX4-27" fmla="*/ 1010159 w 1010159"/>
                  <a:gd name="connsiteY4-28" fmla="*/ 499538 h 499538"/>
                  <a:gd name="connsiteX5-29" fmla="*/ 0 w 1010159"/>
                  <a:gd name="connsiteY5-30" fmla="*/ 499538 h 499538"/>
                  <a:gd name="connsiteX6-31" fmla="*/ 0 w 1010159"/>
                  <a:gd name="connsiteY6-32" fmla="*/ 499538 h 499538"/>
                  <a:gd name="connsiteX7-33" fmla="*/ 0 w 1010159"/>
                  <a:gd name="connsiteY7-34" fmla="*/ 197557 h 499538"/>
                  <a:gd name="connsiteX8-35" fmla="*/ 197557 w 1010159"/>
                  <a:gd name="connsiteY8-36" fmla="*/ 0 h 499538"/>
                  <a:gd name="connsiteX0-37" fmla="*/ 197557 w 1010159"/>
                  <a:gd name="connsiteY0-38" fmla="*/ 0 h 628638"/>
                  <a:gd name="connsiteX1-39" fmla="*/ 812602 w 1010159"/>
                  <a:gd name="connsiteY1-40" fmla="*/ 0 h 628638"/>
                  <a:gd name="connsiteX2-41" fmla="*/ 1010159 w 1010159"/>
                  <a:gd name="connsiteY2-42" fmla="*/ 197557 h 628638"/>
                  <a:gd name="connsiteX3-43" fmla="*/ 1010159 w 1010159"/>
                  <a:gd name="connsiteY3-44" fmla="*/ 499538 h 628638"/>
                  <a:gd name="connsiteX4-45" fmla="*/ 997046 w 1010159"/>
                  <a:gd name="connsiteY4-46" fmla="*/ 628638 h 628638"/>
                  <a:gd name="connsiteX5-47" fmla="*/ 0 w 1010159"/>
                  <a:gd name="connsiteY5-48" fmla="*/ 499538 h 628638"/>
                  <a:gd name="connsiteX6-49" fmla="*/ 0 w 1010159"/>
                  <a:gd name="connsiteY6-50" fmla="*/ 499538 h 628638"/>
                  <a:gd name="connsiteX7-51" fmla="*/ 0 w 1010159"/>
                  <a:gd name="connsiteY7-52" fmla="*/ 197557 h 628638"/>
                  <a:gd name="connsiteX8-53" fmla="*/ 197557 w 1010159"/>
                  <a:gd name="connsiteY8-54" fmla="*/ 0 h 628638"/>
                  <a:gd name="connsiteX0-55" fmla="*/ 197557 w 1010159"/>
                  <a:gd name="connsiteY0-56" fmla="*/ 0 h 628638"/>
                  <a:gd name="connsiteX1-57" fmla="*/ 812602 w 1010159"/>
                  <a:gd name="connsiteY1-58" fmla="*/ 0 h 628638"/>
                  <a:gd name="connsiteX2-59" fmla="*/ 1010159 w 1010159"/>
                  <a:gd name="connsiteY2-60" fmla="*/ 197557 h 628638"/>
                  <a:gd name="connsiteX3-61" fmla="*/ 1010159 w 1010159"/>
                  <a:gd name="connsiteY3-62" fmla="*/ 499538 h 628638"/>
                  <a:gd name="connsiteX4-63" fmla="*/ 997046 w 1010159"/>
                  <a:gd name="connsiteY4-64" fmla="*/ 628638 h 628638"/>
                  <a:gd name="connsiteX5-65" fmla="*/ 0 w 1010159"/>
                  <a:gd name="connsiteY5-66" fmla="*/ 499538 h 628638"/>
                  <a:gd name="connsiteX6-67" fmla="*/ 0 w 1010159"/>
                  <a:gd name="connsiteY6-68" fmla="*/ 499538 h 628638"/>
                  <a:gd name="connsiteX7-69" fmla="*/ 0 w 1010159"/>
                  <a:gd name="connsiteY7-70" fmla="*/ 197557 h 628638"/>
                  <a:gd name="connsiteX8-71" fmla="*/ 197557 w 1010159"/>
                  <a:gd name="connsiteY8-72" fmla="*/ 0 h 628638"/>
                  <a:gd name="connsiteX0-73" fmla="*/ 197557 w 1083335"/>
                  <a:gd name="connsiteY0-74" fmla="*/ 0 h 628638"/>
                  <a:gd name="connsiteX1-75" fmla="*/ 812602 w 1083335"/>
                  <a:gd name="connsiteY1-76" fmla="*/ 0 h 628638"/>
                  <a:gd name="connsiteX2-77" fmla="*/ 1010159 w 1083335"/>
                  <a:gd name="connsiteY2-78" fmla="*/ 197557 h 628638"/>
                  <a:gd name="connsiteX3-79" fmla="*/ 997046 w 1083335"/>
                  <a:gd name="connsiteY3-80" fmla="*/ 628638 h 628638"/>
                  <a:gd name="connsiteX4-81" fmla="*/ 0 w 1083335"/>
                  <a:gd name="connsiteY4-82" fmla="*/ 499538 h 628638"/>
                  <a:gd name="connsiteX5-83" fmla="*/ 0 w 1083335"/>
                  <a:gd name="connsiteY5-84" fmla="*/ 499538 h 628638"/>
                  <a:gd name="connsiteX6-85" fmla="*/ 0 w 1083335"/>
                  <a:gd name="connsiteY6-86" fmla="*/ 197557 h 628638"/>
                  <a:gd name="connsiteX7-87" fmla="*/ 197557 w 1083335"/>
                  <a:gd name="connsiteY7-88" fmla="*/ 0 h 628638"/>
                  <a:gd name="connsiteX0-89" fmla="*/ 197557 w 1023007"/>
                  <a:gd name="connsiteY0-90" fmla="*/ 0 h 628638"/>
                  <a:gd name="connsiteX1-91" fmla="*/ 812602 w 1023007"/>
                  <a:gd name="connsiteY1-92" fmla="*/ 0 h 628638"/>
                  <a:gd name="connsiteX2-93" fmla="*/ 1010159 w 1023007"/>
                  <a:gd name="connsiteY2-94" fmla="*/ 197557 h 628638"/>
                  <a:gd name="connsiteX3-95" fmla="*/ 997046 w 1023007"/>
                  <a:gd name="connsiteY3-96" fmla="*/ 628638 h 628638"/>
                  <a:gd name="connsiteX4-97" fmla="*/ 0 w 1023007"/>
                  <a:gd name="connsiteY4-98" fmla="*/ 499538 h 628638"/>
                  <a:gd name="connsiteX5-99" fmla="*/ 0 w 1023007"/>
                  <a:gd name="connsiteY5-100" fmla="*/ 499538 h 628638"/>
                  <a:gd name="connsiteX6-101" fmla="*/ 0 w 1023007"/>
                  <a:gd name="connsiteY6-102" fmla="*/ 197557 h 628638"/>
                  <a:gd name="connsiteX7-103" fmla="*/ 197557 w 1023007"/>
                  <a:gd name="connsiteY7-104" fmla="*/ 0 h 628638"/>
                  <a:gd name="connsiteX0-105" fmla="*/ 197557 w 1026878"/>
                  <a:gd name="connsiteY0-106" fmla="*/ 0 h 499538"/>
                  <a:gd name="connsiteX1-107" fmla="*/ 812602 w 1026878"/>
                  <a:gd name="connsiteY1-108" fmla="*/ 0 h 499538"/>
                  <a:gd name="connsiteX2-109" fmla="*/ 1010159 w 1026878"/>
                  <a:gd name="connsiteY2-110" fmla="*/ 197557 h 499538"/>
                  <a:gd name="connsiteX3-111" fmla="*/ 1010744 w 1026878"/>
                  <a:gd name="connsiteY3-112" fmla="*/ 467216 h 499538"/>
                  <a:gd name="connsiteX4-113" fmla="*/ 0 w 1026878"/>
                  <a:gd name="connsiteY4-114" fmla="*/ 499538 h 499538"/>
                  <a:gd name="connsiteX5-115" fmla="*/ 0 w 1026878"/>
                  <a:gd name="connsiteY5-116" fmla="*/ 499538 h 499538"/>
                  <a:gd name="connsiteX6-117" fmla="*/ 0 w 1026878"/>
                  <a:gd name="connsiteY6-118" fmla="*/ 197557 h 499538"/>
                  <a:gd name="connsiteX7-119" fmla="*/ 197557 w 1026878"/>
                  <a:gd name="connsiteY7-120" fmla="*/ 0 h 499538"/>
                  <a:gd name="connsiteX0-121" fmla="*/ 197557 w 1026878"/>
                  <a:gd name="connsiteY0-122" fmla="*/ 0 h 499538"/>
                  <a:gd name="connsiteX1-123" fmla="*/ 812602 w 1026878"/>
                  <a:gd name="connsiteY1-124" fmla="*/ 0 h 499538"/>
                  <a:gd name="connsiteX2-125" fmla="*/ 1010159 w 1026878"/>
                  <a:gd name="connsiteY2-126" fmla="*/ 197557 h 499538"/>
                  <a:gd name="connsiteX3-127" fmla="*/ 1010744 w 1026878"/>
                  <a:gd name="connsiteY3-128" fmla="*/ 467216 h 499538"/>
                  <a:gd name="connsiteX4-129" fmla="*/ 0 w 1026878"/>
                  <a:gd name="connsiteY4-130" fmla="*/ 499538 h 499538"/>
                  <a:gd name="connsiteX5-131" fmla="*/ 0 w 1026878"/>
                  <a:gd name="connsiteY5-132" fmla="*/ 499538 h 499538"/>
                  <a:gd name="connsiteX6-133" fmla="*/ 0 w 1026878"/>
                  <a:gd name="connsiteY6-134" fmla="*/ 197557 h 499538"/>
                  <a:gd name="connsiteX7-135" fmla="*/ 197557 w 1026878"/>
                  <a:gd name="connsiteY7-136" fmla="*/ 0 h 499538"/>
                  <a:gd name="connsiteX0-137" fmla="*/ 197557 w 1022863"/>
                  <a:gd name="connsiteY0-138" fmla="*/ 0 h 499538"/>
                  <a:gd name="connsiteX1-139" fmla="*/ 812602 w 1022863"/>
                  <a:gd name="connsiteY1-140" fmla="*/ 0 h 499538"/>
                  <a:gd name="connsiteX2-141" fmla="*/ 1010159 w 1022863"/>
                  <a:gd name="connsiteY2-142" fmla="*/ 197557 h 499538"/>
                  <a:gd name="connsiteX3-143" fmla="*/ 1010744 w 1022863"/>
                  <a:gd name="connsiteY3-144" fmla="*/ 467216 h 499538"/>
                  <a:gd name="connsiteX4-145" fmla="*/ 0 w 1022863"/>
                  <a:gd name="connsiteY4-146" fmla="*/ 499538 h 499538"/>
                  <a:gd name="connsiteX5-147" fmla="*/ 0 w 1022863"/>
                  <a:gd name="connsiteY5-148" fmla="*/ 499538 h 499538"/>
                  <a:gd name="connsiteX6-149" fmla="*/ 0 w 1022863"/>
                  <a:gd name="connsiteY6-150" fmla="*/ 197557 h 499538"/>
                  <a:gd name="connsiteX7-151" fmla="*/ 197557 w 1022863"/>
                  <a:gd name="connsiteY7-152" fmla="*/ 0 h 499538"/>
                  <a:gd name="connsiteX0-153" fmla="*/ 197557 w 1022863"/>
                  <a:gd name="connsiteY0-154" fmla="*/ 0 h 499538"/>
                  <a:gd name="connsiteX1-155" fmla="*/ 812602 w 1022863"/>
                  <a:gd name="connsiteY1-156" fmla="*/ 0 h 499538"/>
                  <a:gd name="connsiteX2-157" fmla="*/ 1010159 w 1022863"/>
                  <a:gd name="connsiteY2-158" fmla="*/ 197557 h 499538"/>
                  <a:gd name="connsiteX3-159" fmla="*/ 1010744 w 1022863"/>
                  <a:gd name="connsiteY3-160" fmla="*/ 467216 h 499538"/>
                  <a:gd name="connsiteX4-161" fmla="*/ 0 w 1022863"/>
                  <a:gd name="connsiteY4-162" fmla="*/ 499538 h 499538"/>
                  <a:gd name="connsiteX5-163" fmla="*/ 0 w 1022863"/>
                  <a:gd name="connsiteY5-164" fmla="*/ 499538 h 499538"/>
                  <a:gd name="connsiteX6-165" fmla="*/ 0 w 1022863"/>
                  <a:gd name="connsiteY6-166" fmla="*/ 197557 h 499538"/>
                  <a:gd name="connsiteX7-167" fmla="*/ 197557 w 1022863"/>
                  <a:gd name="connsiteY7-168" fmla="*/ 0 h 499538"/>
                  <a:gd name="connsiteX0-169" fmla="*/ 197557 w 1020770"/>
                  <a:gd name="connsiteY0-170" fmla="*/ 0 h 499538"/>
                  <a:gd name="connsiteX1-171" fmla="*/ 812602 w 1020770"/>
                  <a:gd name="connsiteY1-172" fmla="*/ 0 h 499538"/>
                  <a:gd name="connsiteX2-173" fmla="*/ 1010159 w 1020770"/>
                  <a:gd name="connsiteY2-174" fmla="*/ 197557 h 499538"/>
                  <a:gd name="connsiteX3-175" fmla="*/ 999775 w 1020770"/>
                  <a:gd name="connsiteY3-176" fmla="*/ 477795 h 499538"/>
                  <a:gd name="connsiteX4-177" fmla="*/ 0 w 1020770"/>
                  <a:gd name="connsiteY4-178" fmla="*/ 499538 h 499538"/>
                  <a:gd name="connsiteX5-179" fmla="*/ 0 w 1020770"/>
                  <a:gd name="connsiteY5-180" fmla="*/ 499538 h 499538"/>
                  <a:gd name="connsiteX6-181" fmla="*/ 0 w 1020770"/>
                  <a:gd name="connsiteY6-182" fmla="*/ 197557 h 499538"/>
                  <a:gd name="connsiteX7-183" fmla="*/ 197557 w 1020770"/>
                  <a:gd name="connsiteY7-184" fmla="*/ 0 h 499538"/>
                  <a:gd name="connsiteX0-185" fmla="*/ 197557 w 1022775"/>
                  <a:gd name="connsiteY0-186" fmla="*/ 0 h 499538"/>
                  <a:gd name="connsiteX1-187" fmla="*/ 812602 w 1022775"/>
                  <a:gd name="connsiteY1-188" fmla="*/ 0 h 499538"/>
                  <a:gd name="connsiteX2-189" fmla="*/ 1010159 w 1022775"/>
                  <a:gd name="connsiteY2-190" fmla="*/ 197557 h 499538"/>
                  <a:gd name="connsiteX3-191" fmla="*/ 1010354 w 1022775"/>
                  <a:gd name="connsiteY3-192" fmla="*/ 488764 h 499538"/>
                  <a:gd name="connsiteX4-193" fmla="*/ 0 w 1022775"/>
                  <a:gd name="connsiteY4-194" fmla="*/ 499538 h 499538"/>
                  <a:gd name="connsiteX5-195" fmla="*/ 0 w 1022775"/>
                  <a:gd name="connsiteY5-196" fmla="*/ 499538 h 499538"/>
                  <a:gd name="connsiteX6-197" fmla="*/ 0 w 1022775"/>
                  <a:gd name="connsiteY6-198" fmla="*/ 197557 h 499538"/>
                  <a:gd name="connsiteX7-199" fmla="*/ 197557 w 1022775"/>
                  <a:gd name="connsiteY7-200" fmla="*/ 0 h 499538"/>
                  <a:gd name="connsiteX0-201" fmla="*/ 197557 w 1010465"/>
                  <a:gd name="connsiteY0-202" fmla="*/ 0 h 499538"/>
                  <a:gd name="connsiteX1-203" fmla="*/ 812602 w 1010465"/>
                  <a:gd name="connsiteY1-204" fmla="*/ 0 h 499538"/>
                  <a:gd name="connsiteX2-205" fmla="*/ 1010159 w 1010465"/>
                  <a:gd name="connsiteY2-206" fmla="*/ 197557 h 499538"/>
                  <a:gd name="connsiteX3-207" fmla="*/ 1010354 w 1010465"/>
                  <a:gd name="connsiteY3-208" fmla="*/ 488764 h 499538"/>
                  <a:gd name="connsiteX4-209" fmla="*/ 0 w 1010465"/>
                  <a:gd name="connsiteY4-210" fmla="*/ 499538 h 499538"/>
                  <a:gd name="connsiteX5-211" fmla="*/ 0 w 1010465"/>
                  <a:gd name="connsiteY5-212" fmla="*/ 499538 h 499538"/>
                  <a:gd name="connsiteX6-213" fmla="*/ 0 w 1010465"/>
                  <a:gd name="connsiteY6-214" fmla="*/ 197557 h 499538"/>
                  <a:gd name="connsiteX7-215" fmla="*/ 197557 w 1010465"/>
                  <a:gd name="connsiteY7-216" fmla="*/ 0 h 4995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010465" h="499538">
                    <a:moveTo>
                      <a:pt x="197557" y="0"/>
                    </a:moveTo>
                    <a:lnTo>
                      <a:pt x="812602" y="0"/>
                    </a:lnTo>
                    <a:cubicBezTo>
                      <a:pt x="921710" y="0"/>
                      <a:pt x="1010159" y="88449"/>
                      <a:pt x="1010159" y="197557"/>
                    </a:cubicBezTo>
                    <a:cubicBezTo>
                      <a:pt x="1011945" y="320331"/>
                      <a:pt x="1005124" y="203566"/>
                      <a:pt x="1010354" y="488764"/>
                    </a:cubicBezTo>
                    <a:cubicBezTo>
                      <a:pt x="839345" y="265421"/>
                      <a:pt x="195453" y="265254"/>
                      <a:pt x="0" y="499538"/>
                    </a:cubicBezTo>
                    <a:lnTo>
                      <a:pt x="0" y="499538"/>
                    </a:lnTo>
                    <a:lnTo>
                      <a:pt x="0" y="197557"/>
                    </a:lnTo>
                    <a:cubicBezTo>
                      <a:pt x="0" y="88449"/>
                      <a:pt x="88449" y="0"/>
                      <a:pt x="19755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97" name="椭圆 96"/>
              <p:cNvSpPr/>
              <p:nvPr/>
            </p:nvSpPr>
            <p:spPr>
              <a:xfrm>
                <a:off x="4894500" y="2765281"/>
                <a:ext cx="275747" cy="2757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98" name="圆角矩形 97"/>
              <p:cNvSpPr/>
              <p:nvPr/>
            </p:nvSpPr>
            <p:spPr>
              <a:xfrm>
                <a:off x="4965803" y="2507630"/>
                <a:ext cx="163438" cy="395524"/>
              </a:xfrm>
              <a:prstGeom prst="roundRect">
                <a:avLst>
                  <a:gd name="adj" fmla="val 477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99" name="圆角矩形 98"/>
              <p:cNvSpPr/>
              <p:nvPr/>
            </p:nvSpPr>
            <p:spPr>
              <a:xfrm rot="16200000">
                <a:off x="4852659" y="2705392"/>
                <a:ext cx="163438" cy="395524"/>
              </a:xfrm>
              <a:prstGeom prst="roundRect">
                <a:avLst>
                  <a:gd name="adj" fmla="val 477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100" name="同侧圆角矩形 12"/>
              <p:cNvSpPr/>
              <p:nvPr/>
            </p:nvSpPr>
            <p:spPr>
              <a:xfrm rot="18949228">
                <a:off x="4105164" y="2146558"/>
                <a:ext cx="617099" cy="305073"/>
              </a:xfrm>
              <a:custGeom>
                <a:avLst/>
                <a:gdLst>
                  <a:gd name="connsiteX0" fmla="*/ 197557 w 1010159"/>
                  <a:gd name="connsiteY0" fmla="*/ 0 h 499538"/>
                  <a:gd name="connsiteX1" fmla="*/ 812602 w 1010159"/>
                  <a:gd name="connsiteY1" fmla="*/ 0 h 499538"/>
                  <a:gd name="connsiteX2" fmla="*/ 1010159 w 1010159"/>
                  <a:gd name="connsiteY2" fmla="*/ 197557 h 499538"/>
                  <a:gd name="connsiteX3" fmla="*/ 1010159 w 1010159"/>
                  <a:gd name="connsiteY3" fmla="*/ 499538 h 499538"/>
                  <a:gd name="connsiteX4" fmla="*/ 1010159 w 1010159"/>
                  <a:gd name="connsiteY4" fmla="*/ 499538 h 499538"/>
                  <a:gd name="connsiteX5" fmla="*/ 0 w 1010159"/>
                  <a:gd name="connsiteY5" fmla="*/ 499538 h 499538"/>
                  <a:gd name="connsiteX6" fmla="*/ 0 w 1010159"/>
                  <a:gd name="connsiteY6" fmla="*/ 499538 h 499538"/>
                  <a:gd name="connsiteX7" fmla="*/ 0 w 1010159"/>
                  <a:gd name="connsiteY7" fmla="*/ 197557 h 499538"/>
                  <a:gd name="connsiteX8" fmla="*/ 197557 w 1010159"/>
                  <a:gd name="connsiteY8" fmla="*/ 0 h 499538"/>
                  <a:gd name="connsiteX0-1" fmla="*/ 197557 w 1010159"/>
                  <a:gd name="connsiteY0-2" fmla="*/ 0 h 499538"/>
                  <a:gd name="connsiteX1-3" fmla="*/ 812602 w 1010159"/>
                  <a:gd name="connsiteY1-4" fmla="*/ 0 h 499538"/>
                  <a:gd name="connsiteX2-5" fmla="*/ 1010159 w 1010159"/>
                  <a:gd name="connsiteY2-6" fmla="*/ 197557 h 499538"/>
                  <a:gd name="connsiteX3-7" fmla="*/ 1010159 w 1010159"/>
                  <a:gd name="connsiteY3-8" fmla="*/ 499538 h 499538"/>
                  <a:gd name="connsiteX4-9" fmla="*/ 1010159 w 1010159"/>
                  <a:gd name="connsiteY4-10" fmla="*/ 499538 h 499538"/>
                  <a:gd name="connsiteX5-11" fmla="*/ 0 w 1010159"/>
                  <a:gd name="connsiteY5-12" fmla="*/ 499538 h 499538"/>
                  <a:gd name="connsiteX6-13" fmla="*/ 0 w 1010159"/>
                  <a:gd name="connsiteY6-14" fmla="*/ 499538 h 499538"/>
                  <a:gd name="connsiteX7-15" fmla="*/ 0 w 1010159"/>
                  <a:gd name="connsiteY7-16" fmla="*/ 197557 h 499538"/>
                  <a:gd name="connsiteX8-17" fmla="*/ 197557 w 1010159"/>
                  <a:gd name="connsiteY8-18" fmla="*/ 0 h 499538"/>
                  <a:gd name="connsiteX0-19" fmla="*/ 197557 w 1010159"/>
                  <a:gd name="connsiteY0-20" fmla="*/ 0 h 499538"/>
                  <a:gd name="connsiteX1-21" fmla="*/ 812602 w 1010159"/>
                  <a:gd name="connsiteY1-22" fmla="*/ 0 h 499538"/>
                  <a:gd name="connsiteX2-23" fmla="*/ 1010159 w 1010159"/>
                  <a:gd name="connsiteY2-24" fmla="*/ 197557 h 499538"/>
                  <a:gd name="connsiteX3-25" fmla="*/ 1010159 w 1010159"/>
                  <a:gd name="connsiteY3-26" fmla="*/ 499538 h 499538"/>
                  <a:gd name="connsiteX4-27" fmla="*/ 1010159 w 1010159"/>
                  <a:gd name="connsiteY4-28" fmla="*/ 499538 h 499538"/>
                  <a:gd name="connsiteX5-29" fmla="*/ 0 w 1010159"/>
                  <a:gd name="connsiteY5-30" fmla="*/ 499538 h 499538"/>
                  <a:gd name="connsiteX6-31" fmla="*/ 0 w 1010159"/>
                  <a:gd name="connsiteY6-32" fmla="*/ 499538 h 499538"/>
                  <a:gd name="connsiteX7-33" fmla="*/ 0 w 1010159"/>
                  <a:gd name="connsiteY7-34" fmla="*/ 197557 h 499538"/>
                  <a:gd name="connsiteX8-35" fmla="*/ 197557 w 1010159"/>
                  <a:gd name="connsiteY8-36" fmla="*/ 0 h 499538"/>
                  <a:gd name="connsiteX0-37" fmla="*/ 197557 w 1010159"/>
                  <a:gd name="connsiteY0-38" fmla="*/ 0 h 628638"/>
                  <a:gd name="connsiteX1-39" fmla="*/ 812602 w 1010159"/>
                  <a:gd name="connsiteY1-40" fmla="*/ 0 h 628638"/>
                  <a:gd name="connsiteX2-41" fmla="*/ 1010159 w 1010159"/>
                  <a:gd name="connsiteY2-42" fmla="*/ 197557 h 628638"/>
                  <a:gd name="connsiteX3-43" fmla="*/ 1010159 w 1010159"/>
                  <a:gd name="connsiteY3-44" fmla="*/ 499538 h 628638"/>
                  <a:gd name="connsiteX4-45" fmla="*/ 997046 w 1010159"/>
                  <a:gd name="connsiteY4-46" fmla="*/ 628638 h 628638"/>
                  <a:gd name="connsiteX5-47" fmla="*/ 0 w 1010159"/>
                  <a:gd name="connsiteY5-48" fmla="*/ 499538 h 628638"/>
                  <a:gd name="connsiteX6-49" fmla="*/ 0 w 1010159"/>
                  <a:gd name="connsiteY6-50" fmla="*/ 499538 h 628638"/>
                  <a:gd name="connsiteX7-51" fmla="*/ 0 w 1010159"/>
                  <a:gd name="connsiteY7-52" fmla="*/ 197557 h 628638"/>
                  <a:gd name="connsiteX8-53" fmla="*/ 197557 w 1010159"/>
                  <a:gd name="connsiteY8-54" fmla="*/ 0 h 628638"/>
                  <a:gd name="connsiteX0-55" fmla="*/ 197557 w 1010159"/>
                  <a:gd name="connsiteY0-56" fmla="*/ 0 h 628638"/>
                  <a:gd name="connsiteX1-57" fmla="*/ 812602 w 1010159"/>
                  <a:gd name="connsiteY1-58" fmla="*/ 0 h 628638"/>
                  <a:gd name="connsiteX2-59" fmla="*/ 1010159 w 1010159"/>
                  <a:gd name="connsiteY2-60" fmla="*/ 197557 h 628638"/>
                  <a:gd name="connsiteX3-61" fmla="*/ 1010159 w 1010159"/>
                  <a:gd name="connsiteY3-62" fmla="*/ 499538 h 628638"/>
                  <a:gd name="connsiteX4-63" fmla="*/ 997046 w 1010159"/>
                  <a:gd name="connsiteY4-64" fmla="*/ 628638 h 628638"/>
                  <a:gd name="connsiteX5-65" fmla="*/ 0 w 1010159"/>
                  <a:gd name="connsiteY5-66" fmla="*/ 499538 h 628638"/>
                  <a:gd name="connsiteX6-67" fmla="*/ 0 w 1010159"/>
                  <a:gd name="connsiteY6-68" fmla="*/ 499538 h 628638"/>
                  <a:gd name="connsiteX7-69" fmla="*/ 0 w 1010159"/>
                  <a:gd name="connsiteY7-70" fmla="*/ 197557 h 628638"/>
                  <a:gd name="connsiteX8-71" fmla="*/ 197557 w 1010159"/>
                  <a:gd name="connsiteY8-72" fmla="*/ 0 h 628638"/>
                  <a:gd name="connsiteX0-73" fmla="*/ 197557 w 1083335"/>
                  <a:gd name="connsiteY0-74" fmla="*/ 0 h 628638"/>
                  <a:gd name="connsiteX1-75" fmla="*/ 812602 w 1083335"/>
                  <a:gd name="connsiteY1-76" fmla="*/ 0 h 628638"/>
                  <a:gd name="connsiteX2-77" fmla="*/ 1010159 w 1083335"/>
                  <a:gd name="connsiteY2-78" fmla="*/ 197557 h 628638"/>
                  <a:gd name="connsiteX3-79" fmla="*/ 997046 w 1083335"/>
                  <a:gd name="connsiteY3-80" fmla="*/ 628638 h 628638"/>
                  <a:gd name="connsiteX4-81" fmla="*/ 0 w 1083335"/>
                  <a:gd name="connsiteY4-82" fmla="*/ 499538 h 628638"/>
                  <a:gd name="connsiteX5-83" fmla="*/ 0 w 1083335"/>
                  <a:gd name="connsiteY5-84" fmla="*/ 499538 h 628638"/>
                  <a:gd name="connsiteX6-85" fmla="*/ 0 w 1083335"/>
                  <a:gd name="connsiteY6-86" fmla="*/ 197557 h 628638"/>
                  <a:gd name="connsiteX7-87" fmla="*/ 197557 w 1083335"/>
                  <a:gd name="connsiteY7-88" fmla="*/ 0 h 628638"/>
                  <a:gd name="connsiteX0-89" fmla="*/ 197557 w 1023007"/>
                  <a:gd name="connsiteY0-90" fmla="*/ 0 h 628638"/>
                  <a:gd name="connsiteX1-91" fmla="*/ 812602 w 1023007"/>
                  <a:gd name="connsiteY1-92" fmla="*/ 0 h 628638"/>
                  <a:gd name="connsiteX2-93" fmla="*/ 1010159 w 1023007"/>
                  <a:gd name="connsiteY2-94" fmla="*/ 197557 h 628638"/>
                  <a:gd name="connsiteX3-95" fmla="*/ 997046 w 1023007"/>
                  <a:gd name="connsiteY3-96" fmla="*/ 628638 h 628638"/>
                  <a:gd name="connsiteX4-97" fmla="*/ 0 w 1023007"/>
                  <a:gd name="connsiteY4-98" fmla="*/ 499538 h 628638"/>
                  <a:gd name="connsiteX5-99" fmla="*/ 0 w 1023007"/>
                  <a:gd name="connsiteY5-100" fmla="*/ 499538 h 628638"/>
                  <a:gd name="connsiteX6-101" fmla="*/ 0 w 1023007"/>
                  <a:gd name="connsiteY6-102" fmla="*/ 197557 h 628638"/>
                  <a:gd name="connsiteX7-103" fmla="*/ 197557 w 1023007"/>
                  <a:gd name="connsiteY7-104" fmla="*/ 0 h 628638"/>
                  <a:gd name="connsiteX0-105" fmla="*/ 197557 w 1026878"/>
                  <a:gd name="connsiteY0-106" fmla="*/ 0 h 499538"/>
                  <a:gd name="connsiteX1-107" fmla="*/ 812602 w 1026878"/>
                  <a:gd name="connsiteY1-108" fmla="*/ 0 h 499538"/>
                  <a:gd name="connsiteX2-109" fmla="*/ 1010159 w 1026878"/>
                  <a:gd name="connsiteY2-110" fmla="*/ 197557 h 499538"/>
                  <a:gd name="connsiteX3-111" fmla="*/ 1010744 w 1026878"/>
                  <a:gd name="connsiteY3-112" fmla="*/ 467216 h 499538"/>
                  <a:gd name="connsiteX4-113" fmla="*/ 0 w 1026878"/>
                  <a:gd name="connsiteY4-114" fmla="*/ 499538 h 499538"/>
                  <a:gd name="connsiteX5-115" fmla="*/ 0 w 1026878"/>
                  <a:gd name="connsiteY5-116" fmla="*/ 499538 h 499538"/>
                  <a:gd name="connsiteX6-117" fmla="*/ 0 w 1026878"/>
                  <a:gd name="connsiteY6-118" fmla="*/ 197557 h 499538"/>
                  <a:gd name="connsiteX7-119" fmla="*/ 197557 w 1026878"/>
                  <a:gd name="connsiteY7-120" fmla="*/ 0 h 499538"/>
                  <a:gd name="connsiteX0-121" fmla="*/ 197557 w 1026878"/>
                  <a:gd name="connsiteY0-122" fmla="*/ 0 h 499538"/>
                  <a:gd name="connsiteX1-123" fmla="*/ 812602 w 1026878"/>
                  <a:gd name="connsiteY1-124" fmla="*/ 0 h 499538"/>
                  <a:gd name="connsiteX2-125" fmla="*/ 1010159 w 1026878"/>
                  <a:gd name="connsiteY2-126" fmla="*/ 197557 h 499538"/>
                  <a:gd name="connsiteX3-127" fmla="*/ 1010744 w 1026878"/>
                  <a:gd name="connsiteY3-128" fmla="*/ 467216 h 499538"/>
                  <a:gd name="connsiteX4-129" fmla="*/ 0 w 1026878"/>
                  <a:gd name="connsiteY4-130" fmla="*/ 499538 h 499538"/>
                  <a:gd name="connsiteX5-131" fmla="*/ 0 w 1026878"/>
                  <a:gd name="connsiteY5-132" fmla="*/ 499538 h 499538"/>
                  <a:gd name="connsiteX6-133" fmla="*/ 0 w 1026878"/>
                  <a:gd name="connsiteY6-134" fmla="*/ 197557 h 499538"/>
                  <a:gd name="connsiteX7-135" fmla="*/ 197557 w 1026878"/>
                  <a:gd name="connsiteY7-136" fmla="*/ 0 h 499538"/>
                  <a:gd name="connsiteX0-137" fmla="*/ 197557 w 1022863"/>
                  <a:gd name="connsiteY0-138" fmla="*/ 0 h 499538"/>
                  <a:gd name="connsiteX1-139" fmla="*/ 812602 w 1022863"/>
                  <a:gd name="connsiteY1-140" fmla="*/ 0 h 499538"/>
                  <a:gd name="connsiteX2-141" fmla="*/ 1010159 w 1022863"/>
                  <a:gd name="connsiteY2-142" fmla="*/ 197557 h 499538"/>
                  <a:gd name="connsiteX3-143" fmla="*/ 1010744 w 1022863"/>
                  <a:gd name="connsiteY3-144" fmla="*/ 467216 h 499538"/>
                  <a:gd name="connsiteX4-145" fmla="*/ 0 w 1022863"/>
                  <a:gd name="connsiteY4-146" fmla="*/ 499538 h 499538"/>
                  <a:gd name="connsiteX5-147" fmla="*/ 0 w 1022863"/>
                  <a:gd name="connsiteY5-148" fmla="*/ 499538 h 499538"/>
                  <a:gd name="connsiteX6-149" fmla="*/ 0 w 1022863"/>
                  <a:gd name="connsiteY6-150" fmla="*/ 197557 h 499538"/>
                  <a:gd name="connsiteX7-151" fmla="*/ 197557 w 1022863"/>
                  <a:gd name="connsiteY7-152" fmla="*/ 0 h 499538"/>
                  <a:gd name="connsiteX0-153" fmla="*/ 197557 w 1022863"/>
                  <a:gd name="connsiteY0-154" fmla="*/ 0 h 499538"/>
                  <a:gd name="connsiteX1-155" fmla="*/ 812602 w 1022863"/>
                  <a:gd name="connsiteY1-156" fmla="*/ 0 h 499538"/>
                  <a:gd name="connsiteX2-157" fmla="*/ 1010159 w 1022863"/>
                  <a:gd name="connsiteY2-158" fmla="*/ 197557 h 499538"/>
                  <a:gd name="connsiteX3-159" fmla="*/ 1010744 w 1022863"/>
                  <a:gd name="connsiteY3-160" fmla="*/ 467216 h 499538"/>
                  <a:gd name="connsiteX4-161" fmla="*/ 0 w 1022863"/>
                  <a:gd name="connsiteY4-162" fmla="*/ 499538 h 499538"/>
                  <a:gd name="connsiteX5-163" fmla="*/ 0 w 1022863"/>
                  <a:gd name="connsiteY5-164" fmla="*/ 499538 h 499538"/>
                  <a:gd name="connsiteX6-165" fmla="*/ 0 w 1022863"/>
                  <a:gd name="connsiteY6-166" fmla="*/ 197557 h 499538"/>
                  <a:gd name="connsiteX7-167" fmla="*/ 197557 w 1022863"/>
                  <a:gd name="connsiteY7-168" fmla="*/ 0 h 499538"/>
                  <a:gd name="connsiteX0-169" fmla="*/ 197557 w 1020770"/>
                  <a:gd name="connsiteY0-170" fmla="*/ 0 h 499538"/>
                  <a:gd name="connsiteX1-171" fmla="*/ 812602 w 1020770"/>
                  <a:gd name="connsiteY1-172" fmla="*/ 0 h 499538"/>
                  <a:gd name="connsiteX2-173" fmla="*/ 1010159 w 1020770"/>
                  <a:gd name="connsiteY2-174" fmla="*/ 197557 h 499538"/>
                  <a:gd name="connsiteX3-175" fmla="*/ 999775 w 1020770"/>
                  <a:gd name="connsiteY3-176" fmla="*/ 477795 h 499538"/>
                  <a:gd name="connsiteX4-177" fmla="*/ 0 w 1020770"/>
                  <a:gd name="connsiteY4-178" fmla="*/ 499538 h 499538"/>
                  <a:gd name="connsiteX5-179" fmla="*/ 0 w 1020770"/>
                  <a:gd name="connsiteY5-180" fmla="*/ 499538 h 499538"/>
                  <a:gd name="connsiteX6-181" fmla="*/ 0 w 1020770"/>
                  <a:gd name="connsiteY6-182" fmla="*/ 197557 h 499538"/>
                  <a:gd name="connsiteX7-183" fmla="*/ 197557 w 1020770"/>
                  <a:gd name="connsiteY7-184" fmla="*/ 0 h 499538"/>
                  <a:gd name="connsiteX0-185" fmla="*/ 197557 w 1022775"/>
                  <a:gd name="connsiteY0-186" fmla="*/ 0 h 499538"/>
                  <a:gd name="connsiteX1-187" fmla="*/ 812602 w 1022775"/>
                  <a:gd name="connsiteY1-188" fmla="*/ 0 h 499538"/>
                  <a:gd name="connsiteX2-189" fmla="*/ 1010159 w 1022775"/>
                  <a:gd name="connsiteY2-190" fmla="*/ 197557 h 499538"/>
                  <a:gd name="connsiteX3-191" fmla="*/ 1010354 w 1022775"/>
                  <a:gd name="connsiteY3-192" fmla="*/ 488764 h 499538"/>
                  <a:gd name="connsiteX4-193" fmla="*/ 0 w 1022775"/>
                  <a:gd name="connsiteY4-194" fmla="*/ 499538 h 499538"/>
                  <a:gd name="connsiteX5-195" fmla="*/ 0 w 1022775"/>
                  <a:gd name="connsiteY5-196" fmla="*/ 499538 h 499538"/>
                  <a:gd name="connsiteX6-197" fmla="*/ 0 w 1022775"/>
                  <a:gd name="connsiteY6-198" fmla="*/ 197557 h 499538"/>
                  <a:gd name="connsiteX7-199" fmla="*/ 197557 w 1022775"/>
                  <a:gd name="connsiteY7-200" fmla="*/ 0 h 499538"/>
                  <a:gd name="connsiteX0-201" fmla="*/ 197557 w 1010465"/>
                  <a:gd name="connsiteY0-202" fmla="*/ 0 h 499538"/>
                  <a:gd name="connsiteX1-203" fmla="*/ 812602 w 1010465"/>
                  <a:gd name="connsiteY1-204" fmla="*/ 0 h 499538"/>
                  <a:gd name="connsiteX2-205" fmla="*/ 1010159 w 1010465"/>
                  <a:gd name="connsiteY2-206" fmla="*/ 197557 h 499538"/>
                  <a:gd name="connsiteX3-207" fmla="*/ 1010354 w 1010465"/>
                  <a:gd name="connsiteY3-208" fmla="*/ 488764 h 499538"/>
                  <a:gd name="connsiteX4-209" fmla="*/ 0 w 1010465"/>
                  <a:gd name="connsiteY4-210" fmla="*/ 499538 h 499538"/>
                  <a:gd name="connsiteX5-211" fmla="*/ 0 w 1010465"/>
                  <a:gd name="connsiteY5-212" fmla="*/ 499538 h 499538"/>
                  <a:gd name="connsiteX6-213" fmla="*/ 0 w 1010465"/>
                  <a:gd name="connsiteY6-214" fmla="*/ 197557 h 499538"/>
                  <a:gd name="connsiteX7-215" fmla="*/ 197557 w 1010465"/>
                  <a:gd name="connsiteY7-216" fmla="*/ 0 h 4995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010465" h="499538">
                    <a:moveTo>
                      <a:pt x="197557" y="0"/>
                    </a:moveTo>
                    <a:lnTo>
                      <a:pt x="812602" y="0"/>
                    </a:lnTo>
                    <a:cubicBezTo>
                      <a:pt x="921710" y="0"/>
                      <a:pt x="1010159" y="88449"/>
                      <a:pt x="1010159" y="197557"/>
                    </a:cubicBezTo>
                    <a:cubicBezTo>
                      <a:pt x="1011945" y="320331"/>
                      <a:pt x="1005124" y="203566"/>
                      <a:pt x="1010354" y="488764"/>
                    </a:cubicBezTo>
                    <a:cubicBezTo>
                      <a:pt x="839345" y="265421"/>
                      <a:pt x="195453" y="265254"/>
                      <a:pt x="0" y="499538"/>
                    </a:cubicBezTo>
                    <a:lnTo>
                      <a:pt x="0" y="499538"/>
                    </a:lnTo>
                    <a:lnTo>
                      <a:pt x="0" y="197557"/>
                    </a:lnTo>
                    <a:cubicBezTo>
                      <a:pt x="0" y="88449"/>
                      <a:pt x="88449" y="0"/>
                      <a:pt x="19755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grpSp>
        <p:grpSp>
          <p:nvGrpSpPr>
            <p:cNvPr id="90" name="组合 106"/>
            <p:cNvGrpSpPr/>
            <p:nvPr/>
          </p:nvGrpSpPr>
          <p:grpSpPr>
            <a:xfrm>
              <a:off x="8986" y="3660"/>
              <a:ext cx="517" cy="318"/>
              <a:chOff x="4285591" y="2056351"/>
              <a:chExt cx="2020478" cy="1241507"/>
            </a:xfrm>
            <a:solidFill>
              <a:schemeClr val="tx1">
                <a:lumMod val="65000"/>
                <a:lumOff val="35000"/>
              </a:schemeClr>
            </a:solidFill>
          </p:grpSpPr>
          <p:sp>
            <p:nvSpPr>
              <p:cNvPr id="91" name="等腰三角形 90"/>
              <p:cNvSpPr/>
              <p:nvPr/>
            </p:nvSpPr>
            <p:spPr>
              <a:xfrm rot="10800000">
                <a:off x="4285591" y="2056351"/>
                <a:ext cx="2002492" cy="9552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92" name="等腰三角形 91"/>
              <p:cNvSpPr/>
              <p:nvPr/>
            </p:nvSpPr>
            <p:spPr>
              <a:xfrm rot="16200000">
                <a:off x="5567112" y="2425640"/>
                <a:ext cx="964302" cy="47763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93" name="等腰三角形 92"/>
              <p:cNvSpPr/>
              <p:nvPr/>
            </p:nvSpPr>
            <p:spPr>
              <a:xfrm rot="5400000">
                <a:off x="4060242" y="2447116"/>
                <a:ext cx="964302" cy="47763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94" name="等腰三角形 123"/>
              <p:cNvSpPr/>
              <p:nvPr/>
            </p:nvSpPr>
            <p:spPr>
              <a:xfrm>
                <a:off x="4313267" y="2738151"/>
                <a:ext cx="1992802" cy="559707"/>
              </a:xfrm>
              <a:custGeom>
                <a:avLst/>
                <a:gdLst>
                  <a:gd name="connsiteX0" fmla="*/ 0 w 2002492"/>
                  <a:gd name="connsiteY0" fmla="*/ 955272 h 955272"/>
                  <a:gd name="connsiteX1" fmla="*/ 1001246 w 2002492"/>
                  <a:gd name="connsiteY1" fmla="*/ 0 h 955272"/>
                  <a:gd name="connsiteX2" fmla="*/ 2002492 w 2002492"/>
                  <a:gd name="connsiteY2" fmla="*/ 955272 h 955272"/>
                  <a:gd name="connsiteX3" fmla="*/ 0 w 2002492"/>
                  <a:gd name="connsiteY3" fmla="*/ 955272 h 955272"/>
                  <a:gd name="connsiteX0-1" fmla="*/ 0 w 2002492"/>
                  <a:gd name="connsiteY0-2" fmla="*/ 955272 h 955272"/>
                  <a:gd name="connsiteX1-3" fmla="*/ 1001246 w 2002492"/>
                  <a:gd name="connsiteY1-4" fmla="*/ 0 h 955272"/>
                  <a:gd name="connsiteX2-5" fmla="*/ 1446521 w 2002492"/>
                  <a:gd name="connsiteY2-6" fmla="*/ 414955 h 955272"/>
                  <a:gd name="connsiteX3-7" fmla="*/ 2002492 w 2002492"/>
                  <a:gd name="connsiteY3-8" fmla="*/ 955272 h 955272"/>
                  <a:gd name="connsiteX4" fmla="*/ 0 w 2002492"/>
                  <a:gd name="connsiteY4" fmla="*/ 955272 h 955272"/>
                  <a:gd name="connsiteX0-9" fmla="*/ 0 w 2002492"/>
                  <a:gd name="connsiteY0-10" fmla="*/ 955272 h 955272"/>
                  <a:gd name="connsiteX1-11" fmla="*/ 563871 w 2002492"/>
                  <a:gd name="connsiteY1-12" fmla="*/ 421305 h 955272"/>
                  <a:gd name="connsiteX2-13" fmla="*/ 1001246 w 2002492"/>
                  <a:gd name="connsiteY2-14" fmla="*/ 0 h 955272"/>
                  <a:gd name="connsiteX3-15" fmla="*/ 1446521 w 2002492"/>
                  <a:gd name="connsiteY3-16" fmla="*/ 414955 h 955272"/>
                  <a:gd name="connsiteX4-17" fmla="*/ 2002492 w 2002492"/>
                  <a:gd name="connsiteY4-18" fmla="*/ 955272 h 955272"/>
                  <a:gd name="connsiteX5" fmla="*/ 0 w 2002492"/>
                  <a:gd name="connsiteY5" fmla="*/ 955272 h 955272"/>
                  <a:gd name="connsiteX0-19" fmla="*/ 0 w 2002492"/>
                  <a:gd name="connsiteY0-20" fmla="*/ 540317 h 540317"/>
                  <a:gd name="connsiteX1-21" fmla="*/ 563871 w 2002492"/>
                  <a:gd name="connsiteY1-22" fmla="*/ 6350 h 540317"/>
                  <a:gd name="connsiteX2-23" fmla="*/ 1007596 w 2002492"/>
                  <a:gd name="connsiteY2-24" fmla="*/ 410545 h 540317"/>
                  <a:gd name="connsiteX3-25" fmla="*/ 1446521 w 2002492"/>
                  <a:gd name="connsiteY3-26" fmla="*/ 0 h 540317"/>
                  <a:gd name="connsiteX4-27" fmla="*/ 2002492 w 2002492"/>
                  <a:gd name="connsiteY4-28" fmla="*/ 540317 h 540317"/>
                  <a:gd name="connsiteX5-29" fmla="*/ 0 w 2002492"/>
                  <a:gd name="connsiteY5-30" fmla="*/ 540317 h 540317"/>
                  <a:gd name="connsiteX0-31" fmla="*/ 0 w 2002492"/>
                  <a:gd name="connsiteY0-32" fmla="*/ 540317 h 540317"/>
                  <a:gd name="connsiteX1-33" fmla="*/ 563871 w 2002492"/>
                  <a:gd name="connsiteY1-34" fmla="*/ 6350 h 540317"/>
                  <a:gd name="connsiteX2-35" fmla="*/ 997897 w 2002492"/>
                  <a:gd name="connsiteY2-36" fmla="*/ 303901 h 540317"/>
                  <a:gd name="connsiteX3-37" fmla="*/ 1446521 w 2002492"/>
                  <a:gd name="connsiteY3-38" fmla="*/ 0 h 540317"/>
                  <a:gd name="connsiteX4-39" fmla="*/ 2002492 w 2002492"/>
                  <a:gd name="connsiteY4-40" fmla="*/ 540317 h 540317"/>
                  <a:gd name="connsiteX5-41" fmla="*/ 0 w 2002492"/>
                  <a:gd name="connsiteY5-42" fmla="*/ 540317 h 540317"/>
                  <a:gd name="connsiteX0-43" fmla="*/ 0 w 2002492"/>
                  <a:gd name="connsiteY0-44" fmla="*/ 608181 h 608181"/>
                  <a:gd name="connsiteX1-45" fmla="*/ 563871 w 2002492"/>
                  <a:gd name="connsiteY1-46" fmla="*/ 74214 h 608181"/>
                  <a:gd name="connsiteX2-47" fmla="*/ 997897 w 2002492"/>
                  <a:gd name="connsiteY2-48" fmla="*/ 371765 h 608181"/>
                  <a:gd name="connsiteX3-49" fmla="*/ 1388353 w 2002492"/>
                  <a:gd name="connsiteY3-50" fmla="*/ 0 h 608181"/>
                  <a:gd name="connsiteX4-51" fmla="*/ 2002492 w 2002492"/>
                  <a:gd name="connsiteY4-52" fmla="*/ 608181 h 608181"/>
                  <a:gd name="connsiteX5-53" fmla="*/ 0 w 2002492"/>
                  <a:gd name="connsiteY5-54" fmla="*/ 608181 h 608181"/>
                  <a:gd name="connsiteX0-55" fmla="*/ 0 w 2002492"/>
                  <a:gd name="connsiteY0-56" fmla="*/ 608181 h 608181"/>
                  <a:gd name="connsiteX1-57" fmla="*/ 622038 w 2002492"/>
                  <a:gd name="connsiteY1-58" fmla="*/ 35436 h 608181"/>
                  <a:gd name="connsiteX2-59" fmla="*/ 997897 w 2002492"/>
                  <a:gd name="connsiteY2-60" fmla="*/ 371765 h 608181"/>
                  <a:gd name="connsiteX3-61" fmla="*/ 1388353 w 2002492"/>
                  <a:gd name="connsiteY3-62" fmla="*/ 0 h 608181"/>
                  <a:gd name="connsiteX4-63" fmla="*/ 2002492 w 2002492"/>
                  <a:gd name="connsiteY4-64" fmla="*/ 608181 h 608181"/>
                  <a:gd name="connsiteX5-65" fmla="*/ 0 w 2002492"/>
                  <a:gd name="connsiteY5-66" fmla="*/ 608181 h 608181"/>
                  <a:gd name="connsiteX0-67" fmla="*/ 0 w 2002492"/>
                  <a:gd name="connsiteY0-68" fmla="*/ 646960 h 646960"/>
                  <a:gd name="connsiteX1-69" fmla="*/ 622038 w 2002492"/>
                  <a:gd name="connsiteY1-70" fmla="*/ 74215 h 646960"/>
                  <a:gd name="connsiteX2-71" fmla="*/ 997897 w 2002492"/>
                  <a:gd name="connsiteY2-72" fmla="*/ 410544 h 646960"/>
                  <a:gd name="connsiteX3-73" fmla="*/ 1456217 w 2002492"/>
                  <a:gd name="connsiteY3-74" fmla="*/ 0 h 646960"/>
                  <a:gd name="connsiteX4-75" fmla="*/ 2002492 w 2002492"/>
                  <a:gd name="connsiteY4-76" fmla="*/ 646960 h 646960"/>
                  <a:gd name="connsiteX5-77" fmla="*/ 0 w 2002492"/>
                  <a:gd name="connsiteY5-78" fmla="*/ 646960 h 646960"/>
                  <a:gd name="connsiteX0-79" fmla="*/ 0 w 2012190"/>
                  <a:gd name="connsiteY0-80" fmla="*/ 646960 h 646960"/>
                  <a:gd name="connsiteX1-81" fmla="*/ 622038 w 2012190"/>
                  <a:gd name="connsiteY1-82" fmla="*/ 74215 h 646960"/>
                  <a:gd name="connsiteX2-83" fmla="*/ 997897 w 2012190"/>
                  <a:gd name="connsiteY2-84" fmla="*/ 410544 h 646960"/>
                  <a:gd name="connsiteX3-85" fmla="*/ 1456217 w 2012190"/>
                  <a:gd name="connsiteY3-86" fmla="*/ 0 h 646960"/>
                  <a:gd name="connsiteX4-87" fmla="*/ 2012190 w 2012190"/>
                  <a:gd name="connsiteY4-88" fmla="*/ 559708 h 646960"/>
                  <a:gd name="connsiteX5-89" fmla="*/ 0 w 2012190"/>
                  <a:gd name="connsiteY5-90" fmla="*/ 646960 h 646960"/>
                  <a:gd name="connsiteX0-91" fmla="*/ 0 w 2012190"/>
                  <a:gd name="connsiteY0-92" fmla="*/ 646960 h 646960"/>
                  <a:gd name="connsiteX1-93" fmla="*/ 554174 w 2012190"/>
                  <a:gd name="connsiteY1-94" fmla="*/ 35436 h 646960"/>
                  <a:gd name="connsiteX2-95" fmla="*/ 997897 w 2012190"/>
                  <a:gd name="connsiteY2-96" fmla="*/ 410544 h 646960"/>
                  <a:gd name="connsiteX3-97" fmla="*/ 1456217 w 2012190"/>
                  <a:gd name="connsiteY3-98" fmla="*/ 0 h 646960"/>
                  <a:gd name="connsiteX4-99" fmla="*/ 2012190 w 2012190"/>
                  <a:gd name="connsiteY4-100" fmla="*/ 559708 h 646960"/>
                  <a:gd name="connsiteX5-101" fmla="*/ 0 w 2012190"/>
                  <a:gd name="connsiteY5-102" fmla="*/ 646960 h 646960"/>
                  <a:gd name="connsiteX0-103" fmla="*/ 0 w 1992803"/>
                  <a:gd name="connsiteY0-104" fmla="*/ 540317 h 559708"/>
                  <a:gd name="connsiteX1-105" fmla="*/ 534787 w 1992803"/>
                  <a:gd name="connsiteY1-106" fmla="*/ 35436 h 559708"/>
                  <a:gd name="connsiteX2-107" fmla="*/ 978510 w 1992803"/>
                  <a:gd name="connsiteY2-108" fmla="*/ 410544 h 559708"/>
                  <a:gd name="connsiteX3-109" fmla="*/ 1436830 w 1992803"/>
                  <a:gd name="connsiteY3-110" fmla="*/ 0 h 559708"/>
                  <a:gd name="connsiteX4-111" fmla="*/ 1992803 w 1992803"/>
                  <a:gd name="connsiteY4-112" fmla="*/ 559708 h 559708"/>
                  <a:gd name="connsiteX5-113" fmla="*/ 0 w 1992803"/>
                  <a:gd name="connsiteY5-114" fmla="*/ 540317 h 559708"/>
                  <a:gd name="connsiteX0-115" fmla="*/ 0 w 1992803"/>
                  <a:gd name="connsiteY0-116" fmla="*/ 550010 h 559708"/>
                  <a:gd name="connsiteX1-117" fmla="*/ 534787 w 1992803"/>
                  <a:gd name="connsiteY1-118" fmla="*/ 35436 h 559708"/>
                  <a:gd name="connsiteX2-119" fmla="*/ 978510 w 1992803"/>
                  <a:gd name="connsiteY2-120" fmla="*/ 410544 h 559708"/>
                  <a:gd name="connsiteX3-121" fmla="*/ 1436830 w 1992803"/>
                  <a:gd name="connsiteY3-122" fmla="*/ 0 h 559708"/>
                  <a:gd name="connsiteX4-123" fmla="*/ 1992803 w 1992803"/>
                  <a:gd name="connsiteY4-124" fmla="*/ 559708 h 559708"/>
                  <a:gd name="connsiteX5-125" fmla="*/ 0 w 1992803"/>
                  <a:gd name="connsiteY5-126" fmla="*/ 550010 h 559708"/>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Lst>
                <a:rect l="l" t="t" r="r" b="b"/>
                <a:pathLst>
                  <a:path w="1992803" h="559708">
                    <a:moveTo>
                      <a:pt x="0" y="550010"/>
                    </a:moveTo>
                    <a:lnTo>
                      <a:pt x="534787" y="35436"/>
                    </a:lnTo>
                    <a:lnTo>
                      <a:pt x="978510" y="410544"/>
                    </a:lnTo>
                    <a:lnTo>
                      <a:pt x="1436830" y="0"/>
                    </a:lnTo>
                    <a:lnTo>
                      <a:pt x="1992803" y="559708"/>
                    </a:lnTo>
                    <a:lnTo>
                      <a:pt x="0" y="55001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grpSp>
      </p:grpSp>
      <p:sp>
        <p:nvSpPr>
          <p:cNvPr id="134" name="矩形 10"/>
          <p:cNvSpPr>
            <a:spLocks noChangeArrowheads="1"/>
          </p:cNvSpPr>
          <p:nvPr/>
        </p:nvSpPr>
        <p:spPr bwMode="auto">
          <a:xfrm>
            <a:off x="4426267" y="6016448"/>
            <a:ext cx="3734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FF0000"/>
                </a:solidFill>
                <a:latin typeface="微软雅黑" pitchFamily="34" charset="-122"/>
                <a:ea typeface="微软雅黑" pitchFamily="34" charset="-122"/>
              </a:rPr>
              <a:t>目标决定方向，标准决定质量</a:t>
            </a:r>
            <a:endParaRPr lang="zh-CN" altLang="en-US" sz="20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26091674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框 52"/>
          <p:cNvSpPr txBox="1"/>
          <p:nvPr/>
        </p:nvSpPr>
        <p:spPr>
          <a:xfrm>
            <a:off x="360850" y="829358"/>
            <a:ext cx="4734291" cy="378341"/>
          </a:xfrm>
          <a:prstGeom prst="rect">
            <a:avLst/>
          </a:prstGeom>
          <a:noFill/>
        </p:spPr>
        <p:txBody>
          <a:bodyPr vert="horz" wrap="square" lIns="100361" tIns="50181" rIns="100361" bIns="50181" rtlCol="0">
            <a:spAutoFit/>
          </a:bodyPr>
          <a:lstStyle/>
          <a:p>
            <a:pPr lvl="0" algn="ctr"/>
            <a:r>
              <a:rPr lang="zh-CN" altLang="en-US" b="1" dirty="0" smtClean="0">
                <a:solidFill>
                  <a:prstClr val="black"/>
                </a:solidFill>
                <a:latin typeface="微软雅黑" panose="020B0503020204020204" pitchFamily="34" charset="-122"/>
                <a:ea typeface="微软雅黑" panose="020B0503020204020204" pitchFamily="34" charset="-122"/>
              </a:rPr>
              <a:t>学院制定的基于共性特征的通用性标准</a:t>
            </a:r>
            <a:endParaRPr lang="en-US" altLang="zh-CN" b="1" dirty="0" smtClean="0">
              <a:solidFill>
                <a:srgbClr val="F79646"/>
              </a:solidFill>
              <a:latin typeface="微软雅黑" panose="020B0503020204020204" pitchFamily="34" charset="-122"/>
              <a:ea typeface="微软雅黑" panose="020B0503020204020204" pitchFamily="34" charset="-122"/>
            </a:endParaRPr>
          </a:p>
        </p:txBody>
      </p:sp>
      <p:grpSp>
        <p:nvGrpSpPr>
          <p:cNvPr id="72" name="组合 1"/>
          <p:cNvGrpSpPr>
            <a:grpSpLocks/>
          </p:cNvGrpSpPr>
          <p:nvPr/>
        </p:nvGrpSpPr>
        <p:grpSpPr bwMode="auto">
          <a:xfrm>
            <a:off x="3935261" y="107181"/>
            <a:ext cx="7704561" cy="722177"/>
            <a:chOff x="3935413" y="269875"/>
            <a:chExt cx="6121400" cy="722009"/>
          </a:xfrm>
        </p:grpSpPr>
        <p:sp>
          <p:nvSpPr>
            <p:cNvPr id="73"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74"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75"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76"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77"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78"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79" name="矩形 78"/>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80"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3"/>
          <p:cNvGrpSpPr/>
          <p:nvPr/>
        </p:nvGrpSpPr>
        <p:grpSpPr>
          <a:xfrm>
            <a:off x="260978" y="954109"/>
            <a:ext cx="396480" cy="141984"/>
            <a:chOff x="1077144" y="1439285"/>
            <a:chExt cx="396480" cy="141984"/>
          </a:xfrm>
          <a:solidFill>
            <a:srgbClr val="FF6600"/>
          </a:solidFill>
        </p:grpSpPr>
        <p:sp>
          <p:nvSpPr>
            <p:cNvPr id="82" name="燕尾形 81"/>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83" name="燕尾形 82"/>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84" name="燕尾形 83"/>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nvGrpSpPr>
          <p:cNvPr id="65" name="组合 2">
            <a:extLst>
              <a:ext uri="{FF2B5EF4-FFF2-40B4-BE49-F238E27FC236}">
                <a16:creationId xmlns:a16="http://schemas.microsoft.com/office/drawing/2014/main" xmlns="" id="{939E549F-77BD-4CA1-A3CB-98147B78E844}"/>
              </a:ext>
            </a:extLst>
          </p:cNvPr>
          <p:cNvGrpSpPr>
            <a:grpSpLocks/>
          </p:cNvGrpSpPr>
          <p:nvPr/>
        </p:nvGrpSpPr>
        <p:grpSpPr bwMode="auto">
          <a:xfrm>
            <a:off x="3535745" y="1327944"/>
            <a:ext cx="4495604" cy="4534650"/>
            <a:chOff x="6490740" y="696996"/>
            <a:chExt cx="5355963" cy="5564573"/>
          </a:xfrm>
        </p:grpSpPr>
        <p:sp>
          <p:nvSpPr>
            <p:cNvPr id="66" name="Freeform 1867">
              <a:extLst>
                <a:ext uri="{FF2B5EF4-FFF2-40B4-BE49-F238E27FC236}">
                  <a16:creationId xmlns:a16="http://schemas.microsoft.com/office/drawing/2014/main" xmlns="" id="{9DD52627-E14F-4D15-B424-D8BB753BADF4}"/>
                </a:ext>
              </a:extLst>
            </p:cNvPr>
            <p:cNvSpPr>
              <a:spLocks/>
            </p:cNvSpPr>
            <p:nvPr/>
          </p:nvSpPr>
          <p:spPr bwMode="auto">
            <a:xfrm>
              <a:off x="8126501" y="2306270"/>
              <a:ext cx="2082783" cy="2331127"/>
            </a:xfrm>
            <a:custGeom>
              <a:avLst/>
              <a:gdLst>
                <a:gd name="T0" fmla="*/ 154 w 159"/>
                <a:gd name="T1" fmla="*/ 124 h 178"/>
                <a:gd name="T2" fmla="*/ 150 w 159"/>
                <a:gd name="T3" fmla="*/ 123 h 178"/>
                <a:gd name="T4" fmla="*/ 150 w 159"/>
                <a:gd name="T5" fmla="*/ 123 h 178"/>
                <a:gd name="T6" fmla="*/ 141 w 159"/>
                <a:gd name="T7" fmla="*/ 122 h 178"/>
                <a:gd name="T8" fmla="*/ 159 w 159"/>
                <a:gd name="T9" fmla="*/ 90 h 178"/>
                <a:gd name="T10" fmla="*/ 140 w 159"/>
                <a:gd name="T11" fmla="*/ 56 h 178"/>
                <a:gd name="T12" fmla="*/ 150 w 159"/>
                <a:gd name="T13" fmla="*/ 55 h 178"/>
                <a:gd name="T14" fmla="*/ 150 w 159"/>
                <a:gd name="T15" fmla="*/ 55 h 178"/>
                <a:gd name="T16" fmla="*/ 154 w 159"/>
                <a:gd name="T17" fmla="*/ 54 h 178"/>
                <a:gd name="T18" fmla="*/ 157 w 159"/>
                <a:gd name="T19" fmla="*/ 44 h 178"/>
                <a:gd name="T20" fmla="*/ 147 w 159"/>
                <a:gd name="T21" fmla="*/ 42 h 178"/>
                <a:gd name="T22" fmla="*/ 144 w 159"/>
                <a:gd name="T23" fmla="*/ 45 h 178"/>
                <a:gd name="T24" fmla="*/ 144 w 159"/>
                <a:gd name="T25" fmla="*/ 45 h 178"/>
                <a:gd name="T26" fmla="*/ 138 w 159"/>
                <a:gd name="T27" fmla="*/ 53 h 178"/>
                <a:gd name="T28" fmla="*/ 119 w 159"/>
                <a:gd name="T29" fmla="*/ 20 h 178"/>
                <a:gd name="T30" fmla="*/ 81 w 159"/>
                <a:gd name="T31" fmla="*/ 20 h 178"/>
                <a:gd name="T32" fmla="*/ 85 w 159"/>
                <a:gd name="T33" fmla="*/ 11 h 178"/>
                <a:gd name="T34" fmla="*/ 85 w 159"/>
                <a:gd name="T35" fmla="*/ 11 h 178"/>
                <a:gd name="T36" fmla="*/ 86 w 159"/>
                <a:gd name="T37" fmla="*/ 7 h 178"/>
                <a:gd name="T38" fmla="*/ 79 w 159"/>
                <a:gd name="T39" fmla="*/ 0 h 178"/>
                <a:gd name="T40" fmla="*/ 72 w 159"/>
                <a:gd name="T41" fmla="*/ 7 h 178"/>
                <a:gd name="T42" fmla="*/ 74 w 159"/>
                <a:gd name="T43" fmla="*/ 11 h 178"/>
                <a:gd name="T44" fmla="*/ 74 w 159"/>
                <a:gd name="T45" fmla="*/ 11 h 178"/>
                <a:gd name="T46" fmla="*/ 77 w 159"/>
                <a:gd name="T47" fmla="*/ 20 h 178"/>
                <a:gd name="T48" fmla="*/ 40 w 159"/>
                <a:gd name="T49" fmla="*/ 20 h 178"/>
                <a:gd name="T50" fmla="*/ 21 w 159"/>
                <a:gd name="T51" fmla="*/ 53 h 178"/>
                <a:gd name="T52" fmla="*/ 14 w 159"/>
                <a:gd name="T53" fmla="*/ 45 h 178"/>
                <a:gd name="T54" fmla="*/ 14 w 159"/>
                <a:gd name="T55" fmla="*/ 45 h 178"/>
                <a:gd name="T56" fmla="*/ 12 w 159"/>
                <a:gd name="T57" fmla="*/ 42 h 178"/>
                <a:gd name="T58" fmla="*/ 2 w 159"/>
                <a:gd name="T59" fmla="*/ 44 h 178"/>
                <a:gd name="T60" fmla="*/ 5 w 159"/>
                <a:gd name="T61" fmla="*/ 54 h 178"/>
                <a:gd name="T62" fmla="*/ 9 w 159"/>
                <a:gd name="T63" fmla="*/ 55 h 178"/>
                <a:gd name="T64" fmla="*/ 9 w 159"/>
                <a:gd name="T65" fmla="*/ 55 h 178"/>
                <a:gd name="T66" fmla="*/ 19 w 159"/>
                <a:gd name="T67" fmla="*/ 56 h 178"/>
                <a:gd name="T68" fmla="*/ 0 w 159"/>
                <a:gd name="T69" fmla="*/ 90 h 178"/>
                <a:gd name="T70" fmla="*/ 18 w 159"/>
                <a:gd name="T71" fmla="*/ 122 h 178"/>
                <a:gd name="T72" fmla="*/ 9 w 159"/>
                <a:gd name="T73" fmla="*/ 123 h 178"/>
                <a:gd name="T74" fmla="*/ 9 w 159"/>
                <a:gd name="T75" fmla="*/ 123 h 178"/>
                <a:gd name="T76" fmla="*/ 5 w 159"/>
                <a:gd name="T77" fmla="*/ 124 h 178"/>
                <a:gd name="T78" fmla="*/ 2 w 159"/>
                <a:gd name="T79" fmla="*/ 134 h 178"/>
                <a:gd name="T80" fmla="*/ 12 w 159"/>
                <a:gd name="T81" fmla="*/ 136 h 178"/>
                <a:gd name="T82" fmla="*/ 14 w 159"/>
                <a:gd name="T83" fmla="*/ 133 h 178"/>
                <a:gd name="T84" fmla="*/ 14 w 159"/>
                <a:gd name="T85" fmla="*/ 133 h 178"/>
                <a:gd name="T86" fmla="*/ 20 w 159"/>
                <a:gd name="T87" fmla="*/ 125 h 178"/>
                <a:gd name="T88" fmla="*/ 40 w 159"/>
                <a:gd name="T89" fmla="*/ 159 h 178"/>
                <a:gd name="T90" fmla="*/ 77 w 159"/>
                <a:gd name="T91" fmla="*/ 159 h 178"/>
                <a:gd name="T92" fmla="*/ 74 w 159"/>
                <a:gd name="T93" fmla="*/ 167 h 178"/>
                <a:gd name="T94" fmla="*/ 74 w 159"/>
                <a:gd name="T95" fmla="*/ 167 h 178"/>
                <a:gd name="T96" fmla="*/ 72 w 159"/>
                <a:gd name="T97" fmla="*/ 171 h 178"/>
                <a:gd name="T98" fmla="*/ 79 w 159"/>
                <a:gd name="T99" fmla="*/ 178 h 178"/>
                <a:gd name="T100" fmla="*/ 86 w 159"/>
                <a:gd name="T101" fmla="*/ 171 h 178"/>
                <a:gd name="T102" fmla="*/ 85 w 159"/>
                <a:gd name="T103" fmla="*/ 167 h 178"/>
                <a:gd name="T104" fmla="*/ 85 w 159"/>
                <a:gd name="T105" fmla="*/ 167 h 178"/>
                <a:gd name="T106" fmla="*/ 81 w 159"/>
                <a:gd name="T107" fmla="*/ 159 h 178"/>
                <a:gd name="T108" fmla="*/ 119 w 159"/>
                <a:gd name="T109" fmla="*/ 159 h 178"/>
                <a:gd name="T110" fmla="*/ 139 w 159"/>
                <a:gd name="T111" fmla="*/ 126 h 178"/>
                <a:gd name="T112" fmla="*/ 144 w 159"/>
                <a:gd name="T113" fmla="*/ 133 h 178"/>
                <a:gd name="T114" fmla="*/ 144 w 159"/>
                <a:gd name="T115" fmla="*/ 133 h 178"/>
                <a:gd name="T116" fmla="*/ 147 w 159"/>
                <a:gd name="T117" fmla="*/ 136 h 178"/>
                <a:gd name="T118" fmla="*/ 157 w 159"/>
                <a:gd name="T119" fmla="*/ 134 h 178"/>
                <a:gd name="T120" fmla="*/ 154 w 159"/>
                <a:gd name="T121" fmla="*/ 12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 h="178">
                  <a:moveTo>
                    <a:pt x="154" y="124"/>
                  </a:moveTo>
                  <a:cubicBezTo>
                    <a:pt x="153" y="123"/>
                    <a:pt x="151" y="123"/>
                    <a:pt x="150" y="123"/>
                  </a:cubicBezTo>
                  <a:cubicBezTo>
                    <a:pt x="150" y="123"/>
                    <a:pt x="150" y="123"/>
                    <a:pt x="150" y="123"/>
                  </a:cubicBezTo>
                  <a:cubicBezTo>
                    <a:pt x="146" y="124"/>
                    <a:pt x="143" y="123"/>
                    <a:pt x="141" y="122"/>
                  </a:cubicBezTo>
                  <a:cubicBezTo>
                    <a:pt x="159" y="90"/>
                    <a:pt x="159" y="90"/>
                    <a:pt x="159" y="90"/>
                  </a:cubicBezTo>
                  <a:cubicBezTo>
                    <a:pt x="140" y="56"/>
                    <a:pt x="140" y="56"/>
                    <a:pt x="140" y="56"/>
                  </a:cubicBezTo>
                  <a:cubicBezTo>
                    <a:pt x="143" y="55"/>
                    <a:pt x="146" y="54"/>
                    <a:pt x="150" y="55"/>
                  </a:cubicBezTo>
                  <a:cubicBezTo>
                    <a:pt x="150" y="55"/>
                    <a:pt x="150" y="55"/>
                    <a:pt x="150" y="55"/>
                  </a:cubicBezTo>
                  <a:cubicBezTo>
                    <a:pt x="151" y="55"/>
                    <a:pt x="153" y="55"/>
                    <a:pt x="154" y="54"/>
                  </a:cubicBezTo>
                  <a:cubicBezTo>
                    <a:pt x="157" y="52"/>
                    <a:pt x="159" y="48"/>
                    <a:pt x="157" y="44"/>
                  </a:cubicBezTo>
                  <a:cubicBezTo>
                    <a:pt x="155" y="41"/>
                    <a:pt x="150" y="40"/>
                    <a:pt x="147" y="42"/>
                  </a:cubicBezTo>
                  <a:cubicBezTo>
                    <a:pt x="146" y="43"/>
                    <a:pt x="145" y="44"/>
                    <a:pt x="144" y="45"/>
                  </a:cubicBezTo>
                  <a:cubicBezTo>
                    <a:pt x="144" y="45"/>
                    <a:pt x="144" y="45"/>
                    <a:pt x="144" y="45"/>
                  </a:cubicBezTo>
                  <a:cubicBezTo>
                    <a:pt x="143" y="49"/>
                    <a:pt x="141" y="51"/>
                    <a:pt x="138" y="53"/>
                  </a:cubicBezTo>
                  <a:cubicBezTo>
                    <a:pt x="119" y="20"/>
                    <a:pt x="119" y="20"/>
                    <a:pt x="119" y="20"/>
                  </a:cubicBezTo>
                  <a:cubicBezTo>
                    <a:pt x="81" y="20"/>
                    <a:pt x="81" y="20"/>
                    <a:pt x="81" y="20"/>
                  </a:cubicBezTo>
                  <a:cubicBezTo>
                    <a:pt x="81" y="17"/>
                    <a:pt x="83" y="14"/>
                    <a:pt x="85" y="11"/>
                  </a:cubicBezTo>
                  <a:cubicBezTo>
                    <a:pt x="85" y="11"/>
                    <a:pt x="85" y="11"/>
                    <a:pt x="85" y="11"/>
                  </a:cubicBezTo>
                  <a:cubicBezTo>
                    <a:pt x="86" y="10"/>
                    <a:pt x="86" y="8"/>
                    <a:pt x="86" y="7"/>
                  </a:cubicBezTo>
                  <a:cubicBezTo>
                    <a:pt x="86" y="3"/>
                    <a:pt x="83" y="0"/>
                    <a:pt x="79" y="0"/>
                  </a:cubicBezTo>
                  <a:cubicBezTo>
                    <a:pt x="76" y="0"/>
                    <a:pt x="72" y="3"/>
                    <a:pt x="72" y="7"/>
                  </a:cubicBezTo>
                  <a:cubicBezTo>
                    <a:pt x="72" y="8"/>
                    <a:pt x="73" y="10"/>
                    <a:pt x="74" y="11"/>
                  </a:cubicBezTo>
                  <a:cubicBezTo>
                    <a:pt x="74" y="11"/>
                    <a:pt x="74" y="11"/>
                    <a:pt x="74" y="11"/>
                  </a:cubicBezTo>
                  <a:cubicBezTo>
                    <a:pt x="76" y="14"/>
                    <a:pt x="77" y="17"/>
                    <a:pt x="77" y="20"/>
                  </a:cubicBezTo>
                  <a:cubicBezTo>
                    <a:pt x="40" y="20"/>
                    <a:pt x="40" y="20"/>
                    <a:pt x="40" y="20"/>
                  </a:cubicBezTo>
                  <a:cubicBezTo>
                    <a:pt x="21" y="53"/>
                    <a:pt x="21" y="53"/>
                    <a:pt x="21" y="53"/>
                  </a:cubicBezTo>
                  <a:cubicBezTo>
                    <a:pt x="18" y="51"/>
                    <a:pt x="16" y="49"/>
                    <a:pt x="14" y="45"/>
                  </a:cubicBezTo>
                  <a:cubicBezTo>
                    <a:pt x="14" y="45"/>
                    <a:pt x="14" y="45"/>
                    <a:pt x="14" y="45"/>
                  </a:cubicBezTo>
                  <a:cubicBezTo>
                    <a:pt x="14" y="44"/>
                    <a:pt x="13" y="43"/>
                    <a:pt x="12" y="42"/>
                  </a:cubicBezTo>
                  <a:cubicBezTo>
                    <a:pt x="8" y="40"/>
                    <a:pt x="4" y="41"/>
                    <a:pt x="2" y="44"/>
                  </a:cubicBezTo>
                  <a:cubicBezTo>
                    <a:pt x="0" y="48"/>
                    <a:pt x="1" y="52"/>
                    <a:pt x="5" y="54"/>
                  </a:cubicBezTo>
                  <a:cubicBezTo>
                    <a:pt x="6" y="55"/>
                    <a:pt x="7" y="55"/>
                    <a:pt x="9" y="55"/>
                  </a:cubicBezTo>
                  <a:cubicBezTo>
                    <a:pt x="9" y="55"/>
                    <a:pt x="9" y="55"/>
                    <a:pt x="9" y="55"/>
                  </a:cubicBezTo>
                  <a:cubicBezTo>
                    <a:pt x="13" y="54"/>
                    <a:pt x="16" y="55"/>
                    <a:pt x="19" y="56"/>
                  </a:cubicBezTo>
                  <a:cubicBezTo>
                    <a:pt x="0" y="90"/>
                    <a:pt x="0" y="90"/>
                    <a:pt x="0" y="90"/>
                  </a:cubicBezTo>
                  <a:cubicBezTo>
                    <a:pt x="18" y="122"/>
                    <a:pt x="18" y="122"/>
                    <a:pt x="18" y="122"/>
                  </a:cubicBezTo>
                  <a:cubicBezTo>
                    <a:pt x="16" y="123"/>
                    <a:pt x="13" y="124"/>
                    <a:pt x="9" y="123"/>
                  </a:cubicBezTo>
                  <a:cubicBezTo>
                    <a:pt x="9" y="123"/>
                    <a:pt x="9" y="123"/>
                    <a:pt x="9" y="123"/>
                  </a:cubicBezTo>
                  <a:cubicBezTo>
                    <a:pt x="7" y="123"/>
                    <a:pt x="6" y="123"/>
                    <a:pt x="5" y="124"/>
                  </a:cubicBezTo>
                  <a:cubicBezTo>
                    <a:pt x="1" y="126"/>
                    <a:pt x="0" y="130"/>
                    <a:pt x="2" y="134"/>
                  </a:cubicBezTo>
                  <a:cubicBezTo>
                    <a:pt x="4" y="137"/>
                    <a:pt x="8" y="138"/>
                    <a:pt x="12" y="136"/>
                  </a:cubicBezTo>
                  <a:cubicBezTo>
                    <a:pt x="13" y="135"/>
                    <a:pt x="14" y="134"/>
                    <a:pt x="14" y="133"/>
                  </a:cubicBezTo>
                  <a:cubicBezTo>
                    <a:pt x="14" y="133"/>
                    <a:pt x="14" y="133"/>
                    <a:pt x="14" y="133"/>
                  </a:cubicBezTo>
                  <a:cubicBezTo>
                    <a:pt x="16" y="129"/>
                    <a:pt x="18" y="127"/>
                    <a:pt x="20" y="125"/>
                  </a:cubicBezTo>
                  <a:cubicBezTo>
                    <a:pt x="40" y="159"/>
                    <a:pt x="40" y="159"/>
                    <a:pt x="40" y="159"/>
                  </a:cubicBezTo>
                  <a:cubicBezTo>
                    <a:pt x="77" y="159"/>
                    <a:pt x="77" y="159"/>
                    <a:pt x="77" y="159"/>
                  </a:cubicBezTo>
                  <a:cubicBezTo>
                    <a:pt x="77" y="162"/>
                    <a:pt x="76" y="164"/>
                    <a:pt x="74" y="167"/>
                  </a:cubicBezTo>
                  <a:cubicBezTo>
                    <a:pt x="74" y="167"/>
                    <a:pt x="74" y="167"/>
                    <a:pt x="74" y="167"/>
                  </a:cubicBezTo>
                  <a:cubicBezTo>
                    <a:pt x="73" y="168"/>
                    <a:pt x="72" y="170"/>
                    <a:pt x="72" y="171"/>
                  </a:cubicBezTo>
                  <a:cubicBezTo>
                    <a:pt x="72" y="175"/>
                    <a:pt x="75" y="178"/>
                    <a:pt x="79" y="178"/>
                  </a:cubicBezTo>
                  <a:cubicBezTo>
                    <a:pt x="83" y="178"/>
                    <a:pt x="86" y="175"/>
                    <a:pt x="86" y="171"/>
                  </a:cubicBezTo>
                  <a:cubicBezTo>
                    <a:pt x="86" y="170"/>
                    <a:pt x="86" y="168"/>
                    <a:pt x="85" y="167"/>
                  </a:cubicBezTo>
                  <a:cubicBezTo>
                    <a:pt x="85" y="167"/>
                    <a:pt x="85" y="167"/>
                    <a:pt x="85" y="167"/>
                  </a:cubicBezTo>
                  <a:cubicBezTo>
                    <a:pt x="83" y="164"/>
                    <a:pt x="82" y="162"/>
                    <a:pt x="81" y="159"/>
                  </a:cubicBezTo>
                  <a:cubicBezTo>
                    <a:pt x="119" y="159"/>
                    <a:pt x="119" y="159"/>
                    <a:pt x="119" y="159"/>
                  </a:cubicBezTo>
                  <a:cubicBezTo>
                    <a:pt x="139" y="126"/>
                    <a:pt x="139" y="126"/>
                    <a:pt x="139" y="126"/>
                  </a:cubicBezTo>
                  <a:cubicBezTo>
                    <a:pt x="141" y="127"/>
                    <a:pt x="143" y="130"/>
                    <a:pt x="144" y="133"/>
                  </a:cubicBezTo>
                  <a:cubicBezTo>
                    <a:pt x="144" y="133"/>
                    <a:pt x="144" y="133"/>
                    <a:pt x="144" y="133"/>
                  </a:cubicBezTo>
                  <a:cubicBezTo>
                    <a:pt x="145" y="134"/>
                    <a:pt x="146" y="135"/>
                    <a:pt x="147" y="136"/>
                  </a:cubicBezTo>
                  <a:cubicBezTo>
                    <a:pt x="150" y="138"/>
                    <a:pt x="155" y="137"/>
                    <a:pt x="157" y="134"/>
                  </a:cubicBezTo>
                  <a:cubicBezTo>
                    <a:pt x="159" y="130"/>
                    <a:pt x="157" y="126"/>
                    <a:pt x="154" y="124"/>
                  </a:cubicBezTo>
                  <a:close/>
                </a:path>
              </a:pathLst>
            </a:custGeom>
            <a:gradFill flip="none" rotWithShape="1">
              <a:gsLst>
                <a:gs pos="100000">
                  <a:srgbClr val="FFFFFF">
                    <a:lumMod val="100000"/>
                  </a:srgbClr>
                </a:gs>
                <a:gs pos="0">
                  <a:srgbClr val="D9D9DA"/>
                </a:gs>
              </a:gsLst>
              <a:lin ang="2700000" scaled="1"/>
              <a:tileRect/>
            </a:gradFill>
            <a:ln w="19050" cap="flat" cmpd="sng" algn="ctr">
              <a:gradFill flip="none" rotWithShape="1">
                <a:gsLst>
                  <a:gs pos="100000">
                    <a:srgbClr val="FFFFFF"/>
                  </a:gs>
                  <a:gs pos="0">
                    <a:srgbClr val="D9D9DA"/>
                  </a:gs>
                </a:gsLst>
                <a:lin ang="13500000" scaled="1"/>
                <a:tileRect/>
              </a:gradFill>
              <a:prstDash val="solid"/>
              <a:miter lim="800000"/>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zh-CN" altLang="en-US" b="1" kern="0">
                <a:solidFill>
                  <a:prstClr val="white"/>
                </a:solidFill>
                <a:latin typeface="微软雅黑" panose="020B0503020204020204" pitchFamily="34" charset="-122"/>
                <a:ea typeface="微软雅黑" panose="020B0503020204020204" pitchFamily="34" charset="-122"/>
              </a:endParaRPr>
            </a:p>
          </p:txBody>
        </p:sp>
        <p:sp>
          <p:nvSpPr>
            <p:cNvPr id="67" name="Freeform 1877">
              <a:extLst>
                <a:ext uri="{FF2B5EF4-FFF2-40B4-BE49-F238E27FC236}">
                  <a16:creationId xmlns:a16="http://schemas.microsoft.com/office/drawing/2014/main" xmlns="" id="{BEC7FD7A-3C59-44FC-8FCB-F1DFC7CA5968}"/>
                </a:ext>
              </a:extLst>
            </p:cNvPr>
            <p:cNvSpPr>
              <a:spLocks/>
            </p:cNvSpPr>
            <p:nvPr/>
          </p:nvSpPr>
          <p:spPr bwMode="auto">
            <a:xfrm>
              <a:off x="6490740" y="1639050"/>
              <a:ext cx="2107617" cy="1819538"/>
            </a:xfrm>
            <a:custGeom>
              <a:avLst/>
              <a:gdLst>
                <a:gd name="T0" fmla="*/ 141 w 161"/>
                <a:gd name="T1" fmla="*/ 37 h 139"/>
                <a:gd name="T2" fmla="*/ 152 w 161"/>
                <a:gd name="T3" fmla="*/ 36 h 139"/>
                <a:gd name="T4" fmla="*/ 152 w 161"/>
                <a:gd name="T5" fmla="*/ 36 h 139"/>
                <a:gd name="T6" fmla="*/ 156 w 161"/>
                <a:gd name="T7" fmla="*/ 35 h 139"/>
                <a:gd name="T8" fmla="*/ 159 w 161"/>
                <a:gd name="T9" fmla="*/ 25 h 139"/>
                <a:gd name="T10" fmla="*/ 149 w 161"/>
                <a:gd name="T11" fmla="*/ 23 h 139"/>
                <a:gd name="T12" fmla="*/ 146 w 161"/>
                <a:gd name="T13" fmla="*/ 26 h 139"/>
                <a:gd name="T14" fmla="*/ 146 w 161"/>
                <a:gd name="T15" fmla="*/ 26 h 139"/>
                <a:gd name="T16" fmla="*/ 139 w 161"/>
                <a:gd name="T17" fmla="*/ 34 h 139"/>
                <a:gd name="T18" fmla="*/ 120 w 161"/>
                <a:gd name="T19" fmla="*/ 0 h 139"/>
                <a:gd name="T20" fmla="*/ 40 w 161"/>
                <a:gd name="T21" fmla="*/ 0 h 139"/>
                <a:gd name="T22" fmla="*/ 0 w 161"/>
                <a:gd name="T23" fmla="*/ 70 h 139"/>
                <a:gd name="T24" fmla="*/ 40 w 161"/>
                <a:gd name="T25" fmla="*/ 139 h 139"/>
                <a:gd name="T26" fmla="*/ 76 w 161"/>
                <a:gd name="T27" fmla="*/ 139 h 139"/>
                <a:gd name="T28" fmla="*/ 74 w 161"/>
                <a:gd name="T29" fmla="*/ 135 h 139"/>
                <a:gd name="T30" fmla="*/ 73 w 161"/>
                <a:gd name="T31" fmla="*/ 133 h 139"/>
                <a:gd name="T32" fmla="*/ 72 w 161"/>
                <a:gd name="T33" fmla="*/ 132 h 139"/>
                <a:gd name="T34" fmla="*/ 72 w 161"/>
                <a:gd name="T35" fmla="*/ 129 h 139"/>
                <a:gd name="T36" fmla="*/ 81 w 161"/>
                <a:gd name="T37" fmla="*/ 120 h 139"/>
                <a:gd name="T38" fmla="*/ 90 w 161"/>
                <a:gd name="T39" fmla="*/ 129 h 139"/>
                <a:gd name="T40" fmla="*/ 90 w 161"/>
                <a:gd name="T41" fmla="*/ 132 h 139"/>
                <a:gd name="T42" fmla="*/ 89 w 161"/>
                <a:gd name="T43" fmla="*/ 133 h 139"/>
                <a:gd name="T44" fmla="*/ 88 w 161"/>
                <a:gd name="T45" fmla="*/ 135 h 139"/>
                <a:gd name="T46" fmla="*/ 86 w 161"/>
                <a:gd name="T47" fmla="*/ 139 h 139"/>
                <a:gd name="T48" fmla="*/ 120 w 161"/>
                <a:gd name="T49" fmla="*/ 139 h 139"/>
                <a:gd name="T50" fmla="*/ 138 w 161"/>
                <a:gd name="T51" fmla="*/ 108 h 139"/>
                <a:gd name="T52" fmla="*/ 137 w 161"/>
                <a:gd name="T53" fmla="*/ 108 h 139"/>
                <a:gd name="T54" fmla="*/ 134 w 161"/>
                <a:gd name="T55" fmla="*/ 108 h 139"/>
                <a:gd name="T56" fmla="*/ 132 w 161"/>
                <a:gd name="T57" fmla="*/ 108 h 139"/>
                <a:gd name="T58" fmla="*/ 131 w 161"/>
                <a:gd name="T59" fmla="*/ 107 h 139"/>
                <a:gd name="T60" fmla="*/ 129 w 161"/>
                <a:gd name="T61" fmla="*/ 107 h 139"/>
                <a:gd name="T62" fmla="*/ 125 w 161"/>
                <a:gd name="T63" fmla="*/ 94 h 139"/>
                <a:gd name="T64" fmla="*/ 133 w 161"/>
                <a:gd name="T65" fmla="*/ 90 h 139"/>
                <a:gd name="T66" fmla="*/ 138 w 161"/>
                <a:gd name="T67" fmla="*/ 91 h 139"/>
                <a:gd name="T68" fmla="*/ 139 w 161"/>
                <a:gd name="T69" fmla="*/ 92 h 139"/>
                <a:gd name="T70" fmla="*/ 140 w 161"/>
                <a:gd name="T71" fmla="*/ 93 h 139"/>
                <a:gd name="T72" fmla="*/ 141 w 161"/>
                <a:gd name="T73" fmla="*/ 95 h 139"/>
                <a:gd name="T74" fmla="*/ 143 w 161"/>
                <a:gd name="T75" fmla="*/ 99 h 139"/>
                <a:gd name="T76" fmla="*/ 160 w 161"/>
                <a:gd name="T77" fmla="*/ 70 h 139"/>
                <a:gd name="T78" fmla="*/ 141 w 161"/>
                <a:gd name="T79" fmla="*/ 3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139">
                  <a:moveTo>
                    <a:pt x="141" y="37"/>
                  </a:moveTo>
                  <a:cubicBezTo>
                    <a:pt x="144" y="36"/>
                    <a:pt x="147" y="35"/>
                    <a:pt x="152" y="36"/>
                  </a:cubicBezTo>
                  <a:cubicBezTo>
                    <a:pt x="152" y="36"/>
                    <a:pt x="152" y="36"/>
                    <a:pt x="152" y="36"/>
                  </a:cubicBezTo>
                  <a:cubicBezTo>
                    <a:pt x="153" y="36"/>
                    <a:pt x="155" y="35"/>
                    <a:pt x="156" y="35"/>
                  </a:cubicBezTo>
                  <a:cubicBezTo>
                    <a:pt x="159" y="33"/>
                    <a:pt x="161" y="28"/>
                    <a:pt x="159" y="25"/>
                  </a:cubicBezTo>
                  <a:cubicBezTo>
                    <a:pt x="157" y="22"/>
                    <a:pt x="152" y="21"/>
                    <a:pt x="149" y="23"/>
                  </a:cubicBezTo>
                  <a:cubicBezTo>
                    <a:pt x="148" y="23"/>
                    <a:pt x="147" y="24"/>
                    <a:pt x="146" y="26"/>
                  </a:cubicBezTo>
                  <a:cubicBezTo>
                    <a:pt x="146" y="26"/>
                    <a:pt x="146" y="26"/>
                    <a:pt x="146" y="26"/>
                  </a:cubicBezTo>
                  <a:cubicBezTo>
                    <a:pt x="144" y="30"/>
                    <a:pt x="142" y="32"/>
                    <a:pt x="139" y="34"/>
                  </a:cubicBezTo>
                  <a:cubicBezTo>
                    <a:pt x="120" y="0"/>
                    <a:pt x="120" y="0"/>
                    <a:pt x="120" y="0"/>
                  </a:cubicBezTo>
                  <a:cubicBezTo>
                    <a:pt x="40" y="0"/>
                    <a:pt x="40" y="0"/>
                    <a:pt x="40" y="0"/>
                  </a:cubicBezTo>
                  <a:cubicBezTo>
                    <a:pt x="0" y="70"/>
                    <a:pt x="0" y="70"/>
                    <a:pt x="0" y="70"/>
                  </a:cubicBezTo>
                  <a:cubicBezTo>
                    <a:pt x="40" y="139"/>
                    <a:pt x="40" y="139"/>
                    <a:pt x="40" y="139"/>
                  </a:cubicBezTo>
                  <a:cubicBezTo>
                    <a:pt x="76" y="139"/>
                    <a:pt x="76" y="139"/>
                    <a:pt x="76" y="139"/>
                  </a:cubicBezTo>
                  <a:cubicBezTo>
                    <a:pt x="76" y="138"/>
                    <a:pt x="75" y="136"/>
                    <a:pt x="74" y="135"/>
                  </a:cubicBezTo>
                  <a:cubicBezTo>
                    <a:pt x="73" y="133"/>
                    <a:pt x="73" y="133"/>
                    <a:pt x="73" y="133"/>
                  </a:cubicBezTo>
                  <a:cubicBezTo>
                    <a:pt x="72" y="132"/>
                    <a:pt x="72" y="132"/>
                    <a:pt x="72" y="132"/>
                  </a:cubicBezTo>
                  <a:cubicBezTo>
                    <a:pt x="72" y="131"/>
                    <a:pt x="72" y="130"/>
                    <a:pt x="72" y="129"/>
                  </a:cubicBezTo>
                  <a:cubicBezTo>
                    <a:pt x="72" y="124"/>
                    <a:pt x="76" y="120"/>
                    <a:pt x="81" y="120"/>
                  </a:cubicBezTo>
                  <a:cubicBezTo>
                    <a:pt x="86" y="120"/>
                    <a:pt x="90" y="124"/>
                    <a:pt x="90" y="129"/>
                  </a:cubicBezTo>
                  <a:cubicBezTo>
                    <a:pt x="90" y="130"/>
                    <a:pt x="90" y="131"/>
                    <a:pt x="90" y="132"/>
                  </a:cubicBezTo>
                  <a:cubicBezTo>
                    <a:pt x="89" y="133"/>
                    <a:pt x="89" y="133"/>
                    <a:pt x="89" y="133"/>
                  </a:cubicBezTo>
                  <a:cubicBezTo>
                    <a:pt x="88" y="135"/>
                    <a:pt x="88" y="135"/>
                    <a:pt x="88" y="135"/>
                  </a:cubicBezTo>
                  <a:cubicBezTo>
                    <a:pt x="87" y="136"/>
                    <a:pt x="86" y="138"/>
                    <a:pt x="86" y="139"/>
                  </a:cubicBezTo>
                  <a:cubicBezTo>
                    <a:pt x="120" y="139"/>
                    <a:pt x="120" y="139"/>
                    <a:pt x="120" y="139"/>
                  </a:cubicBezTo>
                  <a:cubicBezTo>
                    <a:pt x="138" y="108"/>
                    <a:pt x="138" y="108"/>
                    <a:pt x="138" y="108"/>
                  </a:cubicBezTo>
                  <a:cubicBezTo>
                    <a:pt x="138" y="108"/>
                    <a:pt x="137" y="108"/>
                    <a:pt x="137" y="108"/>
                  </a:cubicBezTo>
                  <a:cubicBezTo>
                    <a:pt x="136" y="108"/>
                    <a:pt x="135" y="108"/>
                    <a:pt x="134" y="108"/>
                  </a:cubicBezTo>
                  <a:cubicBezTo>
                    <a:pt x="132" y="108"/>
                    <a:pt x="132" y="108"/>
                    <a:pt x="132" y="108"/>
                  </a:cubicBezTo>
                  <a:cubicBezTo>
                    <a:pt x="131" y="107"/>
                    <a:pt x="131" y="107"/>
                    <a:pt x="131" y="107"/>
                  </a:cubicBezTo>
                  <a:cubicBezTo>
                    <a:pt x="130" y="107"/>
                    <a:pt x="129" y="107"/>
                    <a:pt x="129" y="107"/>
                  </a:cubicBezTo>
                  <a:cubicBezTo>
                    <a:pt x="124" y="104"/>
                    <a:pt x="123" y="99"/>
                    <a:pt x="125" y="94"/>
                  </a:cubicBezTo>
                  <a:cubicBezTo>
                    <a:pt x="127" y="92"/>
                    <a:pt x="130" y="90"/>
                    <a:pt x="133" y="90"/>
                  </a:cubicBezTo>
                  <a:cubicBezTo>
                    <a:pt x="135" y="90"/>
                    <a:pt x="136" y="90"/>
                    <a:pt x="138" y="91"/>
                  </a:cubicBezTo>
                  <a:cubicBezTo>
                    <a:pt x="138" y="91"/>
                    <a:pt x="139" y="92"/>
                    <a:pt x="139" y="92"/>
                  </a:cubicBezTo>
                  <a:cubicBezTo>
                    <a:pt x="140" y="93"/>
                    <a:pt x="140" y="93"/>
                    <a:pt x="140" y="93"/>
                  </a:cubicBezTo>
                  <a:cubicBezTo>
                    <a:pt x="141" y="95"/>
                    <a:pt x="141" y="95"/>
                    <a:pt x="141" y="95"/>
                  </a:cubicBezTo>
                  <a:cubicBezTo>
                    <a:pt x="142" y="97"/>
                    <a:pt x="143" y="98"/>
                    <a:pt x="143" y="99"/>
                  </a:cubicBezTo>
                  <a:cubicBezTo>
                    <a:pt x="160" y="70"/>
                    <a:pt x="160" y="70"/>
                    <a:pt x="160" y="70"/>
                  </a:cubicBezTo>
                  <a:lnTo>
                    <a:pt x="141" y="37"/>
                  </a:lnTo>
                  <a:close/>
                </a:path>
              </a:pathLst>
            </a:custGeom>
            <a:gradFill flip="none" rotWithShape="1">
              <a:gsLst>
                <a:gs pos="100000">
                  <a:srgbClr val="FFFFFF">
                    <a:lumMod val="100000"/>
                  </a:srgbClr>
                </a:gs>
                <a:gs pos="0">
                  <a:srgbClr val="D9D9DA"/>
                </a:gs>
              </a:gsLst>
              <a:lin ang="2700000" scaled="1"/>
              <a:tileRect/>
            </a:gradFill>
            <a:ln w="19050" cap="flat" cmpd="sng" algn="ctr">
              <a:gradFill flip="none" rotWithShape="1">
                <a:gsLst>
                  <a:gs pos="100000">
                    <a:srgbClr val="FFFFFF"/>
                  </a:gs>
                  <a:gs pos="0">
                    <a:srgbClr val="D9D9DA"/>
                  </a:gs>
                </a:gsLst>
                <a:lin ang="13500000" scaled="1"/>
                <a:tileRect/>
              </a:gradFill>
              <a:prstDash val="solid"/>
              <a:miter lim="800000"/>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zh-CN" altLang="en-US" b="1" kern="0">
                <a:solidFill>
                  <a:prstClr val="white"/>
                </a:solidFill>
                <a:latin typeface="微软雅黑" panose="020B0503020204020204" pitchFamily="34" charset="-122"/>
                <a:ea typeface="微软雅黑" panose="020B0503020204020204" pitchFamily="34" charset="-122"/>
              </a:endParaRPr>
            </a:p>
          </p:txBody>
        </p:sp>
        <p:sp>
          <p:nvSpPr>
            <p:cNvPr id="68" name="Freeform 1887">
              <a:extLst>
                <a:ext uri="{FF2B5EF4-FFF2-40B4-BE49-F238E27FC236}">
                  <a16:creationId xmlns:a16="http://schemas.microsoft.com/office/drawing/2014/main" xmlns="" id="{6642BF76-4F68-41A3-B0DC-B4B24BC78C12}"/>
                </a:ext>
              </a:extLst>
            </p:cNvPr>
            <p:cNvSpPr>
              <a:spLocks/>
            </p:cNvSpPr>
            <p:nvPr/>
          </p:nvSpPr>
          <p:spPr bwMode="auto">
            <a:xfrm>
              <a:off x="6503985" y="3236733"/>
              <a:ext cx="2094372" cy="2094372"/>
            </a:xfrm>
            <a:custGeom>
              <a:avLst/>
              <a:gdLst>
                <a:gd name="T0" fmla="*/ 142 w 160"/>
                <a:gd name="T1" fmla="*/ 60 h 160"/>
                <a:gd name="T2" fmla="*/ 140 w 160"/>
                <a:gd name="T3" fmla="*/ 63 h 160"/>
                <a:gd name="T4" fmla="*/ 139 w 160"/>
                <a:gd name="T5" fmla="*/ 65 h 160"/>
                <a:gd name="T6" fmla="*/ 138 w 160"/>
                <a:gd name="T7" fmla="*/ 66 h 160"/>
                <a:gd name="T8" fmla="*/ 137 w 160"/>
                <a:gd name="T9" fmla="*/ 67 h 160"/>
                <a:gd name="T10" fmla="*/ 132 w 160"/>
                <a:gd name="T11" fmla="*/ 68 h 160"/>
                <a:gd name="T12" fmla="*/ 124 w 160"/>
                <a:gd name="T13" fmla="*/ 64 h 160"/>
                <a:gd name="T14" fmla="*/ 128 w 160"/>
                <a:gd name="T15" fmla="*/ 51 h 160"/>
                <a:gd name="T16" fmla="*/ 129 w 160"/>
                <a:gd name="T17" fmla="*/ 51 h 160"/>
                <a:gd name="T18" fmla="*/ 131 w 160"/>
                <a:gd name="T19" fmla="*/ 50 h 160"/>
                <a:gd name="T20" fmla="*/ 133 w 160"/>
                <a:gd name="T21" fmla="*/ 50 h 160"/>
                <a:gd name="T22" fmla="*/ 136 w 160"/>
                <a:gd name="T23" fmla="*/ 50 h 160"/>
                <a:gd name="T24" fmla="*/ 136 w 160"/>
                <a:gd name="T25" fmla="*/ 50 h 160"/>
                <a:gd name="T26" fmla="*/ 120 w 160"/>
                <a:gd name="T27" fmla="*/ 22 h 160"/>
                <a:gd name="T28" fmla="*/ 82 w 160"/>
                <a:gd name="T29" fmla="*/ 22 h 160"/>
                <a:gd name="T30" fmla="*/ 86 w 160"/>
                <a:gd name="T31" fmla="*/ 12 h 160"/>
                <a:gd name="T32" fmla="*/ 86 w 160"/>
                <a:gd name="T33" fmla="*/ 12 h 160"/>
                <a:gd name="T34" fmla="*/ 87 w 160"/>
                <a:gd name="T35" fmla="*/ 7 h 160"/>
                <a:gd name="T36" fmla="*/ 80 w 160"/>
                <a:gd name="T37" fmla="*/ 0 h 160"/>
                <a:gd name="T38" fmla="*/ 73 w 160"/>
                <a:gd name="T39" fmla="*/ 7 h 160"/>
                <a:gd name="T40" fmla="*/ 74 w 160"/>
                <a:gd name="T41" fmla="*/ 12 h 160"/>
                <a:gd name="T42" fmla="*/ 74 w 160"/>
                <a:gd name="T43" fmla="*/ 12 h 160"/>
                <a:gd name="T44" fmla="*/ 78 w 160"/>
                <a:gd name="T45" fmla="*/ 22 h 160"/>
                <a:gd name="T46" fmla="*/ 40 w 160"/>
                <a:gd name="T47" fmla="*/ 22 h 160"/>
                <a:gd name="T48" fmla="*/ 0 w 160"/>
                <a:gd name="T49" fmla="*/ 91 h 160"/>
                <a:gd name="T50" fmla="*/ 40 w 160"/>
                <a:gd name="T51" fmla="*/ 160 h 160"/>
                <a:gd name="T52" fmla="*/ 120 w 160"/>
                <a:gd name="T53" fmla="*/ 160 h 160"/>
                <a:gd name="T54" fmla="*/ 138 w 160"/>
                <a:gd name="T55" fmla="*/ 129 h 160"/>
                <a:gd name="T56" fmla="*/ 135 w 160"/>
                <a:gd name="T57" fmla="*/ 129 h 160"/>
                <a:gd name="T58" fmla="*/ 132 w 160"/>
                <a:gd name="T59" fmla="*/ 129 h 160"/>
                <a:gd name="T60" fmla="*/ 130 w 160"/>
                <a:gd name="T61" fmla="*/ 129 h 160"/>
                <a:gd name="T62" fmla="*/ 129 w 160"/>
                <a:gd name="T63" fmla="*/ 128 h 160"/>
                <a:gd name="T64" fmla="*/ 127 w 160"/>
                <a:gd name="T65" fmla="*/ 128 h 160"/>
                <a:gd name="T66" fmla="*/ 123 w 160"/>
                <a:gd name="T67" fmla="*/ 122 h 160"/>
                <a:gd name="T68" fmla="*/ 124 w 160"/>
                <a:gd name="T69" fmla="*/ 115 h 160"/>
                <a:gd name="T70" fmla="*/ 131 w 160"/>
                <a:gd name="T71" fmla="*/ 111 h 160"/>
                <a:gd name="T72" fmla="*/ 136 w 160"/>
                <a:gd name="T73" fmla="*/ 112 h 160"/>
                <a:gd name="T74" fmla="*/ 138 w 160"/>
                <a:gd name="T75" fmla="*/ 113 h 160"/>
                <a:gd name="T76" fmla="*/ 139 w 160"/>
                <a:gd name="T77" fmla="*/ 115 h 160"/>
                <a:gd name="T78" fmla="*/ 140 w 160"/>
                <a:gd name="T79" fmla="*/ 116 h 160"/>
                <a:gd name="T80" fmla="*/ 142 w 160"/>
                <a:gd name="T81" fmla="*/ 121 h 160"/>
                <a:gd name="T82" fmla="*/ 160 w 160"/>
                <a:gd name="T83" fmla="*/ 91 h 160"/>
                <a:gd name="T84" fmla="*/ 142 w 160"/>
                <a:gd name="T85" fmla="*/ 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60">
                  <a:moveTo>
                    <a:pt x="142" y="60"/>
                  </a:moveTo>
                  <a:cubicBezTo>
                    <a:pt x="141" y="61"/>
                    <a:pt x="141" y="62"/>
                    <a:pt x="140" y="63"/>
                  </a:cubicBezTo>
                  <a:cubicBezTo>
                    <a:pt x="139" y="65"/>
                    <a:pt x="139" y="65"/>
                    <a:pt x="139" y="65"/>
                  </a:cubicBezTo>
                  <a:cubicBezTo>
                    <a:pt x="138" y="66"/>
                    <a:pt x="138" y="66"/>
                    <a:pt x="138" y="66"/>
                  </a:cubicBezTo>
                  <a:cubicBezTo>
                    <a:pt x="138" y="66"/>
                    <a:pt x="137" y="67"/>
                    <a:pt x="137" y="67"/>
                  </a:cubicBezTo>
                  <a:cubicBezTo>
                    <a:pt x="135" y="68"/>
                    <a:pt x="134" y="68"/>
                    <a:pt x="132" y="68"/>
                  </a:cubicBezTo>
                  <a:cubicBezTo>
                    <a:pt x="129" y="68"/>
                    <a:pt x="126" y="66"/>
                    <a:pt x="124" y="64"/>
                  </a:cubicBezTo>
                  <a:cubicBezTo>
                    <a:pt x="122" y="59"/>
                    <a:pt x="123" y="54"/>
                    <a:pt x="128" y="51"/>
                  </a:cubicBezTo>
                  <a:cubicBezTo>
                    <a:pt x="128" y="51"/>
                    <a:pt x="129" y="51"/>
                    <a:pt x="129" y="51"/>
                  </a:cubicBezTo>
                  <a:cubicBezTo>
                    <a:pt x="131" y="50"/>
                    <a:pt x="131" y="50"/>
                    <a:pt x="131" y="50"/>
                  </a:cubicBezTo>
                  <a:cubicBezTo>
                    <a:pt x="133" y="50"/>
                    <a:pt x="133" y="50"/>
                    <a:pt x="133" y="50"/>
                  </a:cubicBezTo>
                  <a:cubicBezTo>
                    <a:pt x="134" y="50"/>
                    <a:pt x="135" y="50"/>
                    <a:pt x="136" y="50"/>
                  </a:cubicBezTo>
                  <a:cubicBezTo>
                    <a:pt x="136" y="50"/>
                    <a:pt x="136" y="50"/>
                    <a:pt x="136" y="50"/>
                  </a:cubicBezTo>
                  <a:cubicBezTo>
                    <a:pt x="120" y="22"/>
                    <a:pt x="120" y="22"/>
                    <a:pt x="120" y="22"/>
                  </a:cubicBezTo>
                  <a:cubicBezTo>
                    <a:pt x="82" y="22"/>
                    <a:pt x="82" y="22"/>
                    <a:pt x="82" y="22"/>
                  </a:cubicBezTo>
                  <a:cubicBezTo>
                    <a:pt x="82" y="18"/>
                    <a:pt x="83" y="15"/>
                    <a:pt x="86" y="12"/>
                  </a:cubicBezTo>
                  <a:cubicBezTo>
                    <a:pt x="86" y="12"/>
                    <a:pt x="86" y="12"/>
                    <a:pt x="86" y="12"/>
                  </a:cubicBezTo>
                  <a:cubicBezTo>
                    <a:pt x="86" y="10"/>
                    <a:pt x="87" y="9"/>
                    <a:pt x="87" y="7"/>
                  </a:cubicBezTo>
                  <a:cubicBezTo>
                    <a:pt x="87" y="4"/>
                    <a:pt x="84" y="0"/>
                    <a:pt x="80" y="0"/>
                  </a:cubicBezTo>
                  <a:cubicBezTo>
                    <a:pt x="76" y="0"/>
                    <a:pt x="73" y="4"/>
                    <a:pt x="73" y="7"/>
                  </a:cubicBezTo>
                  <a:cubicBezTo>
                    <a:pt x="73" y="9"/>
                    <a:pt x="73" y="10"/>
                    <a:pt x="74" y="12"/>
                  </a:cubicBezTo>
                  <a:cubicBezTo>
                    <a:pt x="74" y="12"/>
                    <a:pt x="74" y="12"/>
                    <a:pt x="74" y="12"/>
                  </a:cubicBezTo>
                  <a:cubicBezTo>
                    <a:pt x="77" y="15"/>
                    <a:pt x="78" y="18"/>
                    <a:pt x="78" y="22"/>
                  </a:cubicBezTo>
                  <a:cubicBezTo>
                    <a:pt x="40" y="22"/>
                    <a:pt x="40" y="22"/>
                    <a:pt x="40" y="22"/>
                  </a:cubicBezTo>
                  <a:cubicBezTo>
                    <a:pt x="0" y="91"/>
                    <a:pt x="0" y="91"/>
                    <a:pt x="0" y="91"/>
                  </a:cubicBezTo>
                  <a:cubicBezTo>
                    <a:pt x="40" y="160"/>
                    <a:pt x="40" y="160"/>
                    <a:pt x="40" y="160"/>
                  </a:cubicBezTo>
                  <a:cubicBezTo>
                    <a:pt x="120" y="160"/>
                    <a:pt x="120" y="160"/>
                    <a:pt x="120" y="160"/>
                  </a:cubicBezTo>
                  <a:cubicBezTo>
                    <a:pt x="138" y="129"/>
                    <a:pt x="138" y="129"/>
                    <a:pt x="138" y="129"/>
                  </a:cubicBezTo>
                  <a:cubicBezTo>
                    <a:pt x="137" y="129"/>
                    <a:pt x="136" y="129"/>
                    <a:pt x="135" y="129"/>
                  </a:cubicBezTo>
                  <a:cubicBezTo>
                    <a:pt x="134" y="129"/>
                    <a:pt x="133" y="129"/>
                    <a:pt x="132" y="129"/>
                  </a:cubicBezTo>
                  <a:cubicBezTo>
                    <a:pt x="130" y="129"/>
                    <a:pt x="130" y="129"/>
                    <a:pt x="130" y="129"/>
                  </a:cubicBezTo>
                  <a:cubicBezTo>
                    <a:pt x="129" y="128"/>
                    <a:pt x="129" y="128"/>
                    <a:pt x="129" y="128"/>
                  </a:cubicBezTo>
                  <a:cubicBezTo>
                    <a:pt x="128" y="128"/>
                    <a:pt x="128" y="128"/>
                    <a:pt x="127" y="128"/>
                  </a:cubicBezTo>
                  <a:cubicBezTo>
                    <a:pt x="125" y="126"/>
                    <a:pt x="123" y="124"/>
                    <a:pt x="123" y="122"/>
                  </a:cubicBezTo>
                  <a:cubicBezTo>
                    <a:pt x="122" y="120"/>
                    <a:pt x="122" y="117"/>
                    <a:pt x="124" y="115"/>
                  </a:cubicBezTo>
                  <a:cubicBezTo>
                    <a:pt x="125" y="113"/>
                    <a:pt x="128" y="111"/>
                    <a:pt x="131" y="111"/>
                  </a:cubicBezTo>
                  <a:cubicBezTo>
                    <a:pt x="133" y="111"/>
                    <a:pt x="135" y="111"/>
                    <a:pt x="136" y="112"/>
                  </a:cubicBezTo>
                  <a:cubicBezTo>
                    <a:pt x="137" y="112"/>
                    <a:pt x="137" y="113"/>
                    <a:pt x="138" y="113"/>
                  </a:cubicBezTo>
                  <a:cubicBezTo>
                    <a:pt x="139" y="115"/>
                    <a:pt x="139" y="115"/>
                    <a:pt x="139" y="115"/>
                  </a:cubicBezTo>
                  <a:cubicBezTo>
                    <a:pt x="140" y="116"/>
                    <a:pt x="140" y="116"/>
                    <a:pt x="140" y="116"/>
                  </a:cubicBezTo>
                  <a:cubicBezTo>
                    <a:pt x="140" y="118"/>
                    <a:pt x="141" y="120"/>
                    <a:pt x="142" y="121"/>
                  </a:cubicBezTo>
                  <a:cubicBezTo>
                    <a:pt x="160" y="91"/>
                    <a:pt x="160" y="91"/>
                    <a:pt x="160" y="91"/>
                  </a:cubicBezTo>
                  <a:lnTo>
                    <a:pt x="142" y="60"/>
                  </a:lnTo>
                  <a:close/>
                </a:path>
              </a:pathLst>
            </a:custGeom>
            <a:gradFill flip="none" rotWithShape="1">
              <a:gsLst>
                <a:gs pos="100000">
                  <a:srgbClr val="1D8DE5"/>
                </a:gs>
                <a:gs pos="0">
                  <a:srgbClr val="007BB5"/>
                </a:gs>
              </a:gsLst>
              <a:lin ang="2700000" scaled="1"/>
              <a:tileRect/>
            </a:gradFill>
            <a:ln w="19050" cap="flat" cmpd="sng" algn="ctr">
              <a:gradFill flip="none" rotWithShape="1">
                <a:gsLst>
                  <a:gs pos="100000">
                    <a:srgbClr val="1D8DE5"/>
                  </a:gs>
                  <a:gs pos="0">
                    <a:srgbClr val="007BB5"/>
                  </a:gs>
                </a:gsLst>
                <a:lin ang="13500000" scaled="1"/>
                <a:tileRect/>
              </a:gradFill>
              <a:prstDash val="solid"/>
              <a:miter lim="800000"/>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zh-CN" altLang="en-US" b="1" kern="0">
                <a:solidFill>
                  <a:prstClr val="white"/>
                </a:solidFill>
                <a:latin typeface="微软雅黑" panose="020B0503020204020204" pitchFamily="34" charset="-122"/>
                <a:ea typeface="微软雅黑" panose="020B0503020204020204" pitchFamily="34" charset="-122"/>
              </a:endParaRPr>
            </a:p>
          </p:txBody>
        </p:sp>
        <p:sp>
          <p:nvSpPr>
            <p:cNvPr id="69" name="Freeform 1897">
              <a:extLst>
                <a:ext uri="{FF2B5EF4-FFF2-40B4-BE49-F238E27FC236}">
                  <a16:creationId xmlns:a16="http://schemas.microsoft.com/office/drawing/2014/main" xmlns="" id="{2E6B762E-A589-47CD-8DB0-FFD2DD3B534B}"/>
                </a:ext>
              </a:extLst>
            </p:cNvPr>
            <p:cNvSpPr>
              <a:spLocks/>
            </p:cNvSpPr>
            <p:nvPr/>
          </p:nvSpPr>
          <p:spPr bwMode="auto">
            <a:xfrm>
              <a:off x="8113257" y="4453621"/>
              <a:ext cx="2109273" cy="1807948"/>
            </a:xfrm>
            <a:custGeom>
              <a:avLst/>
              <a:gdLst>
                <a:gd name="T0" fmla="*/ 143 w 161"/>
                <a:gd name="T1" fmla="*/ 37 h 138"/>
                <a:gd name="T2" fmla="*/ 140 w 161"/>
                <a:gd name="T3" fmla="*/ 42 h 138"/>
                <a:gd name="T4" fmla="*/ 139 w 161"/>
                <a:gd name="T5" fmla="*/ 44 h 138"/>
                <a:gd name="T6" fmla="*/ 138 w 161"/>
                <a:gd name="T7" fmla="*/ 45 h 138"/>
                <a:gd name="T8" fmla="*/ 136 w 161"/>
                <a:gd name="T9" fmla="*/ 46 h 138"/>
                <a:gd name="T10" fmla="*/ 131 w 161"/>
                <a:gd name="T11" fmla="*/ 47 h 138"/>
                <a:gd name="T12" fmla="*/ 124 w 161"/>
                <a:gd name="T13" fmla="*/ 43 h 138"/>
                <a:gd name="T14" fmla="*/ 123 w 161"/>
                <a:gd name="T15" fmla="*/ 36 h 138"/>
                <a:gd name="T16" fmla="*/ 127 w 161"/>
                <a:gd name="T17" fmla="*/ 31 h 138"/>
                <a:gd name="T18" fmla="*/ 129 w 161"/>
                <a:gd name="T19" fmla="*/ 30 h 138"/>
                <a:gd name="T20" fmla="*/ 130 w 161"/>
                <a:gd name="T21" fmla="*/ 30 h 138"/>
                <a:gd name="T22" fmla="*/ 132 w 161"/>
                <a:gd name="T23" fmla="*/ 29 h 138"/>
                <a:gd name="T24" fmla="*/ 135 w 161"/>
                <a:gd name="T25" fmla="*/ 30 h 138"/>
                <a:gd name="T26" fmla="*/ 138 w 161"/>
                <a:gd name="T27" fmla="*/ 29 h 138"/>
                <a:gd name="T28" fmla="*/ 121 w 161"/>
                <a:gd name="T29" fmla="*/ 0 h 138"/>
                <a:gd name="T30" fmla="*/ 86 w 161"/>
                <a:gd name="T31" fmla="*/ 0 h 138"/>
                <a:gd name="T32" fmla="*/ 88 w 161"/>
                <a:gd name="T33" fmla="*/ 2 h 138"/>
                <a:gd name="T34" fmla="*/ 88 w 161"/>
                <a:gd name="T35" fmla="*/ 4 h 138"/>
                <a:gd name="T36" fmla="*/ 89 w 161"/>
                <a:gd name="T37" fmla="*/ 5 h 138"/>
                <a:gd name="T38" fmla="*/ 89 w 161"/>
                <a:gd name="T39" fmla="*/ 7 h 138"/>
                <a:gd name="T40" fmla="*/ 80 w 161"/>
                <a:gd name="T41" fmla="*/ 16 h 138"/>
                <a:gd name="T42" fmla="*/ 71 w 161"/>
                <a:gd name="T43" fmla="*/ 7 h 138"/>
                <a:gd name="T44" fmla="*/ 71 w 161"/>
                <a:gd name="T45" fmla="*/ 6 h 138"/>
                <a:gd name="T46" fmla="*/ 72 w 161"/>
                <a:gd name="T47" fmla="*/ 4 h 138"/>
                <a:gd name="T48" fmla="*/ 73 w 161"/>
                <a:gd name="T49" fmla="*/ 2 h 138"/>
                <a:gd name="T50" fmla="*/ 75 w 161"/>
                <a:gd name="T51" fmla="*/ 0 h 138"/>
                <a:gd name="T52" fmla="*/ 41 w 161"/>
                <a:gd name="T53" fmla="*/ 0 h 138"/>
                <a:gd name="T54" fmla="*/ 22 w 161"/>
                <a:gd name="T55" fmla="*/ 32 h 138"/>
                <a:gd name="T56" fmla="*/ 15 w 161"/>
                <a:gd name="T57" fmla="*/ 24 h 138"/>
                <a:gd name="T58" fmla="*/ 15 w 161"/>
                <a:gd name="T59" fmla="*/ 24 h 138"/>
                <a:gd name="T60" fmla="*/ 12 w 161"/>
                <a:gd name="T61" fmla="*/ 21 h 138"/>
                <a:gd name="T62" fmla="*/ 2 w 161"/>
                <a:gd name="T63" fmla="*/ 23 h 138"/>
                <a:gd name="T64" fmla="*/ 5 w 161"/>
                <a:gd name="T65" fmla="*/ 33 h 138"/>
                <a:gd name="T66" fmla="*/ 9 w 161"/>
                <a:gd name="T67" fmla="*/ 34 h 138"/>
                <a:gd name="T68" fmla="*/ 9 w 161"/>
                <a:gd name="T69" fmla="*/ 34 h 138"/>
                <a:gd name="T70" fmla="*/ 20 w 161"/>
                <a:gd name="T71" fmla="*/ 36 h 138"/>
                <a:gd name="T72" fmla="*/ 1 w 161"/>
                <a:gd name="T73" fmla="*/ 69 h 138"/>
                <a:gd name="T74" fmla="*/ 41 w 161"/>
                <a:gd name="T75" fmla="*/ 138 h 138"/>
                <a:gd name="T76" fmla="*/ 121 w 161"/>
                <a:gd name="T77" fmla="*/ 138 h 138"/>
                <a:gd name="T78" fmla="*/ 161 w 161"/>
                <a:gd name="T79" fmla="*/ 69 h 138"/>
                <a:gd name="T80" fmla="*/ 143 w 161"/>
                <a:gd name="T81" fmla="*/ 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1" h="138">
                  <a:moveTo>
                    <a:pt x="143" y="37"/>
                  </a:moveTo>
                  <a:cubicBezTo>
                    <a:pt x="142" y="38"/>
                    <a:pt x="141" y="40"/>
                    <a:pt x="140" y="42"/>
                  </a:cubicBezTo>
                  <a:cubicBezTo>
                    <a:pt x="139" y="44"/>
                    <a:pt x="139" y="44"/>
                    <a:pt x="139" y="44"/>
                  </a:cubicBezTo>
                  <a:cubicBezTo>
                    <a:pt x="138" y="45"/>
                    <a:pt x="138" y="45"/>
                    <a:pt x="138" y="45"/>
                  </a:cubicBezTo>
                  <a:cubicBezTo>
                    <a:pt x="137" y="45"/>
                    <a:pt x="137" y="46"/>
                    <a:pt x="136" y="46"/>
                  </a:cubicBezTo>
                  <a:cubicBezTo>
                    <a:pt x="135" y="47"/>
                    <a:pt x="133" y="47"/>
                    <a:pt x="131" y="47"/>
                  </a:cubicBezTo>
                  <a:cubicBezTo>
                    <a:pt x="128" y="47"/>
                    <a:pt x="125" y="46"/>
                    <a:pt x="124" y="43"/>
                  </a:cubicBezTo>
                  <a:cubicBezTo>
                    <a:pt x="122" y="41"/>
                    <a:pt x="122" y="38"/>
                    <a:pt x="123" y="36"/>
                  </a:cubicBezTo>
                  <a:cubicBezTo>
                    <a:pt x="123" y="34"/>
                    <a:pt x="125" y="32"/>
                    <a:pt x="127" y="31"/>
                  </a:cubicBezTo>
                  <a:cubicBezTo>
                    <a:pt x="128" y="30"/>
                    <a:pt x="128" y="30"/>
                    <a:pt x="129" y="30"/>
                  </a:cubicBezTo>
                  <a:cubicBezTo>
                    <a:pt x="130" y="30"/>
                    <a:pt x="130" y="30"/>
                    <a:pt x="130" y="30"/>
                  </a:cubicBezTo>
                  <a:cubicBezTo>
                    <a:pt x="132" y="29"/>
                    <a:pt x="132" y="29"/>
                    <a:pt x="132" y="29"/>
                  </a:cubicBezTo>
                  <a:cubicBezTo>
                    <a:pt x="133" y="30"/>
                    <a:pt x="134" y="30"/>
                    <a:pt x="135" y="30"/>
                  </a:cubicBezTo>
                  <a:cubicBezTo>
                    <a:pt x="136" y="30"/>
                    <a:pt x="137" y="29"/>
                    <a:pt x="138" y="29"/>
                  </a:cubicBezTo>
                  <a:cubicBezTo>
                    <a:pt x="121" y="0"/>
                    <a:pt x="121" y="0"/>
                    <a:pt x="121" y="0"/>
                  </a:cubicBezTo>
                  <a:cubicBezTo>
                    <a:pt x="86" y="0"/>
                    <a:pt x="86" y="0"/>
                    <a:pt x="86" y="0"/>
                  </a:cubicBezTo>
                  <a:cubicBezTo>
                    <a:pt x="87" y="0"/>
                    <a:pt x="87" y="1"/>
                    <a:pt x="88" y="2"/>
                  </a:cubicBezTo>
                  <a:cubicBezTo>
                    <a:pt x="88" y="4"/>
                    <a:pt x="88" y="4"/>
                    <a:pt x="88" y="4"/>
                  </a:cubicBezTo>
                  <a:cubicBezTo>
                    <a:pt x="89" y="5"/>
                    <a:pt x="89" y="5"/>
                    <a:pt x="89" y="5"/>
                  </a:cubicBezTo>
                  <a:cubicBezTo>
                    <a:pt x="89" y="6"/>
                    <a:pt x="89" y="7"/>
                    <a:pt x="89" y="7"/>
                  </a:cubicBezTo>
                  <a:cubicBezTo>
                    <a:pt x="89" y="12"/>
                    <a:pt x="85" y="16"/>
                    <a:pt x="80" y="16"/>
                  </a:cubicBezTo>
                  <a:cubicBezTo>
                    <a:pt x="75" y="16"/>
                    <a:pt x="71" y="12"/>
                    <a:pt x="71" y="7"/>
                  </a:cubicBezTo>
                  <a:cubicBezTo>
                    <a:pt x="71" y="7"/>
                    <a:pt x="71" y="6"/>
                    <a:pt x="71" y="6"/>
                  </a:cubicBezTo>
                  <a:cubicBezTo>
                    <a:pt x="72" y="4"/>
                    <a:pt x="72" y="4"/>
                    <a:pt x="72" y="4"/>
                  </a:cubicBezTo>
                  <a:cubicBezTo>
                    <a:pt x="73" y="2"/>
                    <a:pt x="73" y="2"/>
                    <a:pt x="73" y="2"/>
                  </a:cubicBezTo>
                  <a:cubicBezTo>
                    <a:pt x="74" y="1"/>
                    <a:pt x="74" y="0"/>
                    <a:pt x="75" y="0"/>
                  </a:cubicBezTo>
                  <a:cubicBezTo>
                    <a:pt x="41" y="0"/>
                    <a:pt x="41" y="0"/>
                    <a:pt x="41" y="0"/>
                  </a:cubicBezTo>
                  <a:cubicBezTo>
                    <a:pt x="22" y="32"/>
                    <a:pt x="22" y="32"/>
                    <a:pt x="22" y="32"/>
                  </a:cubicBezTo>
                  <a:cubicBezTo>
                    <a:pt x="19" y="31"/>
                    <a:pt x="17" y="28"/>
                    <a:pt x="15" y="24"/>
                  </a:cubicBezTo>
                  <a:cubicBezTo>
                    <a:pt x="15" y="24"/>
                    <a:pt x="15" y="24"/>
                    <a:pt x="15" y="24"/>
                  </a:cubicBezTo>
                  <a:cubicBezTo>
                    <a:pt x="14" y="23"/>
                    <a:pt x="13" y="22"/>
                    <a:pt x="12" y="21"/>
                  </a:cubicBezTo>
                  <a:cubicBezTo>
                    <a:pt x="9" y="19"/>
                    <a:pt x="4" y="20"/>
                    <a:pt x="2" y="23"/>
                  </a:cubicBezTo>
                  <a:cubicBezTo>
                    <a:pt x="0" y="27"/>
                    <a:pt x="2" y="31"/>
                    <a:pt x="5" y="33"/>
                  </a:cubicBezTo>
                  <a:cubicBezTo>
                    <a:pt x="6" y="34"/>
                    <a:pt x="8" y="34"/>
                    <a:pt x="9" y="34"/>
                  </a:cubicBezTo>
                  <a:cubicBezTo>
                    <a:pt x="9" y="34"/>
                    <a:pt x="9" y="34"/>
                    <a:pt x="9" y="34"/>
                  </a:cubicBezTo>
                  <a:cubicBezTo>
                    <a:pt x="14" y="33"/>
                    <a:pt x="17" y="34"/>
                    <a:pt x="20" y="36"/>
                  </a:cubicBezTo>
                  <a:cubicBezTo>
                    <a:pt x="1" y="69"/>
                    <a:pt x="1" y="69"/>
                    <a:pt x="1" y="69"/>
                  </a:cubicBezTo>
                  <a:cubicBezTo>
                    <a:pt x="41" y="138"/>
                    <a:pt x="41" y="138"/>
                    <a:pt x="41" y="138"/>
                  </a:cubicBezTo>
                  <a:cubicBezTo>
                    <a:pt x="121" y="138"/>
                    <a:pt x="121" y="138"/>
                    <a:pt x="121" y="138"/>
                  </a:cubicBezTo>
                  <a:cubicBezTo>
                    <a:pt x="161" y="69"/>
                    <a:pt x="161" y="69"/>
                    <a:pt x="161" y="69"/>
                  </a:cubicBezTo>
                  <a:lnTo>
                    <a:pt x="143" y="37"/>
                  </a:lnTo>
                  <a:close/>
                </a:path>
              </a:pathLst>
            </a:custGeom>
            <a:gradFill flip="none" rotWithShape="1">
              <a:gsLst>
                <a:gs pos="100000">
                  <a:srgbClr val="FFFFFF">
                    <a:lumMod val="100000"/>
                  </a:srgbClr>
                </a:gs>
                <a:gs pos="0">
                  <a:srgbClr val="D9D9DA"/>
                </a:gs>
              </a:gsLst>
              <a:lin ang="2700000" scaled="1"/>
              <a:tileRect/>
            </a:gradFill>
            <a:ln w="19050" cap="flat" cmpd="sng" algn="ctr">
              <a:gradFill flip="none" rotWithShape="1">
                <a:gsLst>
                  <a:gs pos="100000">
                    <a:srgbClr val="FFFFFF"/>
                  </a:gs>
                  <a:gs pos="0">
                    <a:srgbClr val="D9D9DA"/>
                  </a:gs>
                </a:gsLst>
                <a:lin ang="13500000" scaled="1"/>
                <a:tileRect/>
              </a:gradFill>
              <a:prstDash val="solid"/>
              <a:miter lim="800000"/>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zh-CN" altLang="en-US" b="1" kern="0">
                <a:solidFill>
                  <a:prstClr val="white"/>
                </a:solidFill>
                <a:latin typeface="微软雅黑" panose="020B0503020204020204" pitchFamily="34" charset="-122"/>
                <a:ea typeface="微软雅黑" panose="020B0503020204020204" pitchFamily="34" charset="-122"/>
              </a:endParaRPr>
            </a:p>
          </p:txBody>
        </p:sp>
        <p:sp>
          <p:nvSpPr>
            <p:cNvPr id="85" name="Freeform 1907">
              <a:extLst>
                <a:ext uri="{FF2B5EF4-FFF2-40B4-BE49-F238E27FC236}">
                  <a16:creationId xmlns:a16="http://schemas.microsoft.com/office/drawing/2014/main" xmlns="" id="{9A863F6C-F346-4C37-A07F-5261000D2E0D}"/>
                </a:ext>
              </a:extLst>
            </p:cNvPr>
            <p:cNvSpPr>
              <a:spLocks/>
            </p:cNvSpPr>
            <p:nvPr/>
          </p:nvSpPr>
          <p:spPr bwMode="auto">
            <a:xfrm>
              <a:off x="9724185" y="3498322"/>
              <a:ext cx="2122518" cy="1819538"/>
            </a:xfrm>
            <a:custGeom>
              <a:avLst/>
              <a:gdLst>
                <a:gd name="T0" fmla="*/ 122 w 162"/>
                <a:gd name="T1" fmla="*/ 0 h 139"/>
                <a:gd name="T2" fmla="*/ 85 w 162"/>
                <a:gd name="T3" fmla="*/ 0 h 139"/>
                <a:gd name="T4" fmla="*/ 87 w 162"/>
                <a:gd name="T5" fmla="*/ 5 h 139"/>
                <a:gd name="T6" fmla="*/ 88 w 162"/>
                <a:gd name="T7" fmla="*/ 7 h 139"/>
                <a:gd name="T8" fmla="*/ 89 w 162"/>
                <a:gd name="T9" fmla="*/ 8 h 139"/>
                <a:gd name="T10" fmla="*/ 89 w 162"/>
                <a:gd name="T11" fmla="*/ 11 h 139"/>
                <a:gd name="T12" fmla="*/ 80 w 162"/>
                <a:gd name="T13" fmla="*/ 20 h 139"/>
                <a:gd name="T14" fmla="*/ 71 w 162"/>
                <a:gd name="T15" fmla="*/ 11 h 139"/>
                <a:gd name="T16" fmla="*/ 71 w 162"/>
                <a:gd name="T17" fmla="*/ 9 h 139"/>
                <a:gd name="T18" fmla="*/ 72 w 162"/>
                <a:gd name="T19" fmla="*/ 7 h 139"/>
                <a:gd name="T20" fmla="*/ 73 w 162"/>
                <a:gd name="T21" fmla="*/ 5 h 139"/>
                <a:gd name="T22" fmla="*/ 75 w 162"/>
                <a:gd name="T23" fmla="*/ 0 h 139"/>
                <a:gd name="T24" fmla="*/ 42 w 162"/>
                <a:gd name="T25" fmla="*/ 0 h 139"/>
                <a:gd name="T26" fmla="*/ 25 w 162"/>
                <a:gd name="T27" fmla="*/ 30 h 139"/>
                <a:gd name="T28" fmla="*/ 25 w 162"/>
                <a:gd name="T29" fmla="*/ 30 h 139"/>
                <a:gd name="T30" fmla="*/ 28 w 162"/>
                <a:gd name="T31" fmla="*/ 30 h 139"/>
                <a:gd name="T32" fmla="*/ 30 w 162"/>
                <a:gd name="T33" fmla="*/ 30 h 139"/>
                <a:gd name="T34" fmla="*/ 31 w 162"/>
                <a:gd name="T35" fmla="*/ 31 h 139"/>
                <a:gd name="T36" fmla="*/ 33 w 162"/>
                <a:gd name="T37" fmla="*/ 31 h 139"/>
                <a:gd name="T38" fmla="*/ 37 w 162"/>
                <a:gd name="T39" fmla="*/ 37 h 139"/>
                <a:gd name="T40" fmla="*/ 36 w 162"/>
                <a:gd name="T41" fmla="*/ 44 h 139"/>
                <a:gd name="T42" fmla="*/ 29 w 162"/>
                <a:gd name="T43" fmla="*/ 48 h 139"/>
                <a:gd name="T44" fmla="*/ 24 w 162"/>
                <a:gd name="T45" fmla="*/ 47 h 139"/>
                <a:gd name="T46" fmla="*/ 23 w 162"/>
                <a:gd name="T47" fmla="*/ 46 h 139"/>
                <a:gd name="T48" fmla="*/ 22 w 162"/>
                <a:gd name="T49" fmla="*/ 45 h 139"/>
                <a:gd name="T50" fmla="*/ 20 w 162"/>
                <a:gd name="T51" fmla="*/ 43 h 139"/>
                <a:gd name="T52" fmla="*/ 19 w 162"/>
                <a:gd name="T53" fmla="*/ 40 h 139"/>
                <a:gd name="T54" fmla="*/ 2 w 162"/>
                <a:gd name="T55" fmla="*/ 70 h 139"/>
                <a:gd name="T56" fmla="*/ 21 w 162"/>
                <a:gd name="T57" fmla="*/ 102 h 139"/>
                <a:gd name="T58" fmla="*/ 9 w 162"/>
                <a:gd name="T59" fmla="*/ 104 h 139"/>
                <a:gd name="T60" fmla="*/ 9 w 162"/>
                <a:gd name="T61" fmla="*/ 104 h 139"/>
                <a:gd name="T62" fmla="*/ 5 w 162"/>
                <a:gd name="T63" fmla="*/ 105 h 139"/>
                <a:gd name="T64" fmla="*/ 2 w 162"/>
                <a:gd name="T65" fmla="*/ 115 h 139"/>
                <a:gd name="T66" fmla="*/ 12 w 162"/>
                <a:gd name="T67" fmla="*/ 117 h 139"/>
                <a:gd name="T68" fmla="*/ 15 w 162"/>
                <a:gd name="T69" fmla="*/ 114 h 139"/>
                <a:gd name="T70" fmla="*/ 15 w 162"/>
                <a:gd name="T71" fmla="*/ 114 h 139"/>
                <a:gd name="T72" fmla="*/ 23 w 162"/>
                <a:gd name="T73" fmla="*/ 106 h 139"/>
                <a:gd name="T74" fmla="*/ 42 w 162"/>
                <a:gd name="T75" fmla="*/ 139 h 139"/>
                <a:gd name="T76" fmla="*/ 122 w 162"/>
                <a:gd name="T77" fmla="*/ 139 h 139"/>
                <a:gd name="T78" fmla="*/ 162 w 162"/>
                <a:gd name="T79" fmla="*/ 70 h 139"/>
                <a:gd name="T80" fmla="*/ 122 w 162"/>
                <a:gd name="T8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 h="139">
                  <a:moveTo>
                    <a:pt x="122" y="0"/>
                  </a:moveTo>
                  <a:cubicBezTo>
                    <a:pt x="85" y="0"/>
                    <a:pt x="85" y="0"/>
                    <a:pt x="85" y="0"/>
                  </a:cubicBezTo>
                  <a:cubicBezTo>
                    <a:pt x="85" y="2"/>
                    <a:pt x="86" y="4"/>
                    <a:pt x="87" y="5"/>
                  </a:cubicBezTo>
                  <a:cubicBezTo>
                    <a:pt x="88" y="7"/>
                    <a:pt x="88" y="7"/>
                    <a:pt x="88" y="7"/>
                  </a:cubicBezTo>
                  <a:cubicBezTo>
                    <a:pt x="89" y="8"/>
                    <a:pt x="89" y="8"/>
                    <a:pt x="89" y="8"/>
                  </a:cubicBezTo>
                  <a:cubicBezTo>
                    <a:pt x="89" y="9"/>
                    <a:pt x="89" y="10"/>
                    <a:pt x="89" y="11"/>
                  </a:cubicBezTo>
                  <a:cubicBezTo>
                    <a:pt x="89" y="16"/>
                    <a:pt x="85" y="20"/>
                    <a:pt x="80" y="20"/>
                  </a:cubicBezTo>
                  <a:cubicBezTo>
                    <a:pt x="75" y="20"/>
                    <a:pt x="71" y="16"/>
                    <a:pt x="71" y="11"/>
                  </a:cubicBezTo>
                  <a:cubicBezTo>
                    <a:pt x="71" y="10"/>
                    <a:pt x="71" y="9"/>
                    <a:pt x="71" y="9"/>
                  </a:cubicBezTo>
                  <a:cubicBezTo>
                    <a:pt x="72" y="7"/>
                    <a:pt x="72" y="7"/>
                    <a:pt x="72" y="7"/>
                  </a:cubicBezTo>
                  <a:cubicBezTo>
                    <a:pt x="73" y="5"/>
                    <a:pt x="73" y="5"/>
                    <a:pt x="73" y="5"/>
                  </a:cubicBezTo>
                  <a:cubicBezTo>
                    <a:pt x="74" y="4"/>
                    <a:pt x="75" y="2"/>
                    <a:pt x="75" y="0"/>
                  </a:cubicBezTo>
                  <a:cubicBezTo>
                    <a:pt x="42" y="0"/>
                    <a:pt x="42" y="0"/>
                    <a:pt x="42" y="0"/>
                  </a:cubicBezTo>
                  <a:cubicBezTo>
                    <a:pt x="25" y="30"/>
                    <a:pt x="25" y="30"/>
                    <a:pt x="25" y="30"/>
                  </a:cubicBezTo>
                  <a:cubicBezTo>
                    <a:pt x="25" y="30"/>
                    <a:pt x="25" y="30"/>
                    <a:pt x="25" y="30"/>
                  </a:cubicBezTo>
                  <a:cubicBezTo>
                    <a:pt x="26" y="30"/>
                    <a:pt x="27" y="30"/>
                    <a:pt x="28" y="30"/>
                  </a:cubicBezTo>
                  <a:cubicBezTo>
                    <a:pt x="30" y="30"/>
                    <a:pt x="30" y="30"/>
                    <a:pt x="30" y="30"/>
                  </a:cubicBezTo>
                  <a:cubicBezTo>
                    <a:pt x="31" y="31"/>
                    <a:pt x="31" y="31"/>
                    <a:pt x="31" y="31"/>
                  </a:cubicBezTo>
                  <a:cubicBezTo>
                    <a:pt x="32" y="31"/>
                    <a:pt x="32" y="31"/>
                    <a:pt x="33" y="31"/>
                  </a:cubicBezTo>
                  <a:cubicBezTo>
                    <a:pt x="35" y="33"/>
                    <a:pt x="37" y="35"/>
                    <a:pt x="37" y="37"/>
                  </a:cubicBezTo>
                  <a:cubicBezTo>
                    <a:pt x="38" y="39"/>
                    <a:pt x="38" y="42"/>
                    <a:pt x="36" y="44"/>
                  </a:cubicBezTo>
                  <a:cubicBezTo>
                    <a:pt x="35" y="46"/>
                    <a:pt x="32" y="48"/>
                    <a:pt x="29" y="48"/>
                  </a:cubicBezTo>
                  <a:cubicBezTo>
                    <a:pt x="27" y="48"/>
                    <a:pt x="25" y="48"/>
                    <a:pt x="24" y="47"/>
                  </a:cubicBezTo>
                  <a:cubicBezTo>
                    <a:pt x="24" y="47"/>
                    <a:pt x="23" y="46"/>
                    <a:pt x="23" y="46"/>
                  </a:cubicBezTo>
                  <a:cubicBezTo>
                    <a:pt x="22" y="45"/>
                    <a:pt x="22" y="45"/>
                    <a:pt x="22" y="45"/>
                  </a:cubicBezTo>
                  <a:cubicBezTo>
                    <a:pt x="20" y="43"/>
                    <a:pt x="20" y="43"/>
                    <a:pt x="20" y="43"/>
                  </a:cubicBezTo>
                  <a:cubicBezTo>
                    <a:pt x="20" y="42"/>
                    <a:pt x="19" y="41"/>
                    <a:pt x="19" y="40"/>
                  </a:cubicBezTo>
                  <a:cubicBezTo>
                    <a:pt x="2" y="70"/>
                    <a:pt x="2" y="70"/>
                    <a:pt x="2" y="70"/>
                  </a:cubicBezTo>
                  <a:cubicBezTo>
                    <a:pt x="21" y="102"/>
                    <a:pt x="21" y="102"/>
                    <a:pt x="21" y="102"/>
                  </a:cubicBezTo>
                  <a:cubicBezTo>
                    <a:pt x="18" y="104"/>
                    <a:pt x="14" y="105"/>
                    <a:pt x="9" y="104"/>
                  </a:cubicBezTo>
                  <a:cubicBezTo>
                    <a:pt x="9" y="104"/>
                    <a:pt x="9" y="104"/>
                    <a:pt x="9" y="104"/>
                  </a:cubicBezTo>
                  <a:cubicBezTo>
                    <a:pt x="8" y="104"/>
                    <a:pt x="6" y="105"/>
                    <a:pt x="5" y="105"/>
                  </a:cubicBezTo>
                  <a:cubicBezTo>
                    <a:pt x="2" y="107"/>
                    <a:pt x="0" y="112"/>
                    <a:pt x="2" y="115"/>
                  </a:cubicBezTo>
                  <a:cubicBezTo>
                    <a:pt x="4" y="118"/>
                    <a:pt x="9" y="119"/>
                    <a:pt x="12" y="117"/>
                  </a:cubicBezTo>
                  <a:cubicBezTo>
                    <a:pt x="13" y="117"/>
                    <a:pt x="14" y="116"/>
                    <a:pt x="15" y="114"/>
                  </a:cubicBezTo>
                  <a:cubicBezTo>
                    <a:pt x="15" y="114"/>
                    <a:pt x="15" y="114"/>
                    <a:pt x="15" y="114"/>
                  </a:cubicBezTo>
                  <a:cubicBezTo>
                    <a:pt x="17" y="110"/>
                    <a:pt x="19" y="107"/>
                    <a:pt x="23" y="106"/>
                  </a:cubicBezTo>
                  <a:cubicBezTo>
                    <a:pt x="42" y="139"/>
                    <a:pt x="42" y="139"/>
                    <a:pt x="42" y="139"/>
                  </a:cubicBezTo>
                  <a:cubicBezTo>
                    <a:pt x="122" y="139"/>
                    <a:pt x="122" y="139"/>
                    <a:pt x="122" y="139"/>
                  </a:cubicBezTo>
                  <a:cubicBezTo>
                    <a:pt x="162" y="70"/>
                    <a:pt x="162" y="70"/>
                    <a:pt x="162" y="70"/>
                  </a:cubicBezTo>
                  <a:lnTo>
                    <a:pt x="122" y="0"/>
                  </a:lnTo>
                  <a:close/>
                </a:path>
              </a:pathLst>
            </a:custGeom>
            <a:gradFill flip="none" rotWithShape="1">
              <a:gsLst>
                <a:gs pos="100000">
                  <a:srgbClr val="1D8DE5"/>
                </a:gs>
                <a:gs pos="0">
                  <a:srgbClr val="007BB5"/>
                </a:gs>
              </a:gsLst>
              <a:lin ang="2700000" scaled="1"/>
              <a:tileRect/>
            </a:gradFill>
            <a:ln w="19050" cap="flat" cmpd="sng" algn="ctr">
              <a:gradFill flip="none" rotWithShape="1">
                <a:gsLst>
                  <a:gs pos="100000">
                    <a:srgbClr val="1D8DE5"/>
                  </a:gs>
                  <a:gs pos="0">
                    <a:srgbClr val="007BB5"/>
                  </a:gs>
                </a:gsLst>
                <a:lin ang="13500000" scaled="1"/>
                <a:tileRect/>
              </a:gradFill>
              <a:prstDash val="solid"/>
              <a:miter lim="800000"/>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zh-CN" altLang="en-US" b="1" kern="0">
                <a:solidFill>
                  <a:prstClr val="white"/>
                </a:solidFill>
                <a:latin typeface="微软雅黑" panose="020B0503020204020204" pitchFamily="34" charset="-122"/>
                <a:ea typeface="微软雅黑" panose="020B0503020204020204" pitchFamily="34" charset="-122"/>
              </a:endParaRPr>
            </a:p>
          </p:txBody>
        </p:sp>
        <p:sp>
          <p:nvSpPr>
            <p:cNvPr id="86" name="Freeform 1917">
              <a:extLst>
                <a:ext uri="{FF2B5EF4-FFF2-40B4-BE49-F238E27FC236}">
                  <a16:creationId xmlns:a16="http://schemas.microsoft.com/office/drawing/2014/main" xmlns="" id="{B1E4D7EC-3967-4A7E-AF4B-AE9A315EAE8C}"/>
                </a:ext>
              </a:extLst>
            </p:cNvPr>
            <p:cNvSpPr>
              <a:spLocks/>
            </p:cNvSpPr>
            <p:nvPr/>
          </p:nvSpPr>
          <p:spPr bwMode="auto">
            <a:xfrm>
              <a:off x="9737430" y="1625804"/>
              <a:ext cx="2096028" cy="2107617"/>
            </a:xfrm>
            <a:custGeom>
              <a:avLst/>
              <a:gdLst>
                <a:gd name="T0" fmla="*/ 120 w 160"/>
                <a:gd name="T1" fmla="*/ 139 h 161"/>
                <a:gd name="T2" fmla="*/ 160 w 160"/>
                <a:gd name="T3" fmla="*/ 69 h 161"/>
                <a:gd name="T4" fmla="*/ 120 w 160"/>
                <a:gd name="T5" fmla="*/ 0 h 161"/>
                <a:gd name="T6" fmla="*/ 40 w 160"/>
                <a:gd name="T7" fmla="*/ 0 h 161"/>
                <a:gd name="T8" fmla="*/ 22 w 160"/>
                <a:gd name="T9" fmla="*/ 32 h 161"/>
                <a:gd name="T10" fmla="*/ 24 w 160"/>
                <a:gd name="T11" fmla="*/ 32 h 161"/>
                <a:gd name="T12" fmla="*/ 27 w 160"/>
                <a:gd name="T13" fmla="*/ 32 h 161"/>
                <a:gd name="T14" fmla="*/ 28 w 160"/>
                <a:gd name="T15" fmla="*/ 32 h 161"/>
                <a:gd name="T16" fmla="*/ 30 w 160"/>
                <a:gd name="T17" fmla="*/ 33 h 161"/>
                <a:gd name="T18" fmla="*/ 32 w 160"/>
                <a:gd name="T19" fmla="*/ 33 h 161"/>
                <a:gd name="T20" fmla="*/ 36 w 160"/>
                <a:gd name="T21" fmla="*/ 39 h 161"/>
                <a:gd name="T22" fmla="*/ 35 w 160"/>
                <a:gd name="T23" fmla="*/ 46 h 161"/>
                <a:gd name="T24" fmla="*/ 28 w 160"/>
                <a:gd name="T25" fmla="*/ 50 h 161"/>
                <a:gd name="T26" fmla="*/ 23 w 160"/>
                <a:gd name="T27" fmla="*/ 49 h 161"/>
                <a:gd name="T28" fmla="*/ 21 w 160"/>
                <a:gd name="T29" fmla="*/ 48 h 161"/>
                <a:gd name="T30" fmla="*/ 20 w 160"/>
                <a:gd name="T31" fmla="*/ 47 h 161"/>
                <a:gd name="T32" fmla="*/ 19 w 160"/>
                <a:gd name="T33" fmla="*/ 45 h 161"/>
                <a:gd name="T34" fmla="*/ 17 w 160"/>
                <a:gd name="T35" fmla="*/ 41 h 161"/>
                <a:gd name="T36" fmla="*/ 0 w 160"/>
                <a:gd name="T37" fmla="*/ 69 h 161"/>
                <a:gd name="T38" fmla="*/ 18 w 160"/>
                <a:gd name="T39" fmla="*/ 99 h 161"/>
                <a:gd name="T40" fmla="*/ 19 w 160"/>
                <a:gd name="T41" fmla="*/ 96 h 161"/>
                <a:gd name="T42" fmla="*/ 21 w 160"/>
                <a:gd name="T43" fmla="*/ 94 h 161"/>
                <a:gd name="T44" fmla="*/ 21 w 160"/>
                <a:gd name="T45" fmla="*/ 93 h 161"/>
                <a:gd name="T46" fmla="*/ 23 w 160"/>
                <a:gd name="T47" fmla="*/ 92 h 161"/>
                <a:gd name="T48" fmla="*/ 28 w 160"/>
                <a:gd name="T49" fmla="*/ 91 h 161"/>
                <a:gd name="T50" fmla="*/ 35 w 160"/>
                <a:gd name="T51" fmla="*/ 95 h 161"/>
                <a:gd name="T52" fmla="*/ 36 w 160"/>
                <a:gd name="T53" fmla="*/ 102 h 161"/>
                <a:gd name="T54" fmla="*/ 32 w 160"/>
                <a:gd name="T55" fmla="*/ 108 h 161"/>
                <a:gd name="T56" fmla="*/ 31 w 160"/>
                <a:gd name="T57" fmla="*/ 108 h 161"/>
                <a:gd name="T58" fmla="*/ 29 w 160"/>
                <a:gd name="T59" fmla="*/ 109 h 161"/>
                <a:gd name="T60" fmla="*/ 27 w 160"/>
                <a:gd name="T61" fmla="*/ 109 h 161"/>
                <a:gd name="T62" fmla="*/ 24 w 160"/>
                <a:gd name="T63" fmla="*/ 109 h 161"/>
                <a:gd name="T64" fmla="*/ 23 w 160"/>
                <a:gd name="T65" fmla="*/ 109 h 161"/>
                <a:gd name="T66" fmla="*/ 40 w 160"/>
                <a:gd name="T67" fmla="*/ 139 h 161"/>
                <a:gd name="T68" fmla="*/ 77 w 160"/>
                <a:gd name="T69" fmla="*/ 139 h 161"/>
                <a:gd name="T70" fmla="*/ 73 w 160"/>
                <a:gd name="T71" fmla="*/ 150 h 161"/>
                <a:gd name="T72" fmla="*/ 73 w 160"/>
                <a:gd name="T73" fmla="*/ 150 h 161"/>
                <a:gd name="T74" fmla="*/ 72 w 160"/>
                <a:gd name="T75" fmla="*/ 154 h 161"/>
                <a:gd name="T76" fmla="*/ 79 w 160"/>
                <a:gd name="T77" fmla="*/ 161 h 161"/>
                <a:gd name="T78" fmla="*/ 86 w 160"/>
                <a:gd name="T79" fmla="*/ 154 h 161"/>
                <a:gd name="T80" fmla="*/ 85 w 160"/>
                <a:gd name="T81" fmla="*/ 150 h 161"/>
                <a:gd name="T82" fmla="*/ 85 w 160"/>
                <a:gd name="T83" fmla="*/ 150 h 161"/>
                <a:gd name="T84" fmla="*/ 81 w 160"/>
                <a:gd name="T85" fmla="*/ 139 h 161"/>
                <a:gd name="T86" fmla="*/ 120 w 160"/>
                <a:gd name="T87" fmla="*/ 1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61">
                  <a:moveTo>
                    <a:pt x="120" y="139"/>
                  </a:moveTo>
                  <a:cubicBezTo>
                    <a:pt x="160" y="69"/>
                    <a:pt x="160" y="69"/>
                    <a:pt x="160" y="69"/>
                  </a:cubicBezTo>
                  <a:cubicBezTo>
                    <a:pt x="120" y="0"/>
                    <a:pt x="120" y="0"/>
                    <a:pt x="120" y="0"/>
                  </a:cubicBezTo>
                  <a:cubicBezTo>
                    <a:pt x="40" y="0"/>
                    <a:pt x="40" y="0"/>
                    <a:pt x="40" y="0"/>
                  </a:cubicBezTo>
                  <a:cubicBezTo>
                    <a:pt x="22" y="32"/>
                    <a:pt x="22" y="32"/>
                    <a:pt x="22" y="32"/>
                  </a:cubicBezTo>
                  <a:cubicBezTo>
                    <a:pt x="22" y="32"/>
                    <a:pt x="23" y="32"/>
                    <a:pt x="24" y="32"/>
                  </a:cubicBezTo>
                  <a:cubicBezTo>
                    <a:pt x="25" y="32"/>
                    <a:pt x="26" y="32"/>
                    <a:pt x="27" y="32"/>
                  </a:cubicBezTo>
                  <a:cubicBezTo>
                    <a:pt x="28" y="32"/>
                    <a:pt x="28" y="32"/>
                    <a:pt x="28" y="32"/>
                  </a:cubicBezTo>
                  <a:cubicBezTo>
                    <a:pt x="30" y="33"/>
                    <a:pt x="30" y="33"/>
                    <a:pt x="30" y="33"/>
                  </a:cubicBezTo>
                  <a:cubicBezTo>
                    <a:pt x="31" y="33"/>
                    <a:pt x="31" y="33"/>
                    <a:pt x="32" y="33"/>
                  </a:cubicBezTo>
                  <a:cubicBezTo>
                    <a:pt x="34" y="35"/>
                    <a:pt x="36" y="37"/>
                    <a:pt x="36" y="39"/>
                  </a:cubicBezTo>
                  <a:cubicBezTo>
                    <a:pt x="37" y="41"/>
                    <a:pt x="37" y="44"/>
                    <a:pt x="35" y="46"/>
                  </a:cubicBezTo>
                  <a:cubicBezTo>
                    <a:pt x="34" y="49"/>
                    <a:pt x="31" y="50"/>
                    <a:pt x="28" y="50"/>
                  </a:cubicBezTo>
                  <a:cubicBezTo>
                    <a:pt x="26" y="50"/>
                    <a:pt x="24" y="50"/>
                    <a:pt x="23" y="49"/>
                  </a:cubicBezTo>
                  <a:cubicBezTo>
                    <a:pt x="22" y="49"/>
                    <a:pt x="22" y="48"/>
                    <a:pt x="21" y="48"/>
                  </a:cubicBezTo>
                  <a:cubicBezTo>
                    <a:pt x="20" y="47"/>
                    <a:pt x="20" y="47"/>
                    <a:pt x="20" y="47"/>
                  </a:cubicBezTo>
                  <a:cubicBezTo>
                    <a:pt x="19" y="45"/>
                    <a:pt x="19" y="45"/>
                    <a:pt x="19" y="45"/>
                  </a:cubicBezTo>
                  <a:cubicBezTo>
                    <a:pt x="19" y="43"/>
                    <a:pt x="18" y="42"/>
                    <a:pt x="17" y="41"/>
                  </a:cubicBezTo>
                  <a:cubicBezTo>
                    <a:pt x="0" y="69"/>
                    <a:pt x="0" y="69"/>
                    <a:pt x="0" y="69"/>
                  </a:cubicBezTo>
                  <a:cubicBezTo>
                    <a:pt x="18" y="99"/>
                    <a:pt x="18" y="99"/>
                    <a:pt x="18" y="99"/>
                  </a:cubicBezTo>
                  <a:cubicBezTo>
                    <a:pt x="18" y="99"/>
                    <a:pt x="19" y="97"/>
                    <a:pt x="19" y="96"/>
                  </a:cubicBezTo>
                  <a:cubicBezTo>
                    <a:pt x="21" y="94"/>
                    <a:pt x="21" y="94"/>
                    <a:pt x="21" y="94"/>
                  </a:cubicBezTo>
                  <a:cubicBezTo>
                    <a:pt x="21" y="93"/>
                    <a:pt x="21" y="93"/>
                    <a:pt x="21" y="93"/>
                  </a:cubicBezTo>
                  <a:cubicBezTo>
                    <a:pt x="22" y="93"/>
                    <a:pt x="23" y="92"/>
                    <a:pt x="23" y="92"/>
                  </a:cubicBezTo>
                  <a:cubicBezTo>
                    <a:pt x="24" y="91"/>
                    <a:pt x="26" y="91"/>
                    <a:pt x="28" y="91"/>
                  </a:cubicBezTo>
                  <a:cubicBezTo>
                    <a:pt x="31" y="91"/>
                    <a:pt x="34" y="93"/>
                    <a:pt x="35" y="95"/>
                  </a:cubicBezTo>
                  <a:cubicBezTo>
                    <a:pt x="37" y="97"/>
                    <a:pt x="37" y="100"/>
                    <a:pt x="36" y="102"/>
                  </a:cubicBezTo>
                  <a:cubicBezTo>
                    <a:pt x="36" y="105"/>
                    <a:pt x="34" y="107"/>
                    <a:pt x="32" y="108"/>
                  </a:cubicBezTo>
                  <a:cubicBezTo>
                    <a:pt x="32" y="108"/>
                    <a:pt x="31" y="108"/>
                    <a:pt x="31" y="108"/>
                  </a:cubicBezTo>
                  <a:cubicBezTo>
                    <a:pt x="29" y="109"/>
                    <a:pt x="29" y="109"/>
                    <a:pt x="29" y="109"/>
                  </a:cubicBezTo>
                  <a:cubicBezTo>
                    <a:pt x="27" y="109"/>
                    <a:pt x="27" y="109"/>
                    <a:pt x="27" y="109"/>
                  </a:cubicBezTo>
                  <a:cubicBezTo>
                    <a:pt x="26" y="109"/>
                    <a:pt x="25" y="109"/>
                    <a:pt x="24" y="109"/>
                  </a:cubicBezTo>
                  <a:cubicBezTo>
                    <a:pt x="24" y="109"/>
                    <a:pt x="23" y="109"/>
                    <a:pt x="23" y="109"/>
                  </a:cubicBezTo>
                  <a:cubicBezTo>
                    <a:pt x="40" y="139"/>
                    <a:pt x="40" y="139"/>
                    <a:pt x="40" y="139"/>
                  </a:cubicBezTo>
                  <a:cubicBezTo>
                    <a:pt x="77" y="139"/>
                    <a:pt x="77" y="139"/>
                    <a:pt x="77" y="139"/>
                  </a:cubicBezTo>
                  <a:cubicBezTo>
                    <a:pt x="77" y="142"/>
                    <a:pt x="76" y="146"/>
                    <a:pt x="73" y="150"/>
                  </a:cubicBezTo>
                  <a:cubicBezTo>
                    <a:pt x="73" y="150"/>
                    <a:pt x="73" y="150"/>
                    <a:pt x="73" y="150"/>
                  </a:cubicBezTo>
                  <a:cubicBezTo>
                    <a:pt x="73" y="151"/>
                    <a:pt x="72" y="152"/>
                    <a:pt x="72" y="154"/>
                  </a:cubicBezTo>
                  <a:cubicBezTo>
                    <a:pt x="72" y="157"/>
                    <a:pt x="75" y="161"/>
                    <a:pt x="79" y="161"/>
                  </a:cubicBezTo>
                  <a:cubicBezTo>
                    <a:pt x="83" y="161"/>
                    <a:pt x="86" y="157"/>
                    <a:pt x="86" y="154"/>
                  </a:cubicBezTo>
                  <a:cubicBezTo>
                    <a:pt x="86" y="152"/>
                    <a:pt x="86" y="151"/>
                    <a:pt x="85" y="150"/>
                  </a:cubicBezTo>
                  <a:cubicBezTo>
                    <a:pt x="85" y="150"/>
                    <a:pt x="85" y="150"/>
                    <a:pt x="85" y="150"/>
                  </a:cubicBezTo>
                  <a:cubicBezTo>
                    <a:pt x="82" y="146"/>
                    <a:pt x="81" y="142"/>
                    <a:pt x="81" y="139"/>
                  </a:cubicBezTo>
                  <a:lnTo>
                    <a:pt x="120" y="139"/>
                  </a:lnTo>
                  <a:close/>
                </a:path>
              </a:pathLst>
            </a:custGeom>
            <a:gradFill flip="none" rotWithShape="1">
              <a:gsLst>
                <a:gs pos="100000">
                  <a:srgbClr val="FFFFFF">
                    <a:lumMod val="100000"/>
                  </a:srgbClr>
                </a:gs>
                <a:gs pos="0">
                  <a:srgbClr val="D9D9DA"/>
                </a:gs>
              </a:gsLst>
              <a:lin ang="2700000" scaled="1"/>
              <a:tileRect/>
            </a:gradFill>
            <a:ln w="19050" cap="flat" cmpd="sng" algn="ctr">
              <a:gradFill flip="none" rotWithShape="1">
                <a:gsLst>
                  <a:gs pos="100000">
                    <a:srgbClr val="FFFFFF"/>
                  </a:gs>
                  <a:gs pos="0">
                    <a:srgbClr val="D9D9DA"/>
                  </a:gs>
                </a:gsLst>
                <a:lin ang="13500000" scaled="1"/>
                <a:tileRect/>
              </a:gradFill>
              <a:prstDash val="solid"/>
              <a:miter lim="800000"/>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zh-CN" altLang="en-US" b="1" kern="0">
                <a:solidFill>
                  <a:prstClr val="white"/>
                </a:solidFill>
                <a:latin typeface="微软雅黑" panose="020B0503020204020204" pitchFamily="34" charset="-122"/>
                <a:ea typeface="微软雅黑" panose="020B0503020204020204" pitchFamily="34" charset="-122"/>
              </a:endParaRPr>
            </a:p>
          </p:txBody>
        </p:sp>
        <p:sp>
          <p:nvSpPr>
            <p:cNvPr id="87" name="Freeform 1927">
              <a:extLst>
                <a:ext uri="{FF2B5EF4-FFF2-40B4-BE49-F238E27FC236}">
                  <a16:creationId xmlns:a16="http://schemas.microsoft.com/office/drawing/2014/main" xmlns="" id="{612F17C3-C4D3-4D64-A567-EF7A3434A823}"/>
                </a:ext>
              </a:extLst>
            </p:cNvPr>
            <p:cNvSpPr>
              <a:spLocks/>
            </p:cNvSpPr>
            <p:nvPr/>
          </p:nvSpPr>
          <p:spPr bwMode="auto">
            <a:xfrm>
              <a:off x="8113257" y="696996"/>
              <a:ext cx="2096028" cy="1819538"/>
            </a:xfrm>
            <a:custGeom>
              <a:avLst/>
              <a:gdLst>
                <a:gd name="T0" fmla="*/ 155 w 160"/>
                <a:gd name="T1" fmla="*/ 106 h 139"/>
                <a:gd name="T2" fmla="*/ 151 w 160"/>
                <a:gd name="T3" fmla="*/ 105 h 139"/>
                <a:gd name="T4" fmla="*/ 151 w 160"/>
                <a:gd name="T5" fmla="*/ 105 h 139"/>
                <a:gd name="T6" fmla="*/ 140 w 160"/>
                <a:gd name="T7" fmla="*/ 103 h 139"/>
                <a:gd name="T8" fmla="*/ 160 w 160"/>
                <a:gd name="T9" fmla="*/ 69 h 139"/>
                <a:gd name="T10" fmla="*/ 120 w 160"/>
                <a:gd name="T11" fmla="*/ 0 h 139"/>
                <a:gd name="T12" fmla="*/ 40 w 160"/>
                <a:gd name="T13" fmla="*/ 0 h 139"/>
                <a:gd name="T14" fmla="*/ 0 w 160"/>
                <a:gd name="T15" fmla="*/ 69 h 139"/>
                <a:gd name="T16" fmla="*/ 18 w 160"/>
                <a:gd name="T17" fmla="*/ 101 h 139"/>
                <a:gd name="T18" fmla="*/ 20 w 160"/>
                <a:gd name="T19" fmla="*/ 97 h 139"/>
                <a:gd name="T20" fmla="*/ 21 w 160"/>
                <a:gd name="T21" fmla="*/ 95 h 139"/>
                <a:gd name="T22" fmla="*/ 22 w 160"/>
                <a:gd name="T23" fmla="*/ 94 h 139"/>
                <a:gd name="T24" fmla="*/ 24 w 160"/>
                <a:gd name="T25" fmla="*/ 93 h 139"/>
                <a:gd name="T26" fmla="*/ 29 w 160"/>
                <a:gd name="T27" fmla="*/ 92 h 139"/>
                <a:gd name="T28" fmla="*/ 36 w 160"/>
                <a:gd name="T29" fmla="*/ 96 h 139"/>
                <a:gd name="T30" fmla="*/ 37 w 160"/>
                <a:gd name="T31" fmla="*/ 103 h 139"/>
                <a:gd name="T32" fmla="*/ 33 w 160"/>
                <a:gd name="T33" fmla="*/ 108 h 139"/>
                <a:gd name="T34" fmla="*/ 31 w 160"/>
                <a:gd name="T35" fmla="*/ 109 h 139"/>
                <a:gd name="T36" fmla="*/ 30 w 160"/>
                <a:gd name="T37" fmla="*/ 110 h 139"/>
                <a:gd name="T38" fmla="*/ 28 w 160"/>
                <a:gd name="T39" fmla="*/ 110 h 139"/>
                <a:gd name="T40" fmla="*/ 25 w 160"/>
                <a:gd name="T41" fmla="*/ 109 h 139"/>
                <a:gd name="T42" fmla="*/ 23 w 160"/>
                <a:gd name="T43" fmla="*/ 110 h 139"/>
                <a:gd name="T44" fmla="*/ 40 w 160"/>
                <a:gd name="T45" fmla="*/ 139 h 139"/>
                <a:gd name="T46" fmla="*/ 75 w 160"/>
                <a:gd name="T47" fmla="*/ 139 h 139"/>
                <a:gd name="T48" fmla="*/ 73 w 160"/>
                <a:gd name="T49" fmla="*/ 135 h 139"/>
                <a:gd name="T50" fmla="*/ 72 w 160"/>
                <a:gd name="T51" fmla="*/ 133 h 139"/>
                <a:gd name="T52" fmla="*/ 72 w 160"/>
                <a:gd name="T53" fmla="*/ 132 h 139"/>
                <a:gd name="T54" fmla="*/ 71 w 160"/>
                <a:gd name="T55" fmla="*/ 130 h 139"/>
                <a:gd name="T56" fmla="*/ 80 w 160"/>
                <a:gd name="T57" fmla="*/ 121 h 139"/>
                <a:gd name="T58" fmla="*/ 89 w 160"/>
                <a:gd name="T59" fmla="*/ 130 h 139"/>
                <a:gd name="T60" fmla="*/ 89 w 160"/>
                <a:gd name="T61" fmla="*/ 132 h 139"/>
                <a:gd name="T62" fmla="*/ 89 w 160"/>
                <a:gd name="T63" fmla="*/ 133 h 139"/>
                <a:gd name="T64" fmla="*/ 88 w 160"/>
                <a:gd name="T65" fmla="*/ 135 h 139"/>
                <a:gd name="T66" fmla="*/ 85 w 160"/>
                <a:gd name="T67" fmla="*/ 139 h 139"/>
                <a:gd name="T68" fmla="*/ 120 w 160"/>
                <a:gd name="T69" fmla="*/ 139 h 139"/>
                <a:gd name="T70" fmla="*/ 138 w 160"/>
                <a:gd name="T71" fmla="*/ 107 h 139"/>
                <a:gd name="T72" fmla="*/ 145 w 160"/>
                <a:gd name="T73" fmla="*/ 115 h 139"/>
                <a:gd name="T74" fmla="*/ 145 w 160"/>
                <a:gd name="T75" fmla="*/ 115 h 139"/>
                <a:gd name="T76" fmla="*/ 148 w 160"/>
                <a:gd name="T77" fmla="*/ 118 h 139"/>
                <a:gd name="T78" fmla="*/ 158 w 160"/>
                <a:gd name="T79" fmla="*/ 116 h 139"/>
                <a:gd name="T80" fmla="*/ 155 w 160"/>
                <a:gd name="T81" fmla="*/ 10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39">
                  <a:moveTo>
                    <a:pt x="155" y="106"/>
                  </a:moveTo>
                  <a:cubicBezTo>
                    <a:pt x="154" y="105"/>
                    <a:pt x="152" y="105"/>
                    <a:pt x="151" y="105"/>
                  </a:cubicBezTo>
                  <a:cubicBezTo>
                    <a:pt x="151" y="105"/>
                    <a:pt x="151" y="105"/>
                    <a:pt x="151" y="105"/>
                  </a:cubicBezTo>
                  <a:cubicBezTo>
                    <a:pt x="146" y="106"/>
                    <a:pt x="143" y="105"/>
                    <a:pt x="140" y="103"/>
                  </a:cubicBezTo>
                  <a:cubicBezTo>
                    <a:pt x="160" y="69"/>
                    <a:pt x="160" y="69"/>
                    <a:pt x="160" y="69"/>
                  </a:cubicBezTo>
                  <a:cubicBezTo>
                    <a:pt x="120" y="0"/>
                    <a:pt x="120" y="0"/>
                    <a:pt x="120" y="0"/>
                  </a:cubicBezTo>
                  <a:cubicBezTo>
                    <a:pt x="40" y="0"/>
                    <a:pt x="40" y="0"/>
                    <a:pt x="40" y="0"/>
                  </a:cubicBezTo>
                  <a:cubicBezTo>
                    <a:pt x="0" y="69"/>
                    <a:pt x="0" y="69"/>
                    <a:pt x="0" y="69"/>
                  </a:cubicBezTo>
                  <a:cubicBezTo>
                    <a:pt x="18" y="101"/>
                    <a:pt x="18" y="101"/>
                    <a:pt x="18" y="101"/>
                  </a:cubicBezTo>
                  <a:cubicBezTo>
                    <a:pt x="19" y="100"/>
                    <a:pt x="20" y="99"/>
                    <a:pt x="20" y="97"/>
                  </a:cubicBezTo>
                  <a:cubicBezTo>
                    <a:pt x="21" y="95"/>
                    <a:pt x="21" y="95"/>
                    <a:pt x="21" y="95"/>
                  </a:cubicBezTo>
                  <a:cubicBezTo>
                    <a:pt x="22" y="94"/>
                    <a:pt x="22" y="94"/>
                    <a:pt x="22" y="94"/>
                  </a:cubicBezTo>
                  <a:cubicBezTo>
                    <a:pt x="23" y="94"/>
                    <a:pt x="23" y="93"/>
                    <a:pt x="24" y="93"/>
                  </a:cubicBezTo>
                  <a:cubicBezTo>
                    <a:pt x="25" y="92"/>
                    <a:pt x="27" y="92"/>
                    <a:pt x="29" y="92"/>
                  </a:cubicBezTo>
                  <a:cubicBezTo>
                    <a:pt x="32" y="92"/>
                    <a:pt x="35" y="93"/>
                    <a:pt x="36" y="96"/>
                  </a:cubicBezTo>
                  <a:cubicBezTo>
                    <a:pt x="38" y="98"/>
                    <a:pt x="38" y="101"/>
                    <a:pt x="37" y="103"/>
                  </a:cubicBezTo>
                  <a:cubicBezTo>
                    <a:pt x="37" y="105"/>
                    <a:pt x="35" y="107"/>
                    <a:pt x="33" y="108"/>
                  </a:cubicBezTo>
                  <a:cubicBezTo>
                    <a:pt x="32" y="109"/>
                    <a:pt x="32" y="109"/>
                    <a:pt x="31" y="109"/>
                  </a:cubicBezTo>
                  <a:cubicBezTo>
                    <a:pt x="30" y="110"/>
                    <a:pt x="30" y="110"/>
                    <a:pt x="30" y="110"/>
                  </a:cubicBezTo>
                  <a:cubicBezTo>
                    <a:pt x="28" y="110"/>
                    <a:pt x="28" y="110"/>
                    <a:pt x="28" y="110"/>
                  </a:cubicBezTo>
                  <a:cubicBezTo>
                    <a:pt x="27" y="109"/>
                    <a:pt x="26" y="109"/>
                    <a:pt x="25" y="109"/>
                  </a:cubicBezTo>
                  <a:cubicBezTo>
                    <a:pt x="24" y="109"/>
                    <a:pt x="24" y="109"/>
                    <a:pt x="23" y="110"/>
                  </a:cubicBezTo>
                  <a:cubicBezTo>
                    <a:pt x="40" y="139"/>
                    <a:pt x="40" y="139"/>
                    <a:pt x="40" y="139"/>
                  </a:cubicBezTo>
                  <a:cubicBezTo>
                    <a:pt x="75" y="139"/>
                    <a:pt x="75" y="139"/>
                    <a:pt x="75" y="139"/>
                  </a:cubicBezTo>
                  <a:cubicBezTo>
                    <a:pt x="75" y="137"/>
                    <a:pt x="74" y="136"/>
                    <a:pt x="73" y="135"/>
                  </a:cubicBezTo>
                  <a:cubicBezTo>
                    <a:pt x="72" y="133"/>
                    <a:pt x="72" y="133"/>
                    <a:pt x="72" y="133"/>
                  </a:cubicBezTo>
                  <a:cubicBezTo>
                    <a:pt x="72" y="132"/>
                    <a:pt x="72" y="132"/>
                    <a:pt x="72" y="132"/>
                  </a:cubicBezTo>
                  <a:cubicBezTo>
                    <a:pt x="71" y="131"/>
                    <a:pt x="71" y="130"/>
                    <a:pt x="71" y="130"/>
                  </a:cubicBezTo>
                  <a:cubicBezTo>
                    <a:pt x="71" y="125"/>
                    <a:pt x="75" y="121"/>
                    <a:pt x="80" y="121"/>
                  </a:cubicBezTo>
                  <a:cubicBezTo>
                    <a:pt x="85" y="121"/>
                    <a:pt x="89" y="125"/>
                    <a:pt x="89" y="130"/>
                  </a:cubicBezTo>
                  <a:cubicBezTo>
                    <a:pt x="89" y="130"/>
                    <a:pt x="89" y="131"/>
                    <a:pt x="89" y="132"/>
                  </a:cubicBezTo>
                  <a:cubicBezTo>
                    <a:pt x="89" y="133"/>
                    <a:pt x="89" y="133"/>
                    <a:pt x="89" y="133"/>
                  </a:cubicBezTo>
                  <a:cubicBezTo>
                    <a:pt x="88" y="135"/>
                    <a:pt x="88" y="135"/>
                    <a:pt x="88" y="135"/>
                  </a:cubicBezTo>
                  <a:cubicBezTo>
                    <a:pt x="87" y="136"/>
                    <a:pt x="86" y="137"/>
                    <a:pt x="85" y="139"/>
                  </a:cubicBezTo>
                  <a:cubicBezTo>
                    <a:pt x="120" y="139"/>
                    <a:pt x="120" y="139"/>
                    <a:pt x="120" y="139"/>
                  </a:cubicBezTo>
                  <a:cubicBezTo>
                    <a:pt x="138" y="107"/>
                    <a:pt x="138" y="107"/>
                    <a:pt x="138" y="107"/>
                  </a:cubicBezTo>
                  <a:cubicBezTo>
                    <a:pt x="141" y="108"/>
                    <a:pt x="143" y="111"/>
                    <a:pt x="145" y="115"/>
                  </a:cubicBezTo>
                  <a:cubicBezTo>
                    <a:pt x="145" y="115"/>
                    <a:pt x="145" y="115"/>
                    <a:pt x="145" y="115"/>
                  </a:cubicBezTo>
                  <a:cubicBezTo>
                    <a:pt x="146" y="116"/>
                    <a:pt x="147" y="118"/>
                    <a:pt x="148" y="118"/>
                  </a:cubicBezTo>
                  <a:cubicBezTo>
                    <a:pt x="151" y="120"/>
                    <a:pt x="156" y="119"/>
                    <a:pt x="158" y="116"/>
                  </a:cubicBezTo>
                  <a:cubicBezTo>
                    <a:pt x="160" y="112"/>
                    <a:pt x="158" y="108"/>
                    <a:pt x="155" y="106"/>
                  </a:cubicBezTo>
                  <a:close/>
                </a:path>
              </a:pathLst>
            </a:custGeom>
            <a:gradFill flip="none" rotWithShape="1">
              <a:gsLst>
                <a:gs pos="100000">
                  <a:srgbClr val="1D8DE5"/>
                </a:gs>
                <a:gs pos="0">
                  <a:srgbClr val="007BB5"/>
                </a:gs>
              </a:gsLst>
              <a:lin ang="2700000" scaled="1"/>
              <a:tileRect/>
            </a:gradFill>
            <a:ln w="19050" cap="flat" cmpd="sng" algn="ctr">
              <a:gradFill flip="none" rotWithShape="1">
                <a:gsLst>
                  <a:gs pos="100000">
                    <a:srgbClr val="1D8DE5"/>
                  </a:gs>
                  <a:gs pos="0">
                    <a:srgbClr val="007BB5"/>
                  </a:gs>
                </a:gsLst>
                <a:lin ang="13500000" scaled="1"/>
                <a:tileRect/>
              </a:gradFill>
              <a:prstDash val="solid"/>
              <a:miter lim="800000"/>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zh-CN" altLang="en-US" b="1" kern="0">
                <a:solidFill>
                  <a:prstClr val="white"/>
                </a:solidFill>
                <a:latin typeface="微软雅黑" panose="020B0503020204020204" pitchFamily="34" charset="-122"/>
                <a:ea typeface="微软雅黑" panose="020B0503020204020204" pitchFamily="34" charset="-122"/>
              </a:endParaRPr>
            </a:p>
          </p:txBody>
        </p:sp>
        <p:sp>
          <p:nvSpPr>
            <p:cNvPr id="88" name="文本框 57">
              <a:extLst>
                <a:ext uri="{FF2B5EF4-FFF2-40B4-BE49-F238E27FC236}">
                  <a16:creationId xmlns:a16="http://schemas.microsoft.com/office/drawing/2014/main" xmlns="" id="{C86D2A28-F480-498F-9697-E20C50895379}"/>
                </a:ext>
              </a:extLst>
            </p:cNvPr>
            <p:cNvSpPr txBox="1">
              <a:spLocks noChangeArrowheads="1"/>
            </p:cNvSpPr>
            <p:nvPr/>
          </p:nvSpPr>
          <p:spPr bwMode="auto">
            <a:xfrm>
              <a:off x="7279814" y="1901095"/>
              <a:ext cx="690885" cy="56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b="1">
                  <a:solidFill>
                    <a:srgbClr val="1D8DE5"/>
                  </a:solidFill>
                  <a:latin typeface="微软雅黑" pitchFamily="34" charset="-122"/>
                  <a:ea typeface="微软雅黑" pitchFamily="34" charset="-122"/>
                  <a:cs typeface="Arial Unicode MS" pitchFamily="34" charset="-122"/>
                </a:rPr>
                <a:t>06</a:t>
              </a:r>
              <a:endParaRPr lang="zh-CN" altLang="en-US" sz="2400" b="1">
                <a:solidFill>
                  <a:srgbClr val="1D8DE5"/>
                </a:solidFill>
                <a:latin typeface="微软雅黑" pitchFamily="34" charset="-122"/>
                <a:ea typeface="微软雅黑" pitchFamily="34" charset="-122"/>
                <a:cs typeface="Arial Unicode MS" pitchFamily="34" charset="-122"/>
              </a:endParaRPr>
            </a:p>
          </p:txBody>
        </p:sp>
        <p:sp>
          <p:nvSpPr>
            <p:cNvPr id="89" name="文本框 58">
              <a:extLst>
                <a:ext uri="{FF2B5EF4-FFF2-40B4-BE49-F238E27FC236}">
                  <a16:creationId xmlns:a16="http://schemas.microsoft.com/office/drawing/2014/main" xmlns="" id="{6312D30E-18C5-4912-93A3-DD5BAFCA741E}"/>
                </a:ext>
              </a:extLst>
            </p:cNvPr>
            <p:cNvSpPr txBox="1">
              <a:spLocks noChangeArrowheads="1"/>
            </p:cNvSpPr>
            <p:nvPr/>
          </p:nvSpPr>
          <p:spPr bwMode="auto">
            <a:xfrm>
              <a:off x="6616141" y="2453004"/>
              <a:ext cx="1870058" cy="45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dirty="0" smtClean="0">
                  <a:solidFill>
                    <a:srgbClr val="1D8DE5"/>
                  </a:solidFill>
                  <a:latin typeface="微软雅黑" pitchFamily="34" charset="-122"/>
                  <a:ea typeface="微软雅黑" pitchFamily="34" charset="-122"/>
                  <a:cs typeface="Arial Unicode MS" pitchFamily="34" charset="-122"/>
                </a:rPr>
                <a:t>考核评价标准</a:t>
              </a:r>
              <a:endParaRPr lang="zh-CN" altLang="en-US" b="1" dirty="0">
                <a:solidFill>
                  <a:srgbClr val="1D8DE5"/>
                </a:solidFill>
                <a:latin typeface="微软雅黑" pitchFamily="34" charset="-122"/>
                <a:ea typeface="微软雅黑" pitchFamily="34" charset="-122"/>
                <a:cs typeface="Arial Unicode MS" pitchFamily="34" charset="-122"/>
              </a:endParaRPr>
            </a:p>
          </p:txBody>
        </p:sp>
        <p:sp>
          <p:nvSpPr>
            <p:cNvPr id="90" name="文本框 59">
              <a:extLst>
                <a:ext uri="{FF2B5EF4-FFF2-40B4-BE49-F238E27FC236}">
                  <a16:creationId xmlns:a16="http://schemas.microsoft.com/office/drawing/2014/main" xmlns="" id="{C3013E4E-3C60-47B6-B6B4-F6E8543256E0}"/>
                </a:ext>
              </a:extLst>
            </p:cNvPr>
            <p:cNvSpPr txBox="1">
              <a:spLocks noChangeArrowheads="1"/>
            </p:cNvSpPr>
            <p:nvPr/>
          </p:nvSpPr>
          <p:spPr bwMode="auto">
            <a:xfrm>
              <a:off x="10548750" y="1901082"/>
              <a:ext cx="690885" cy="56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b="1" dirty="0" smtClean="0">
                  <a:solidFill>
                    <a:srgbClr val="1D8DE5"/>
                  </a:solidFill>
                  <a:latin typeface="微软雅黑" pitchFamily="34" charset="-122"/>
                  <a:ea typeface="微软雅黑" pitchFamily="34" charset="-122"/>
                  <a:cs typeface="Arial Unicode MS" pitchFamily="34" charset="-122"/>
                </a:rPr>
                <a:t>02</a:t>
              </a:r>
              <a:endParaRPr lang="zh-CN" altLang="en-US" sz="2400" b="1" dirty="0">
                <a:solidFill>
                  <a:srgbClr val="1D8DE5"/>
                </a:solidFill>
                <a:latin typeface="微软雅黑" pitchFamily="34" charset="-122"/>
                <a:ea typeface="微软雅黑" pitchFamily="34" charset="-122"/>
                <a:cs typeface="Arial Unicode MS" pitchFamily="34" charset="-122"/>
              </a:endParaRPr>
            </a:p>
          </p:txBody>
        </p:sp>
        <p:sp>
          <p:nvSpPr>
            <p:cNvPr id="91" name="文本框 60">
              <a:extLst>
                <a:ext uri="{FF2B5EF4-FFF2-40B4-BE49-F238E27FC236}">
                  <a16:creationId xmlns:a16="http://schemas.microsoft.com/office/drawing/2014/main" xmlns="" id="{163A78D0-DBE1-4B64-BB9A-EECE02FBD0C8}"/>
                </a:ext>
              </a:extLst>
            </p:cNvPr>
            <p:cNvSpPr txBox="1">
              <a:spLocks noChangeArrowheads="1"/>
            </p:cNvSpPr>
            <p:nvPr/>
          </p:nvSpPr>
          <p:spPr bwMode="auto">
            <a:xfrm>
              <a:off x="10183221" y="2438074"/>
              <a:ext cx="1320042" cy="45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dirty="0" smtClean="0">
                  <a:solidFill>
                    <a:srgbClr val="1D8DE5"/>
                  </a:solidFill>
                  <a:latin typeface="微软雅黑" pitchFamily="34" charset="-122"/>
                  <a:ea typeface="微软雅黑" pitchFamily="34" charset="-122"/>
                  <a:cs typeface="Arial Unicode MS" pitchFamily="34" charset="-122"/>
                </a:rPr>
                <a:t>师德标准</a:t>
              </a:r>
              <a:endParaRPr lang="zh-CN" altLang="en-US" b="1" dirty="0">
                <a:solidFill>
                  <a:srgbClr val="1D8DE5"/>
                </a:solidFill>
                <a:latin typeface="微软雅黑" pitchFamily="34" charset="-122"/>
                <a:ea typeface="微软雅黑" pitchFamily="34" charset="-122"/>
                <a:cs typeface="Arial Unicode MS" pitchFamily="34" charset="-122"/>
              </a:endParaRPr>
            </a:p>
          </p:txBody>
        </p:sp>
        <p:sp>
          <p:nvSpPr>
            <p:cNvPr id="92" name="文本框 61">
              <a:extLst>
                <a:ext uri="{FF2B5EF4-FFF2-40B4-BE49-F238E27FC236}">
                  <a16:creationId xmlns:a16="http://schemas.microsoft.com/office/drawing/2014/main" xmlns="" id="{637EF132-3255-406C-B880-AB2400A8BA55}"/>
                </a:ext>
              </a:extLst>
            </p:cNvPr>
            <p:cNvSpPr txBox="1">
              <a:spLocks noChangeArrowheads="1"/>
            </p:cNvSpPr>
            <p:nvPr/>
          </p:nvSpPr>
          <p:spPr bwMode="auto">
            <a:xfrm>
              <a:off x="8941708" y="4736162"/>
              <a:ext cx="690885" cy="56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b="1" dirty="0" smtClean="0">
                  <a:solidFill>
                    <a:srgbClr val="1D8DE5"/>
                  </a:solidFill>
                  <a:latin typeface="微软雅黑" pitchFamily="34" charset="-122"/>
                  <a:ea typeface="微软雅黑" pitchFamily="34" charset="-122"/>
                  <a:cs typeface="Arial Unicode MS" pitchFamily="34" charset="-122"/>
                </a:rPr>
                <a:t>04</a:t>
              </a:r>
              <a:endParaRPr lang="zh-CN" altLang="en-US" sz="2400" b="1" dirty="0">
                <a:solidFill>
                  <a:srgbClr val="1D8DE5"/>
                </a:solidFill>
                <a:latin typeface="微软雅黑" pitchFamily="34" charset="-122"/>
                <a:ea typeface="微软雅黑" pitchFamily="34" charset="-122"/>
                <a:cs typeface="Arial Unicode MS" pitchFamily="34" charset="-122"/>
              </a:endParaRPr>
            </a:p>
          </p:txBody>
        </p:sp>
        <p:sp>
          <p:nvSpPr>
            <p:cNvPr id="93" name="文本框 62">
              <a:extLst>
                <a:ext uri="{FF2B5EF4-FFF2-40B4-BE49-F238E27FC236}">
                  <a16:creationId xmlns:a16="http://schemas.microsoft.com/office/drawing/2014/main" xmlns="" id="{D93CBF12-1977-45D4-B94E-AE480E9F2D2C}"/>
                </a:ext>
              </a:extLst>
            </p:cNvPr>
            <p:cNvSpPr txBox="1">
              <a:spLocks noChangeArrowheads="1"/>
            </p:cNvSpPr>
            <p:nvPr/>
          </p:nvSpPr>
          <p:spPr bwMode="auto">
            <a:xfrm>
              <a:off x="8313163" y="5342639"/>
              <a:ext cx="1870058" cy="45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dirty="0" smtClean="0">
                  <a:solidFill>
                    <a:srgbClr val="1D8DE5"/>
                  </a:solidFill>
                  <a:latin typeface="微软雅黑" pitchFamily="34" charset="-122"/>
                  <a:ea typeface="微软雅黑" pitchFamily="34" charset="-122"/>
                  <a:cs typeface="Arial Unicode MS" pitchFamily="34" charset="-122"/>
                </a:rPr>
                <a:t>职称晋升标准</a:t>
              </a:r>
              <a:endParaRPr lang="zh-CN" altLang="en-US" b="1" dirty="0">
                <a:solidFill>
                  <a:srgbClr val="1D8DE5"/>
                </a:solidFill>
                <a:latin typeface="微软雅黑" pitchFamily="34" charset="-122"/>
                <a:ea typeface="微软雅黑" pitchFamily="34" charset="-122"/>
                <a:cs typeface="Arial Unicode MS" pitchFamily="34" charset="-122"/>
              </a:endParaRPr>
            </a:p>
          </p:txBody>
        </p:sp>
        <p:sp>
          <p:nvSpPr>
            <p:cNvPr id="94" name="文本框 63">
              <a:extLst>
                <a:ext uri="{FF2B5EF4-FFF2-40B4-BE49-F238E27FC236}">
                  <a16:creationId xmlns:a16="http://schemas.microsoft.com/office/drawing/2014/main" xmlns="" id="{021E0EF6-E770-4D43-B0F6-149EFEE5DDC2}"/>
                </a:ext>
              </a:extLst>
            </p:cNvPr>
            <p:cNvSpPr txBox="1">
              <a:spLocks noChangeArrowheads="1"/>
            </p:cNvSpPr>
            <p:nvPr/>
          </p:nvSpPr>
          <p:spPr bwMode="auto">
            <a:xfrm>
              <a:off x="7247008" y="3672277"/>
              <a:ext cx="690885" cy="56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b="1">
                  <a:solidFill>
                    <a:srgbClr val="FFFFFF"/>
                  </a:solidFill>
                  <a:latin typeface="微软雅黑" pitchFamily="34" charset="-122"/>
                  <a:ea typeface="微软雅黑" pitchFamily="34" charset="-122"/>
                  <a:cs typeface="Arial Unicode MS" pitchFamily="34" charset="-122"/>
                </a:rPr>
                <a:t>05</a:t>
              </a:r>
              <a:endParaRPr lang="zh-CN" altLang="en-US" sz="2400" b="1">
                <a:solidFill>
                  <a:srgbClr val="FFFFFF"/>
                </a:solidFill>
                <a:latin typeface="微软雅黑" pitchFamily="34" charset="-122"/>
                <a:ea typeface="微软雅黑" pitchFamily="34" charset="-122"/>
                <a:cs typeface="Arial Unicode MS" pitchFamily="34" charset="-122"/>
              </a:endParaRPr>
            </a:p>
          </p:txBody>
        </p:sp>
        <p:sp>
          <p:nvSpPr>
            <p:cNvPr id="95" name="文本框 82">
              <a:extLst>
                <a:ext uri="{FF2B5EF4-FFF2-40B4-BE49-F238E27FC236}">
                  <a16:creationId xmlns:a16="http://schemas.microsoft.com/office/drawing/2014/main" xmlns="" id="{808373A4-CBBF-43BC-93A4-6CB3E8CAA772}"/>
                </a:ext>
              </a:extLst>
            </p:cNvPr>
            <p:cNvSpPr txBox="1">
              <a:spLocks noChangeArrowheads="1"/>
            </p:cNvSpPr>
            <p:nvPr/>
          </p:nvSpPr>
          <p:spPr bwMode="auto">
            <a:xfrm>
              <a:off x="6869437" y="4282287"/>
              <a:ext cx="1320043" cy="45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b="1" dirty="0" smtClean="0">
                  <a:solidFill>
                    <a:srgbClr val="FFFFFF"/>
                  </a:solidFill>
                  <a:latin typeface="微软雅黑" pitchFamily="34" charset="-122"/>
                  <a:ea typeface="微软雅黑" pitchFamily="34" charset="-122"/>
                  <a:cs typeface="Arial Unicode MS" pitchFamily="34" charset="-122"/>
                </a:rPr>
                <a:t>激励标准</a:t>
              </a:r>
              <a:endParaRPr lang="zh-CN" altLang="en-US" b="1" dirty="0">
                <a:solidFill>
                  <a:srgbClr val="FFFFFF"/>
                </a:solidFill>
                <a:latin typeface="微软雅黑" pitchFamily="34" charset="-122"/>
                <a:ea typeface="微软雅黑" pitchFamily="34" charset="-122"/>
                <a:cs typeface="Arial Unicode MS" pitchFamily="34" charset="-122"/>
              </a:endParaRPr>
            </a:p>
          </p:txBody>
        </p:sp>
        <p:sp>
          <p:nvSpPr>
            <p:cNvPr id="96" name="文本框 84">
              <a:extLst>
                <a:ext uri="{FF2B5EF4-FFF2-40B4-BE49-F238E27FC236}">
                  <a16:creationId xmlns:a16="http://schemas.microsoft.com/office/drawing/2014/main" xmlns="" id="{8B156483-2B2E-4B4B-A54B-6227CCD0E92A}"/>
                </a:ext>
              </a:extLst>
            </p:cNvPr>
            <p:cNvSpPr txBox="1">
              <a:spLocks noChangeArrowheads="1"/>
            </p:cNvSpPr>
            <p:nvPr/>
          </p:nvSpPr>
          <p:spPr bwMode="auto">
            <a:xfrm>
              <a:off x="10388297" y="3711011"/>
              <a:ext cx="690885" cy="56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b="1" dirty="0" smtClean="0">
                  <a:solidFill>
                    <a:srgbClr val="FFFFFF"/>
                  </a:solidFill>
                  <a:latin typeface="微软雅黑" pitchFamily="34" charset="-122"/>
                  <a:ea typeface="微软雅黑" pitchFamily="34" charset="-122"/>
                  <a:cs typeface="Arial Unicode MS" pitchFamily="34" charset="-122"/>
                </a:rPr>
                <a:t>03</a:t>
              </a:r>
              <a:endParaRPr lang="zh-CN" altLang="en-US" sz="2400" b="1" dirty="0">
                <a:solidFill>
                  <a:srgbClr val="FFFFFF"/>
                </a:solidFill>
                <a:latin typeface="微软雅黑" pitchFamily="34" charset="-122"/>
                <a:ea typeface="微软雅黑" pitchFamily="34" charset="-122"/>
                <a:cs typeface="Arial Unicode MS" pitchFamily="34" charset="-122"/>
              </a:endParaRPr>
            </a:p>
          </p:txBody>
        </p:sp>
        <p:sp>
          <p:nvSpPr>
            <p:cNvPr id="97" name="文本框 86">
              <a:extLst>
                <a:ext uri="{FF2B5EF4-FFF2-40B4-BE49-F238E27FC236}">
                  <a16:creationId xmlns:a16="http://schemas.microsoft.com/office/drawing/2014/main" xmlns="" id="{A1B4C555-3CFB-411B-A61D-3320CE260FFB}"/>
                </a:ext>
              </a:extLst>
            </p:cNvPr>
            <p:cNvSpPr txBox="1">
              <a:spLocks noChangeArrowheads="1"/>
            </p:cNvSpPr>
            <p:nvPr/>
          </p:nvSpPr>
          <p:spPr bwMode="auto">
            <a:xfrm>
              <a:off x="9878253" y="4282287"/>
              <a:ext cx="1870058" cy="45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dirty="0" smtClean="0">
                  <a:solidFill>
                    <a:srgbClr val="FFFFFF"/>
                  </a:solidFill>
                  <a:latin typeface="微软雅黑" pitchFamily="34" charset="-122"/>
                  <a:ea typeface="微软雅黑" pitchFamily="34" charset="-122"/>
                  <a:cs typeface="Arial Unicode MS" pitchFamily="34" charset="-122"/>
                </a:rPr>
                <a:t>培养培训标准</a:t>
              </a:r>
              <a:endParaRPr lang="zh-CN" altLang="en-US" b="1" dirty="0">
                <a:solidFill>
                  <a:srgbClr val="FFFFFF"/>
                </a:solidFill>
                <a:latin typeface="微软雅黑" pitchFamily="34" charset="-122"/>
                <a:ea typeface="微软雅黑" pitchFamily="34" charset="-122"/>
                <a:cs typeface="Arial Unicode MS" pitchFamily="34" charset="-122"/>
              </a:endParaRPr>
            </a:p>
          </p:txBody>
        </p:sp>
        <p:sp>
          <p:nvSpPr>
            <p:cNvPr id="98" name="文本框 87">
              <a:extLst>
                <a:ext uri="{FF2B5EF4-FFF2-40B4-BE49-F238E27FC236}">
                  <a16:creationId xmlns:a16="http://schemas.microsoft.com/office/drawing/2014/main" xmlns="" id="{C7BA1F24-C856-4567-8182-3CAFD292ABF2}"/>
                </a:ext>
              </a:extLst>
            </p:cNvPr>
            <p:cNvSpPr txBox="1">
              <a:spLocks noChangeArrowheads="1"/>
            </p:cNvSpPr>
            <p:nvPr/>
          </p:nvSpPr>
          <p:spPr bwMode="auto">
            <a:xfrm>
              <a:off x="8902750" y="1002820"/>
              <a:ext cx="690885" cy="56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b="1" dirty="0" smtClean="0">
                  <a:solidFill>
                    <a:srgbClr val="FFFFFF"/>
                  </a:solidFill>
                  <a:latin typeface="微软雅黑" pitchFamily="34" charset="-122"/>
                  <a:ea typeface="微软雅黑" pitchFamily="34" charset="-122"/>
                  <a:cs typeface="Arial Unicode MS" pitchFamily="34" charset="-122"/>
                </a:rPr>
                <a:t>01</a:t>
              </a:r>
              <a:endParaRPr lang="zh-CN" altLang="en-US" sz="2400" b="1" dirty="0">
                <a:solidFill>
                  <a:srgbClr val="FFFFFF"/>
                </a:solidFill>
                <a:latin typeface="微软雅黑" pitchFamily="34" charset="-122"/>
                <a:ea typeface="微软雅黑" pitchFamily="34" charset="-122"/>
                <a:cs typeface="Arial Unicode MS" pitchFamily="34" charset="-122"/>
              </a:endParaRPr>
            </a:p>
          </p:txBody>
        </p:sp>
        <p:sp>
          <p:nvSpPr>
            <p:cNvPr id="99" name="文本框 88">
              <a:extLst>
                <a:ext uri="{FF2B5EF4-FFF2-40B4-BE49-F238E27FC236}">
                  <a16:creationId xmlns:a16="http://schemas.microsoft.com/office/drawing/2014/main" xmlns="" id="{97528400-C035-4C16-B25E-FD29CD9E159D}"/>
                </a:ext>
              </a:extLst>
            </p:cNvPr>
            <p:cNvSpPr txBox="1">
              <a:spLocks noChangeArrowheads="1"/>
            </p:cNvSpPr>
            <p:nvPr/>
          </p:nvSpPr>
          <p:spPr bwMode="auto">
            <a:xfrm>
              <a:off x="8542383" y="1487998"/>
              <a:ext cx="1320042" cy="45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dirty="0" smtClean="0">
                  <a:solidFill>
                    <a:srgbClr val="FFFFFF"/>
                  </a:solidFill>
                  <a:latin typeface="微软雅黑" pitchFamily="34" charset="-122"/>
                  <a:ea typeface="微软雅黑" pitchFamily="34" charset="-122"/>
                  <a:cs typeface="Arial Unicode MS" pitchFamily="34" charset="-122"/>
                </a:rPr>
                <a:t>准入标准</a:t>
              </a:r>
              <a:endParaRPr lang="zh-CN" altLang="en-US" b="1" dirty="0">
                <a:solidFill>
                  <a:srgbClr val="FFFFFF"/>
                </a:solidFill>
                <a:latin typeface="微软雅黑" pitchFamily="34" charset="-122"/>
                <a:ea typeface="微软雅黑" pitchFamily="34" charset="-122"/>
                <a:cs typeface="Arial Unicode MS" pitchFamily="34" charset="-122"/>
              </a:endParaRPr>
            </a:p>
          </p:txBody>
        </p:sp>
        <p:sp>
          <p:nvSpPr>
            <p:cNvPr id="100" name="文本框 91">
              <a:extLst>
                <a:ext uri="{FF2B5EF4-FFF2-40B4-BE49-F238E27FC236}">
                  <a16:creationId xmlns:a16="http://schemas.microsoft.com/office/drawing/2014/main" xmlns="" id="{E735B9EC-F0E7-47E4-8520-5FFD18F8BD27}"/>
                </a:ext>
              </a:extLst>
            </p:cNvPr>
            <p:cNvSpPr txBox="1">
              <a:spLocks noChangeArrowheads="1"/>
            </p:cNvSpPr>
            <p:nvPr/>
          </p:nvSpPr>
          <p:spPr bwMode="auto">
            <a:xfrm>
              <a:off x="8283900" y="3271715"/>
              <a:ext cx="1870058" cy="45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dirty="0" smtClean="0">
                  <a:solidFill>
                    <a:srgbClr val="FF0000"/>
                  </a:solidFill>
                  <a:latin typeface="微软雅黑" pitchFamily="34" charset="-122"/>
                  <a:ea typeface="微软雅黑" pitchFamily="34" charset="-122"/>
                  <a:cs typeface="Arial Unicode MS" pitchFamily="34" charset="-122"/>
                </a:rPr>
                <a:t>教师发展标准</a:t>
              </a:r>
              <a:endParaRPr lang="zh-CN" altLang="en-US" b="1" dirty="0">
                <a:solidFill>
                  <a:srgbClr val="FF0000"/>
                </a:solidFill>
                <a:latin typeface="微软雅黑" pitchFamily="34" charset="-122"/>
                <a:ea typeface="微软雅黑" pitchFamily="34" charset="-122"/>
                <a:cs typeface="Arial Unicode MS" pitchFamily="34" charset="-122"/>
              </a:endParaRPr>
            </a:p>
          </p:txBody>
        </p:sp>
      </p:grpSp>
      <p:sp>
        <p:nvSpPr>
          <p:cNvPr id="101" name="矩形 100">
            <a:extLst>
              <a:ext uri="{FF2B5EF4-FFF2-40B4-BE49-F238E27FC236}">
                <a16:creationId xmlns:a16="http://schemas.microsoft.com/office/drawing/2014/main" xmlns="" id="{9251F90C-DBE8-4201-896A-7C5FE155614B}"/>
              </a:ext>
            </a:extLst>
          </p:cNvPr>
          <p:cNvSpPr/>
          <p:nvPr/>
        </p:nvSpPr>
        <p:spPr>
          <a:xfrm>
            <a:off x="6721542" y="1055938"/>
            <a:ext cx="2522419" cy="948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2" name="文本框 111">
            <a:extLst>
              <a:ext uri="{FF2B5EF4-FFF2-40B4-BE49-F238E27FC236}">
                <a16:creationId xmlns:a16="http://schemas.microsoft.com/office/drawing/2014/main" xmlns="" id="{F846FB29-61F5-40D6-946C-2927C47CA048}"/>
              </a:ext>
            </a:extLst>
          </p:cNvPr>
          <p:cNvSpPr txBox="1">
            <a:spLocks noChangeArrowheads="1"/>
          </p:cNvSpPr>
          <p:nvPr/>
        </p:nvSpPr>
        <p:spPr bwMode="auto">
          <a:xfrm>
            <a:off x="6829486" y="1096093"/>
            <a:ext cx="2304257"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20000"/>
              </a:lnSpc>
            </a:pPr>
            <a:r>
              <a:rPr lang="zh-CN" altLang="en-US" sz="1400" dirty="0">
                <a:latin typeface="微软雅黑" pitchFamily="34" charset="-122"/>
                <a:ea typeface="微软雅黑" pitchFamily="34" charset="-122"/>
              </a:rPr>
              <a:t>人才引进与管理</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a:latin typeface="微软雅黑" pitchFamily="34" charset="-122"/>
                <a:ea typeface="微软雅黑" pitchFamily="34" charset="-122"/>
              </a:rPr>
              <a:t>双师型教师引进</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兼职</a:t>
            </a:r>
            <a:r>
              <a:rPr lang="zh-CN" altLang="en-US" sz="1400" dirty="0">
                <a:latin typeface="微软雅黑" pitchFamily="34" charset="-122"/>
                <a:ea typeface="微软雅黑" pitchFamily="34" charset="-122"/>
              </a:rPr>
              <a:t>教师聘用与管理</a:t>
            </a:r>
            <a:r>
              <a:rPr lang="zh-CN" altLang="en-US" sz="1400" dirty="0" smtClean="0">
                <a:latin typeface="微软雅黑" pitchFamily="34" charset="-122"/>
                <a:ea typeface="微软雅黑" pitchFamily="34" charset="-122"/>
              </a:rPr>
              <a:t>办法</a:t>
            </a:r>
            <a:endParaRPr lang="zh-CN" altLang="en-US" b="1" dirty="0">
              <a:latin typeface="微软雅黑" pitchFamily="34" charset="-122"/>
              <a:ea typeface="微软雅黑" pitchFamily="34" charset="-122"/>
            </a:endParaRPr>
          </a:p>
        </p:txBody>
      </p:sp>
      <p:sp>
        <p:nvSpPr>
          <p:cNvPr id="103" name="矩形 102">
            <a:extLst>
              <a:ext uri="{FF2B5EF4-FFF2-40B4-BE49-F238E27FC236}">
                <a16:creationId xmlns:a16="http://schemas.microsoft.com/office/drawing/2014/main" xmlns="" id="{9251F90C-DBE8-4201-896A-7C5FE155614B}"/>
              </a:ext>
            </a:extLst>
          </p:cNvPr>
          <p:cNvSpPr/>
          <p:nvPr/>
        </p:nvSpPr>
        <p:spPr>
          <a:xfrm>
            <a:off x="8127546" y="2362900"/>
            <a:ext cx="2864204" cy="948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4" name="矩形 103">
            <a:extLst>
              <a:ext uri="{FF2B5EF4-FFF2-40B4-BE49-F238E27FC236}">
                <a16:creationId xmlns:a16="http://schemas.microsoft.com/office/drawing/2014/main" xmlns="" id="{9251F90C-DBE8-4201-896A-7C5FE155614B}"/>
              </a:ext>
            </a:extLst>
          </p:cNvPr>
          <p:cNvSpPr/>
          <p:nvPr/>
        </p:nvSpPr>
        <p:spPr>
          <a:xfrm>
            <a:off x="8137918" y="3802369"/>
            <a:ext cx="2816760" cy="1408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5" name="矩形 104">
            <a:extLst>
              <a:ext uri="{FF2B5EF4-FFF2-40B4-BE49-F238E27FC236}">
                <a16:creationId xmlns:a16="http://schemas.microsoft.com/office/drawing/2014/main" xmlns="" id="{9251F90C-DBE8-4201-896A-7C5FE155614B}"/>
              </a:ext>
            </a:extLst>
          </p:cNvPr>
          <p:cNvSpPr/>
          <p:nvPr/>
        </p:nvSpPr>
        <p:spPr>
          <a:xfrm>
            <a:off x="1990751" y="5298411"/>
            <a:ext cx="2906878" cy="11264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6" name="矩形 105">
            <a:extLst>
              <a:ext uri="{FF2B5EF4-FFF2-40B4-BE49-F238E27FC236}">
                <a16:creationId xmlns:a16="http://schemas.microsoft.com/office/drawing/2014/main" xmlns="" id="{9251F90C-DBE8-4201-896A-7C5FE155614B}"/>
              </a:ext>
            </a:extLst>
          </p:cNvPr>
          <p:cNvSpPr/>
          <p:nvPr/>
        </p:nvSpPr>
        <p:spPr>
          <a:xfrm>
            <a:off x="936988" y="3752543"/>
            <a:ext cx="2522419" cy="1328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7" name="矩形 106">
            <a:extLst>
              <a:ext uri="{FF2B5EF4-FFF2-40B4-BE49-F238E27FC236}">
                <a16:creationId xmlns:a16="http://schemas.microsoft.com/office/drawing/2014/main" xmlns="" id="{9251F90C-DBE8-4201-896A-7C5FE155614B}"/>
              </a:ext>
            </a:extLst>
          </p:cNvPr>
          <p:cNvSpPr/>
          <p:nvPr/>
        </p:nvSpPr>
        <p:spPr>
          <a:xfrm>
            <a:off x="936988" y="2296716"/>
            <a:ext cx="2522419" cy="948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8" name="文本框 111">
            <a:extLst>
              <a:ext uri="{FF2B5EF4-FFF2-40B4-BE49-F238E27FC236}">
                <a16:creationId xmlns:a16="http://schemas.microsoft.com/office/drawing/2014/main" xmlns="" id="{F846FB29-61F5-40D6-946C-2927C47CA048}"/>
              </a:ext>
            </a:extLst>
          </p:cNvPr>
          <p:cNvSpPr txBox="1">
            <a:spLocks noChangeArrowheads="1"/>
          </p:cNvSpPr>
          <p:nvPr/>
        </p:nvSpPr>
        <p:spPr bwMode="auto">
          <a:xfrm>
            <a:off x="8127546" y="2404839"/>
            <a:ext cx="282713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20000"/>
              </a:lnSpc>
            </a:pPr>
            <a:r>
              <a:rPr lang="zh-CN" altLang="en-US" sz="1400" dirty="0">
                <a:latin typeface="微软雅黑" pitchFamily="34" charset="-122"/>
                <a:ea typeface="微软雅黑" pitchFamily="34" charset="-122"/>
              </a:rPr>
              <a:t>健全师德建设长效机制实施</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师德</a:t>
            </a:r>
            <a:r>
              <a:rPr lang="zh-CN" altLang="en-US" sz="1400" dirty="0">
                <a:latin typeface="微软雅黑" pitchFamily="34" charset="-122"/>
                <a:ea typeface="微软雅黑" pitchFamily="34" charset="-122"/>
              </a:rPr>
              <a:t>师风建设实施</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最</a:t>
            </a:r>
            <a:r>
              <a:rPr lang="zh-CN" altLang="en-US" sz="1400" dirty="0">
                <a:latin typeface="微软雅黑" pitchFamily="34" charset="-122"/>
                <a:ea typeface="微软雅黑" pitchFamily="34" charset="-122"/>
              </a:rPr>
              <a:t>美</a:t>
            </a:r>
            <a:r>
              <a:rPr lang="zh-CN" altLang="en-US" sz="1400" dirty="0" smtClean="0">
                <a:latin typeface="微软雅黑" pitchFamily="34" charset="-122"/>
                <a:ea typeface="微软雅黑" pitchFamily="34" charset="-122"/>
              </a:rPr>
              <a:t>教师评选</a:t>
            </a:r>
            <a:r>
              <a:rPr lang="zh-CN" altLang="en-US" sz="1400" dirty="0">
                <a:latin typeface="微软雅黑" pitchFamily="34" charset="-122"/>
                <a:ea typeface="微软雅黑" pitchFamily="34" charset="-122"/>
              </a:rPr>
              <a:t>实施</a:t>
            </a:r>
            <a:r>
              <a:rPr lang="zh-CN" altLang="en-US" sz="1400" dirty="0" smtClean="0">
                <a:latin typeface="微软雅黑" pitchFamily="34" charset="-122"/>
                <a:ea typeface="微软雅黑" pitchFamily="34" charset="-122"/>
              </a:rPr>
              <a:t>办法</a:t>
            </a:r>
          </a:p>
          <a:p>
            <a:pPr>
              <a:lnSpc>
                <a:spcPct val="120000"/>
              </a:lnSpc>
            </a:pPr>
            <a:endParaRPr lang="zh-CN" altLang="en-US" sz="1400" dirty="0">
              <a:latin typeface="微软雅黑" pitchFamily="34" charset="-122"/>
              <a:ea typeface="微软雅黑" pitchFamily="34" charset="-122"/>
            </a:endParaRPr>
          </a:p>
        </p:txBody>
      </p:sp>
      <p:sp>
        <p:nvSpPr>
          <p:cNvPr id="109" name="文本框 111">
            <a:extLst>
              <a:ext uri="{FF2B5EF4-FFF2-40B4-BE49-F238E27FC236}">
                <a16:creationId xmlns:a16="http://schemas.microsoft.com/office/drawing/2014/main" xmlns="" id="{F846FB29-61F5-40D6-946C-2927C47CA048}"/>
              </a:ext>
            </a:extLst>
          </p:cNvPr>
          <p:cNvSpPr txBox="1">
            <a:spLocks noChangeArrowheads="1"/>
          </p:cNvSpPr>
          <p:nvPr/>
        </p:nvSpPr>
        <p:spPr bwMode="auto">
          <a:xfrm>
            <a:off x="8164618" y="3826040"/>
            <a:ext cx="28271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20000"/>
              </a:lnSpc>
            </a:pPr>
            <a:r>
              <a:rPr lang="zh-CN" altLang="en-US" sz="1400" dirty="0">
                <a:latin typeface="微软雅黑" pitchFamily="34" charset="-122"/>
                <a:ea typeface="微软雅黑" pitchFamily="34" charset="-122"/>
              </a:rPr>
              <a:t>双师素质</a:t>
            </a:r>
            <a:r>
              <a:rPr lang="zh-CN" altLang="en-US" sz="1400" dirty="0" smtClean="0">
                <a:latin typeface="微软雅黑" pitchFamily="34" charset="-122"/>
                <a:ea typeface="微软雅黑" pitchFamily="34" charset="-122"/>
              </a:rPr>
              <a:t>教师</a:t>
            </a:r>
            <a:r>
              <a:rPr lang="zh-CN" altLang="en-US" sz="1400" dirty="0">
                <a:latin typeface="微软雅黑" pitchFamily="34" charset="-122"/>
                <a:ea typeface="微软雅黑" pitchFamily="34" charset="-122"/>
              </a:rPr>
              <a:t>评选</a:t>
            </a:r>
            <a:r>
              <a:rPr lang="zh-CN" altLang="en-US" sz="1400" dirty="0" smtClean="0">
                <a:latin typeface="微软雅黑" pitchFamily="34" charset="-122"/>
                <a:ea typeface="微软雅黑" pitchFamily="34" charset="-122"/>
              </a:rPr>
              <a:t>管理办法</a:t>
            </a:r>
            <a:endParaRPr lang="en-US" altLang="zh-CN" sz="1400" dirty="0" smtClean="0">
              <a:latin typeface="微软雅黑" pitchFamily="34" charset="-122"/>
              <a:ea typeface="微软雅黑" pitchFamily="34" charset="-122"/>
            </a:endParaRPr>
          </a:p>
          <a:p>
            <a:pPr>
              <a:lnSpc>
                <a:spcPct val="120000"/>
              </a:lnSpc>
            </a:pPr>
            <a:r>
              <a:rPr lang="zh-CN" altLang="en-US" sz="1400" dirty="0">
                <a:latin typeface="微软雅黑" pitchFamily="34" charset="-122"/>
                <a:ea typeface="微软雅黑" pitchFamily="34" charset="-122"/>
              </a:rPr>
              <a:t>骨干教师选拔与管理</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专业</a:t>
            </a:r>
            <a:r>
              <a:rPr lang="zh-CN" altLang="en-US" sz="1400" dirty="0">
                <a:latin typeface="微软雅黑" pitchFamily="34" charset="-122"/>
                <a:ea typeface="微软雅黑" pitchFamily="34" charset="-122"/>
              </a:rPr>
              <a:t>带头人选拔与管理</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教师</a:t>
            </a:r>
            <a:r>
              <a:rPr lang="zh-CN" altLang="en-US" sz="1400" dirty="0">
                <a:latin typeface="微软雅黑" pitchFamily="34" charset="-122"/>
                <a:ea typeface="微软雅黑" pitchFamily="34" charset="-122"/>
              </a:rPr>
              <a:t>培训工作实施</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专任</a:t>
            </a:r>
            <a:r>
              <a:rPr lang="zh-CN" altLang="en-US" sz="1400" dirty="0">
                <a:latin typeface="微软雅黑" pitchFamily="34" charset="-122"/>
                <a:ea typeface="微软雅黑" pitchFamily="34" charset="-122"/>
              </a:rPr>
              <a:t>教师到企业实践管理</a:t>
            </a:r>
            <a:r>
              <a:rPr lang="zh-CN" altLang="en-US" sz="1400" dirty="0" smtClean="0">
                <a:latin typeface="微软雅黑" pitchFamily="34" charset="-122"/>
                <a:ea typeface="微软雅黑" pitchFamily="34" charset="-122"/>
              </a:rPr>
              <a:t>办法</a:t>
            </a:r>
            <a:endParaRPr lang="zh-CN" altLang="en-US" sz="1400" dirty="0">
              <a:latin typeface="微软雅黑" pitchFamily="34" charset="-122"/>
              <a:ea typeface="微软雅黑" pitchFamily="34" charset="-122"/>
            </a:endParaRPr>
          </a:p>
        </p:txBody>
      </p:sp>
      <p:sp>
        <p:nvSpPr>
          <p:cNvPr id="110" name="文本框 111">
            <a:extLst>
              <a:ext uri="{FF2B5EF4-FFF2-40B4-BE49-F238E27FC236}">
                <a16:creationId xmlns:a16="http://schemas.microsoft.com/office/drawing/2014/main" xmlns="" id="{F846FB29-61F5-40D6-946C-2927C47CA048}"/>
              </a:ext>
            </a:extLst>
          </p:cNvPr>
          <p:cNvSpPr txBox="1">
            <a:spLocks noChangeArrowheads="1"/>
          </p:cNvSpPr>
          <p:nvPr/>
        </p:nvSpPr>
        <p:spPr bwMode="auto">
          <a:xfrm>
            <a:off x="2009340" y="5312723"/>
            <a:ext cx="3005746"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20000"/>
              </a:lnSpc>
            </a:pPr>
            <a:r>
              <a:rPr lang="zh-CN" altLang="en-US" sz="1400" dirty="0">
                <a:latin typeface="微软雅黑" pitchFamily="34" charset="-122"/>
                <a:ea typeface="微软雅黑" pitchFamily="34" charset="-122"/>
              </a:rPr>
              <a:t>专业技术职务任职资格评审</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教师</a:t>
            </a:r>
            <a:r>
              <a:rPr lang="zh-CN" altLang="en-US" sz="1400" dirty="0">
                <a:latin typeface="微软雅黑" pitchFamily="34" charset="-122"/>
                <a:ea typeface="微软雅黑" pitchFamily="34" charset="-122"/>
              </a:rPr>
              <a:t>晋升专业技术职务评审</a:t>
            </a:r>
            <a:r>
              <a:rPr lang="zh-CN" altLang="en-US" sz="1400" dirty="0" smtClean="0">
                <a:latin typeface="微软雅黑" pitchFamily="34" charset="-122"/>
                <a:ea typeface="微软雅黑" pitchFamily="34" charset="-122"/>
              </a:rPr>
              <a:t>条件</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辅导员</a:t>
            </a:r>
            <a:r>
              <a:rPr lang="zh-CN" altLang="en-US" sz="1400" dirty="0">
                <a:latin typeface="微软雅黑" pitchFamily="34" charset="-122"/>
                <a:ea typeface="微软雅黑" pitchFamily="34" charset="-122"/>
              </a:rPr>
              <a:t>晋升专业技术职务评审条件职称</a:t>
            </a:r>
            <a:r>
              <a:rPr lang="zh-CN" altLang="en-US" sz="1400" dirty="0" smtClean="0">
                <a:latin typeface="微软雅黑" pitchFamily="34" charset="-122"/>
                <a:ea typeface="微软雅黑" pitchFamily="34" charset="-122"/>
              </a:rPr>
              <a:t>评审量化办法</a:t>
            </a:r>
            <a:endParaRPr lang="zh-CN" altLang="en-US" sz="1400" dirty="0">
              <a:latin typeface="微软雅黑" pitchFamily="34" charset="-122"/>
              <a:ea typeface="微软雅黑" pitchFamily="34" charset="-122"/>
            </a:endParaRPr>
          </a:p>
        </p:txBody>
      </p:sp>
      <p:sp>
        <p:nvSpPr>
          <p:cNvPr id="111" name="文本框 111">
            <a:extLst>
              <a:ext uri="{FF2B5EF4-FFF2-40B4-BE49-F238E27FC236}">
                <a16:creationId xmlns:a16="http://schemas.microsoft.com/office/drawing/2014/main" xmlns="" id="{F846FB29-61F5-40D6-946C-2927C47CA048}"/>
              </a:ext>
            </a:extLst>
          </p:cNvPr>
          <p:cNvSpPr txBox="1">
            <a:spLocks noChangeArrowheads="1"/>
          </p:cNvSpPr>
          <p:nvPr/>
        </p:nvSpPr>
        <p:spPr bwMode="auto">
          <a:xfrm>
            <a:off x="957164" y="3717826"/>
            <a:ext cx="28271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20000"/>
              </a:lnSpc>
            </a:pPr>
            <a:r>
              <a:rPr lang="zh-CN" altLang="en-US" sz="1400" dirty="0">
                <a:latin typeface="微软雅黑" pitchFamily="34" charset="-122"/>
                <a:ea typeface="微软雅黑" pitchFamily="34" charset="-122"/>
              </a:rPr>
              <a:t>院级教学名师评审</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a:latin typeface="微软雅黑" pitchFamily="34" charset="-122"/>
                <a:ea typeface="微软雅黑" pitchFamily="34" charset="-122"/>
              </a:rPr>
              <a:t>院级教学能手评审</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a:latin typeface="微软雅黑" pitchFamily="34" charset="-122"/>
                <a:ea typeface="微软雅黑" pitchFamily="34" charset="-122"/>
              </a:rPr>
              <a:t>院级教坛新秀评审</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教学</a:t>
            </a:r>
            <a:r>
              <a:rPr lang="zh-CN" altLang="en-US" sz="1400" dirty="0">
                <a:latin typeface="微软雅黑" pitchFamily="34" charset="-122"/>
                <a:ea typeface="微软雅黑" pitchFamily="34" charset="-122"/>
              </a:rPr>
              <a:t>科研成果计分与奖励</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绩效工资分配办法</a:t>
            </a:r>
            <a:endParaRPr lang="zh-CN" altLang="en-US" sz="1400" dirty="0">
              <a:latin typeface="微软雅黑" pitchFamily="34" charset="-122"/>
              <a:ea typeface="微软雅黑" pitchFamily="34" charset="-122"/>
            </a:endParaRPr>
          </a:p>
        </p:txBody>
      </p:sp>
      <p:sp>
        <p:nvSpPr>
          <p:cNvPr id="112" name="文本框 111">
            <a:extLst>
              <a:ext uri="{FF2B5EF4-FFF2-40B4-BE49-F238E27FC236}">
                <a16:creationId xmlns:a16="http://schemas.microsoft.com/office/drawing/2014/main" xmlns="" id="{F846FB29-61F5-40D6-946C-2927C47CA048}"/>
              </a:ext>
            </a:extLst>
          </p:cNvPr>
          <p:cNvSpPr txBox="1">
            <a:spLocks noChangeArrowheads="1"/>
          </p:cNvSpPr>
          <p:nvPr/>
        </p:nvSpPr>
        <p:spPr bwMode="auto">
          <a:xfrm>
            <a:off x="930424" y="2345840"/>
            <a:ext cx="282713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20000"/>
              </a:lnSpc>
            </a:pPr>
            <a:r>
              <a:rPr lang="zh-CN" altLang="en-US" sz="1400" dirty="0">
                <a:latin typeface="微软雅黑" pitchFamily="34" charset="-122"/>
                <a:ea typeface="微软雅黑" pitchFamily="34" charset="-122"/>
              </a:rPr>
              <a:t>岗位设置及职级聘用管理</a:t>
            </a:r>
            <a:r>
              <a:rPr lang="zh-CN" altLang="en-US" sz="1400" dirty="0" smtClean="0">
                <a:latin typeface="微软雅黑" pitchFamily="34" charset="-122"/>
                <a:ea typeface="微软雅黑" pitchFamily="34" charset="-122"/>
              </a:rPr>
              <a:t>办法</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教师</a:t>
            </a:r>
            <a:r>
              <a:rPr lang="zh-CN" altLang="en-US" sz="1400" dirty="0">
                <a:latin typeface="微软雅黑" pitchFamily="34" charset="-122"/>
                <a:ea typeface="微软雅黑" pitchFamily="34" charset="-122"/>
              </a:rPr>
              <a:t>考核</a:t>
            </a:r>
            <a:r>
              <a:rPr lang="zh-CN" altLang="en-US" sz="1400" dirty="0" smtClean="0">
                <a:latin typeface="微软雅黑" pitchFamily="34" charset="-122"/>
                <a:ea typeface="微软雅黑" pitchFamily="34" charset="-122"/>
              </a:rPr>
              <a:t>评价实施办法</a:t>
            </a:r>
            <a:endParaRPr lang="en-US" altLang="zh-CN" sz="1400" dirty="0" smtClean="0">
              <a:latin typeface="微软雅黑" pitchFamily="34" charset="-122"/>
              <a:ea typeface="微软雅黑" pitchFamily="34" charset="-122"/>
            </a:endParaRPr>
          </a:p>
          <a:p>
            <a:pPr>
              <a:lnSpc>
                <a:spcPct val="120000"/>
              </a:lnSpc>
            </a:pPr>
            <a:r>
              <a:rPr lang="zh-CN" altLang="en-US" sz="1400" dirty="0" smtClean="0">
                <a:latin typeface="微软雅黑" pitchFamily="34" charset="-122"/>
                <a:ea typeface="微软雅黑" pitchFamily="34" charset="-122"/>
              </a:rPr>
              <a:t>教职工</a:t>
            </a:r>
            <a:r>
              <a:rPr lang="zh-CN" altLang="en-US" sz="1400" dirty="0">
                <a:latin typeface="微软雅黑" pitchFamily="34" charset="-122"/>
                <a:ea typeface="微软雅黑" pitchFamily="34" charset="-122"/>
              </a:rPr>
              <a:t>及</a:t>
            </a:r>
            <a:r>
              <a:rPr lang="zh-CN" altLang="en-US" sz="1400" dirty="0" smtClean="0">
                <a:latin typeface="微软雅黑" pitchFamily="34" charset="-122"/>
                <a:ea typeface="微软雅黑" pitchFamily="34" charset="-122"/>
              </a:rPr>
              <a:t>部门年度</a:t>
            </a:r>
            <a:r>
              <a:rPr lang="zh-CN" altLang="en-US" sz="1400" dirty="0">
                <a:latin typeface="微软雅黑" pitchFamily="34" charset="-122"/>
                <a:ea typeface="微软雅黑" pitchFamily="34" charset="-122"/>
              </a:rPr>
              <a:t>考核</a:t>
            </a:r>
            <a:r>
              <a:rPr lang="zh-CN" altLang="en-US" sz="1400" dirty="0" smtClean="0">
                <a:latin typeface="微软雅黑" pitchFamily="34" charset="-122"/>
                <a:ea typeface="微软雅黑" pitchFamily="34" charset="-122"/>
              </a:rPr>
              <a:t>办法</a:t>
            </a:r>
            <a:endParaRPr lang="zh-CN" altLang="en-US" sz="1400" dirty="0">
              <a:latin typeface="微软雅黑" pitchFamily="34" charset="-122"/>
              <a:ea typeface="微软雅黑" pitchFamily="34" charset="-122"/>
            </a:endParaRPr>
          </a:p>
        </p:txBody>
      </p:sp>
    </p:spTree>
    <p:extLst>
      <p:ext uri="{BB962C8B-B14F-4D97-AF65-F5344CB8AC3E}">
        <p14:creationId xmlns:p14="http://schemas.microsoft.com/office/powerpoint/2010/main" val="39156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up)">
                                      <p:cBhvr>
                                        <p:cTn id="7" dur="500"/>
                                        <p:tgtEl>
                                          <p:spTgt spid="10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wipe(up)">
                                      <p:cBhvr>
                                        <p:cTn id="10" dur="500"/>
                                        <p:tgtEl>
                                          <p:spTgt spid="10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wipe(up)">
                                      <p:cBhvr>
                                        <p:cTn id="13" dur="500"/>
                                        <p:tgtEl>
                                          <p:spTgt spid="10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4"/>
                                        </p:tgtEl>
                                        <p:attrNameLst>
                                          <p:attrName>style.visibility</p:attrName>
                                        </p:attrNameLst>
                                      </p:cBhvr>
                                      <p:to>
                                        <p:strVal val="visible"/>
                                      </p:to>
                                    </p:set>
                                    <p:animEffect transition="in" filter="wipe(up)">
                                      <p:cBhvr>
                                        <p:cTn id="16" dur="500"/>
                                        <p:tgtEl>
                                          <p:spTgt spid="10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wipe(up)">
                                      <p:cBhvr>
                                        <p:cTn id="19" dur="500"/>
                                        <p:tgtEl>
                                          <p:spTgt spid="10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up)">
                                      <p:cBhvr>
                                        <p:cTn id="22" dur="500"/>
                                        <p:tgtEl>
                                          <p:spTgt spid="10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wipe(up)">
                                      <p:cBhvr>
                                        <p:cTn id="25" dur="500"/>
                                        <p:tgtEl>
                                          <p:spTgt spid="10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wipe(up)">
                                      <p:cBhvr>
                                        <p:cTn id="28" dur="500"/>
                                        <p:tgtEl>
                                          <p:spTgt spid="10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09"/>
                                        </p:tgtEl>
                                        <p:attrNameLst>
                                          <p:attrName>style.visibility</p:attrName>
                                        </p:attrNameLst>
                                      </p:cBhvr>
                                      <p:to>
                                        <p:strVal val="visible"/>
                                      </p:to>
                                    </p:set>
                                    <p:animEffect transition="in" filter="wipe(up)">
                                      <p:cBhvr>
                                        <p:cTn id="31" dur="500"/>
                                        <p:tgtEl>
                                          <p:spTgt spid="109"/>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0"/>
                                        </p:tgtEl>
                                        <p:attrNameLst>
                                          <p:attrName>style.visibility</p:attrName>
                                        </p:attrNameLst>
                                      </p:cBhvr>
                                      <p:to>
                                        <p:strVal val="visible"/>
                                      </p:to>
                                    </p:set>
                                    <p:animEffect transition="in" filter="wipe(up)">
                                      <p:cBhvr>
                                        <p:cTn id="34" dur="500"/>
                                        <p:tgtEl>
                                          <p:spTgt spid="11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wipe(up)">
                                      <p:cBhvr>
                                        <p:cTn id="37" dur="500"/>
                                        <p:tgtEl>
                                          <p:spTgt spid="111"/>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12"/>
                                        </p:tgtEl>
                                        <p:attrNameLst>
                                          <p:attrName>style.visibility</p:attrName>
                                        </p:attrNameLst>
                                      </p:cBhvr>
                                      <p:to>
                                        <p:strVal val="visible"/>
                                      </p:to>
                                    </p:set>
                                    <p:animEffect transition="in" filter="wipe(up)">
                                      <p:cBhvr>
                                        <p:cTn id="40"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p:bldP spid="103" grpId="0" animBg="1"/>
      <p:bldP spid="104" grpId="0" animBg="1"/>
      <p:bldP spid="105" grpId="0" animBg="1"/>
      <p:bldP spid="106" grpId="0" animBg="1"/>
      <p:bldP spid="107" grpId="0" animBg="1"/>
      <p:bldP spid="108" grpId="0"/>
      <p:bldP spid="109" grpId="0"/>
      <p:bldP spid="110" grpId="0"/>
      <p:bldP spid="111" grpId="0"/>
      <p:bldP spid="1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框 52"/>
          <p:cNvSpPr txBox="1"/>
          <p:nvPr/>
        </p:nvSpPr>
        <p:spPr>
          <a:xfrm>
            <a:off x="4276182" y="6335568"/>
            <a:ext cx="3806284" cy="378341"/>
          </a:xfrm>
          <a:prstGeom prst="rect">
            <a:avLst/>
          </a:prstGeom>
          <a:noFill/>
        </p:spPr>
        <p:txBody>
          <a:bodyPr vert="horz" wrap="square" lIns="100361" tIns="50181" rIns="100361" bIns="50181" rtlCol="0">
            <a:spAutoFit/>
          </a:bodyPr>
          <a:lstStyle/>
          <a:p>
            <a:pPr lvl="0" algn="ctr"/>
            <a:r>
              <a:rPr lang="zh-CN" altLang="en-US" b="1" dirty="0" smtClean="0">
                <a:solidFill>
                  <a:srgbClr val="0070C0"/>
                </a:solidFill>
                <a:latin typeface="微软雅黑" panose="020B0503020204020204" pitchFamily="34" charset="-122"/>
                <a:ea typeface="微软雅黑" panose="020B0503020204020204" pitchFamily="34" charset="-122"/>
              </a:rPr>
              <a:t>以铁道工程系为例</a:t>
            </a:r>
            <a:endParaRPr lang="en-US" altLang="zh-CN" b="1" dirty="0" smtClean="0">
              <a:solidFill>
                <a:srgbClr val="0070C0"/>
              </a:solidFill>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1621153995"/>
              </p:ext>
            </p:extLst>
          </p:nvPr>
        </p:nvGraphicFramePr>
        <p:xfrm>
          <a:off x="1111658" y="1413570"/>
          <a:ext cx="9824961" cy="4773785"/>
        </p:xfrm>
        <a:graphic>
          <a:graphicData uri="http://schemas.openxmlformats.org/drawingml/2006/table">
            <a:tbl>
              <a:tblPr firstRow="1" firstCol="1" bandRow="1">
                <a:tableStyleId>{5C22544A-7EE6-4342-B048-85BDC9FD1C3A}</a:tableStyleId>
              </a:tblPr>
              <a:tblGrid>
                <a:gridCol w="549944"/>
                <a:gridCol w="1201416"/>
                <a:gridCol w="2939380"/>
                <a:gridCol w="5134221"/>
              </a:tblGrid>
              <a:tr h="293225">
                <a:tc>
                  <a:txBody>
                    <a:bodyPr/>
                    <a:lstStyle/>
                    <a:p>
                      <a:pPr algn="ctr">
                        <a:spcAft>
                          <a:spcPts val="0"/>
                        </a:spcAft>
                      </a:pPr>
                      <a:r>
                        <a:rPr lang="zh-CN" sz="1400" kern="100">
                          <a:effectLst/>
                        </a:rPr>
                        <a:t>序号</a:t>
                      </a:r>
                      <a:endParaRPr lang="zh-CN" sz="1400" kern="100">
                        <a:effectLst/>
                        <a:latin typeface="Calibri"/>
                        <a:ea typeface="宋体"/>
                        <a:cs typeface="Times New Roman"/>
                      </a:endParaRPr>
                    </a:p>
                  </a:txBody>
                  <a:tcPr marL="68580" marR="68580" marT="0" marB="0" anchor="ctr"/>
                </a:tc>
                <a:tc>
                  <a:txBody>
                    <a:bodyPr/>
                    <a:lstStyle/>
                    <a:p>
                      <a:pPr algn="ctr">
                        <a:spcAft>
                          <a:spcPts val="0"/>
                        </a:spcAft>
                      </a:pPr>
                      <a:r>
                        <a:rPr lang="zh-CN" sz="1400" kern="100">
                          <a:effectLst/>
                        </a:rPr>
                        <a:t>类别</a:t>
                      </a:r>
                      <a:endParaRPr lang="zh-CN" sz="1400" kern="100">
                        <a:effectLst/>
                        <a:latin typeface="Calibri"/>
                        <a:ea typeface="宋体"/>
                        <a:cs typeface="Times New Roman"/>
                      </a:endParaRPr>
                    </a:p>
                  </a:txBody>
                  <a:tcPr marL="68580" marR="68580" marT="0" marB="0" anchor="ctr"/>
                </a:tc>
                <a:tc>
                  <a:txBody>
                    <a:bodyPr/>
                    <a:lstStyle/>
                    <a:p>
                      <a:pPr algn="ctr">
                        <a:spcAft>
                          <a:spcPts val="0"/>
                        </a:spcAft>
                      </a:pPr>
                      <a:r>
                        <a:rPr lang="zh-CN" sz="1400" kern="100">
                          <a:effectLst/>
                        </a:rPr>
                        <a:t>标准名称</a:t>
                      </a:r>
                      <a:endParaRPr lang="zh-CN" sz="1400" kern="100">
                        <a:effectLst/>
                        <a:latin typeface="Calibri"/>
                        <a:ea typeface="宋体"/>
                        <a:cs typeface="Times New Roman"/>
                      </a:endParaRPr>
                    </a:p>
                  </a:txBody>
                  <a:tcPr marL="68580" marR="68580" marT="0" marB="0" anchor="ctr"/>
                </a:tc>
                <a:tc>
                  <a:txBody>
                    <a:bodyPr/>
                    <a:lstStyle/>
                    <a:p>
                      <a:pPr algn="ctr">
                        <a:spcAft>
                          <a:spcPts val="0"/>
                        </a:spcAft>
                      </a:pPr>
                      <a:r>
                        <a:rPr lang="zh-CN" sz="1400" kern="100">
                          <a:effectLst/>
                        </a:rPr>
                        <a:t>简要说明</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1</a:t>
                      </a:r>
                      <a:endParaRPr lang="zh-CN" sz="1400" kern="100">
                        <a:effectLst/>
                        <a:latin typeface="Calibri"/>
                        <a:ea typeface="宋体"/>
                        <a:cs typeface="Times New Roman"/>
                      </a:endParaRPr>
                    </a:p>
                  </a:txBody>
                  <a:tcPr marL="68580" marR="68580" marT="0" marB="0" anchor="ctr"/>
                </a:tc>
                <a:tc rowSpan="4">
                  <a:txBody>
                    <a:bodyPr/>
                    <a:lstStyle/>
                    <a:p>
                      <a:pPr algn="ctr">
                        <a:spcAft>
                          <a:spcPts val="0"/>
                        </a:spcAft>
                      </a:pPr>
                      <a:r>
                        <a:rPr lang="zh-CN" sz="1400" kern="100">
                          <a:effectLst/>
                        </a:rPr>
                        <a:t>师德师风</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铁道工程系教师职业道德规范</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规范教师日常行为和职业道德。</a:t>
                      </a:r>
                      <a:endParaRPr lang="zh-CN" sz="1400" kern="100">
                        <a:effectLst/>
                        <a:latin typeface="Calibri"/>
                        <a:ea typeface="宋体"/>
                        <a:cs typeface="Times New Roman"/>
                      </a:endParaRPr>
                    </a:p>
                  </a:txBody>
                  <a:tcPr marL="68580" marR="68580" marT="0" marB="0" anchor="ctr"/>
                </a:tc>
              </a:tr>
              <a:tr h="379911">
                <a:tc>
                  <a:txBody>
                    <a:bodyPr/>
                    <a:lstStyle/>
                    <a:p>
                      <a:pPr algn="ctr">
                        <a:spcAft>
                          <a:spcPts val="0"/>
                        </a:spcAft>
                      </a:pPr>
                      <a:r>
                        <a:rPr lang="en-US" sz="1400" kern="100">
                          <a:effectLst/>
                        </a:rPr>
                        <a:t>2</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铁道工程系教师教学工作规范</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加强师资队伍建设，增强全体教师的工作责任心，建立正常的教学秩序，使教学和教学管理工作科学化、规范化，提高教学质量。</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3</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铁道工程系师德师风考核办法</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作为年终师德师风考核的标准。</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4</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铁道工程系教师岗位职责</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为教师日常工作提供参照。</a:t>
                      </a:r>
                      <a:endParaRPr lang="zh-CN" sz="1400" kern="100">
                        <a:effectLst/>
                        <a:latin typeface="Calibri"/>
                        <a:ea typeface="宋体"/>
                        <a:cs typeface="Times New Roman"/>
                      </a:endParaRPr>
                    </a:p>
                  </a:txBody>
                  <a:tcPr marL="68580" marR="68580" marT="0" marB="0" anchor="ctr"/>
                </a:tc>
              </a:tr>
              <a:tr h="379911">
                <a:tc>
                  <a:txBody>
                    <a:bodyPr/>
                    <a:lstStyle/>
                    <a:p>
                      <a:pPr algn="ctr">
                        <a:spcAft>
                          <a:spcPts val="0"/>
                        </a:spcAft>
                      </a:pPr>
                      <a:r>
                        <a:rPr lang="en-US" sz="1400" kern="100">
                          <a:effectLst/>
                        </a:rPr>
                        <a:t>1</a:t>
                      </a:r>
                      <a:endParaRPr lang="zh-CN" sz="1400" kern="100">
                        <a:effectLst/>
                        <a:latin typeface="Calibri"/>
                        <a:ea typeface="宋体"/>
                        <a:cs typeface="Times New Roman"/>
                      </a:endParaRPr>
                    </a:p>
                  </a:txBody>
                  <a:tcPr marL="68580" marR="68580" marT="0" marB="0" anchor="ctr"/>
                </a:tc>
                <a:tc rowSpan="4">
                  <a:txBody>
                    <a:bodyPr/>
                    <a:lstStyle/>
                    <a:p>
                      <a:pPr algn="just">
                        <a:spcAft>
                          <a:spcPts val="0"/>
                        </a:spcAft>
                      </a:pPr>
                      <a:r>
                        <a:rPr lang="zh-CN" sz="1400" kern="100">
                          <a:effectLst/>
                        </a:rPr>
                        <a:t>考核评价标准</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铁道工程系教师教学质量评价办法</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促进教师高质量的教学，向教师全面、正确地反馈教学质量信息，为教师的考核、聘任等提供依据，进一步调动教师的积极性、创造性。</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2</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铁道工程系教研室工作考核办法</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关注本教研室师资队伍的建设，协助系部做好师资培养计划与发展规划。</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3</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铁道工程系年终二次分配办法</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公平、公正、公开地搞好本部年度教职工考核办法。</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4</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铁道工程系专任教师教辅工作考核办法</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公平、公正、公开地搞好本部年度教职工教辅工作考核办法。</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1</a:t>
                      </a:r>
                      <a:endParaRPr lang="zh-CN" sz="1400" kern="100">
                        <a:effectLst/>
                        <a:latin typeface="Calibri"/>
                        <a:ea typeface="宋体"/>
                        <a:cs typeface="Times New Roman"/>
                      </a:endParaRPr>
                    </a:p>
                  </a:txBody>
                  <a:tcPr marL="68580" marR="68580" marT="0" marB="0" anchor="ctr"/>
                </a:tc>
                <a:tc rowSpan="8">
                  <a:txBody>
                    <a:bodyPr/>
                    <a:lstStyle/>
                    <a:p>
                      <a:pPr algn="ctr">
                        <a:spcAft>
                          <a:spcPts val="0"/>
                        </a:spcAft>
                      </a:pPr>
                      <a:r>
                        <a:rPr lang="zh-CN" sz="1400" kern="100">
                          <a:effectLst/>
                        </a:rPr>
                        <a:t>师资队伍任职、培训标准</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教师任职条件</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规定专职教师任职资格。</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2</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辅导员任职条件</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规定辅导员任职资格。</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3</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教师职业生涯规划</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给教师职业生涯提供参考。</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4</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师资培养和教师教学能力培训规定</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促进新老教师不断调高教学能力。</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5</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青年教师培养、培训规定</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促进青年教师快速成长，早日胜任本职工作。</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6</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外聘教师队伍管理</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严格外聘教师管理，提高教学质量。</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7</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新教师招聘管理规定</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a:effectLst/>
                        </a:rPr>
                        <a:t>明确招聘新进教师标准，确保人才引进质量。</a:t>
                      </a:r>
                      <a:endParaRPr lang="zh-CN" sz="1400" kern="100">
                        <a:effectLst/>
                        <a:latin typeface="Calibri"/>
                        <a:ea typeface="宋体"/>
                        <a:cs typeface="Times New Roman"/>
                      </a:endParaRPr>
                    </a:p>
                  </a:txBody>
                  <a:tcPr marL="68580" marR="68580" marT="0" marB="0" anchor="ctr"/>
                </a:tc>
              </a:tr>
              <a:tr h="189955">
                <a:tc>
                  <a:txBody>
                    <a:bodyPr/>
                    <a:lstStyle/>
                    <a:p>
                      <a:pPr algn="ctr">
                        <a:spcAft>
                          <a:spcPts val="0"/>
                        </a:spcAft>
                      </a:pPr>
                      <a:r>
                        <a:rPr lang="en-US" sz="1400" kern="100">
                          <a:effectLst/>
                        </a:rPr>
                        <a:t>8</a:t>
                      </a:r>
                      <a:endParaRPr lang="zh-CN" sz="1400" kern="100">
                        <a:effectLst/>
                        <a:latin typeface="Calibri"/>
                        <a:ea typeface="宋体"/>
                        <a:cs typeface="Times New Roman"/>
                      </a:endParaRPr>
                    </a:p>
                  </a:txBody>
                  <a:tcPr marL="68580" marR="68580" marT="0" marB="0" anchor="ctr"/>
                </a:tc>
                <a:tc vMerge="1">
                  <a:txBody>
                    <a:bodyPr/>
                    <a:lstStyle/>
                    <a:p>
                      <a:endParaRPr lang="zh-CN" altLang="en-US"/>
                    </a:p>
                  </a:txBody>
                  <a:tcPr/>
                </a:tc>
                <a:tc>
                  <a:txBody>
                    <a:bodyPr/>
                    <a:lstStyle/>
                    <a:p>
                      <a:pPr algn="l">
                        <a:spcAft>
                          <a:spcPts val="0"/>
                        </a:spcAft>
                      </a:pPr>
                      <a:r>
                        <a:rPr lang="zh-CN" sz="1400" kern="100">
                          <a:effectLst/>
                        </a:rPr>
                        <a:t>教师下企业锻炼规定</a:t>
                      </a:r>
                      <a:endParaRPr lang="zh-CN" sz="1400" kern="100">
                        <a:effectLst/>
                        <a:latin typeface="Calibri"/>
                        <a:ea typeface="宋体"/>
                        <a:cs typeface="Times New Roman"/>
                      </a:endParaRPr>
                    </a:p>
                  </a:txBody>
                  <a:tcPr marL="68580" marR="68580" marT="0" marB="0" anchor="ctr"/>
                </a:tc>
                <a:tc>
                  <a:txBody>
                    <a:bodyPr/>
                    <a:lstStyle/>
                    <a:p>
                      <a:pPr algn="l">
                        <a:spcAft>
                          <a:spcPts val="0"/>
                        </a:spcAft>
                      </a:pPr>
                      <a:r>
                        <a:rPr lang="zh-CN" sz="1400" kern="100" dirty="0">
                          <a:effectLst/>
                        </a:rPr>
                        <a:t>促进教师不断提高实践教学能力。</a:t>
                      </a:r>
                      <a:endParaRPr lang="zh-CN" sz="1400" kern="100" dirty="0">
                        <a:effectLst/>
                        <a:latin typeface="Calibri"/>
                        <a:ea typeface="宋体"/>
                        <a:cs typeface="Times New Roman"/>
                      </a:endParaRPr>
                    </a:p>
                  </a:txBody>
                  <a:tcPr marL="68580" marR="68580" marT="0" marB="0" anchor="ctr"/>
                </a:tc>
              </a:tr>
            </a:tbl>
          </a:graphicData>
        </a:graphic>
      </p:graphicFrame>
      <p:grpSp>
        <p:nvGrpSpPr>
          <p:cNvPr id="25" name="组合 1"/>
          <p:cNvGrpSpPr>
            <a:grpSpLocks/>
          </p:cNvGrpSpPr>
          <p:nvPr/>
        </p:nvGrpSpPr>
        <p:grpSpPr bwMode="auto">
          <a:xfrm>
            <a:off x="3935261" y="107181"/>
            <a:ext cx="7704561" cy="722177"/>
            <a:chOff x="3935413" y="269875"/>
            <a:chExt cx="6121400" cy="722009"/>
          </a:xfrm>
        </p:grpSpPr>
        <p:sp>
          <p:nvSpPr>
            <p:cNvPr id="26"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7"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8"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29"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0"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31"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2" name="矩形 31"/>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3"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组合 3"/>
          <p:cNvGrpSpPr/>
          <p:nvPr/>
        </p:nvGrpSpPr>
        <p:grpSpPr>
          <a:xfrm>
            <a:off x="260978" y="954109"/>
            <a:ext cx="396480" cy="141984"/>
            <a:chOff x="1077144" y="1439285"/>
            <a:chExt cx="396480" cy="141984"/>
          </a:xfrm>
          <a:solidFill>
            <a:srgbClr val="FF6600"/>
          </a:solidFill>
        </p:grpSpPr>
        <p:sp>
          <p:nvSpPr>
            <p:cNvPr id="35" name="燕尾形 34"/>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36" name="燕尾形 35"/>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37" name="燕尾形 36"/>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38" name="文本框 52"/>
          <p:cNvSpPr txBox="1"/>
          <p:nvPr/>
        </p:nvSpPr>
        <p:spPr>
          <a:xfrm>
            <a:off x="657459" y="844439"/>
            <a:ext cx="4437682" cy="378341"/>
          </a:xfrm>
          <a:prstGeom prst="rect">
            <a:avLst/>
          </a:prstGeom>
          <a:noFill/>
        </p:spPr>
        <p:txBody>
          <a:bodyPr vert="horz" wrap="square" lIns="100361" tIns="50181" rIns="100361" bIns="50181" rtlCol="0">
            <a:spAutoFit/>
          </a:bodyPr>
          <a:lstStyle/>
          <a:p>
            <a:pPr lvl="0" algn="ctr"/>
            <a:r>
              <a:rPr lang="zh-CN" altLang="en-US" b="1" dirty="0" smtClean="0">
                <a:solidFill>
                  <a:prstClr val="black"/>
                </a:solidFill>
                <a:latin typeface="微软雅黑" panose="020B0503020204020204" pitchFamily="34" charset="-122"/>
                <a:ea typeface="微软雅黑" panose="020B0503020204020204" pitchFamily="34" charset="-122"/>
              </a:rPr>
              <a:t>各系部制定的基于责任主体的个性化标准</a:t>
            </a:r>
            <a:endParaRPr lang="en-US" altLang="zh-CN" b="1" dirty="0" smtClean="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785644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十二角星 60"/>
          <p:cNvSpPr/>
          <p:nvPr/>
        </p:nvSpPr>
        <p:spPr>
          <a:xfrm>
            <a:off x="9224371" y="953698"/>
            <a:ext cx="1081053" cy="609741"/>
          </a:xfrm>
          <a:prstGeom prst="star12">
            <a:avLst/>
          </a:prstGeom>
          <a:solidFill>
            <a:srgbClr val="FFFF00"/>
          </a:solidFill>
          <a:ln w="25400" cap="flat" cmpd="sng" algn="ctr">
            <a:noFill/>
            <a:prstDash val="solid"/>
          </a:ln>
          <a:effectLst/>
        </p:spPr>
        <p:txBody>
          <a:bodyPr rot="0" spcFirstLastPara="0" vert="horz" wrap="square" lIns="121917" tIns="60958" rIns="121917" bIns="60958" numCol="1" spcCol="0" rtlCol="0" fromWordArt="0" anchor="ctr" anchorCtr="0" forceAA="0" compatLnSpc="1">
            <a:prstTxWarp prst="textNoShape">
              <a:avLst/>
            </a:prstTxWarp>
            <a:noAutofit/>
          </a:bodyPr>
          <a:lstStyle/>
          <a:p>
            <a:endParaRPr lang="zh-CN" altLang="en-US"/>
          </a:p>
        </p:txBody>
      </p:sp>
      <p:sp>
        <p:nvSpPr>
          <p:cNvPr id="56" name="文本框 102"/>
          <p:cNvSpPr txBox="1"/>
          <p:nvPr/>
        </p:nvSpPr>
        <p:spPr>
          <a:xfrm>
            <a:off x="9354394" y="1027966"/>
            <a:ext cx="806768" cy="508964"/>
          </a:xfrm>
          <a:prstGeom prst="rect">
            <a:avLst/>
          </a:prstGeom>
          <a:noFill/>
          <a:ln w="6350">
            <a:noFill/>
          </a:ln>
          <a:effectLst/>
        </p:spPr>
        <p:txBody>
          <a:bodyPr rot="0" spcFirstLastPara="0" vert="horz" wrap="square" lIns="121917" tIns="60958" rIns="121917" bIns="60958" numCol="1" spcCol="0" rtlCol="0" fromWordArt="0" anchor="t" anchorCtr="0" forceAA="0" compatLnSpc="1">
            <a:prstTxWarp prst="textNoShape">
              <a:avLst/>
            </a:prstTxWarp>
            <a:noAutofit/>
          </a:bodyPr>
          <a:lstStyle/>
          <a:p>
            <a:pPr algn="ctr">
              <a:lnSpc>
                <a:spcPts val="1333"/>
              </a:lnSpc>
              <a:spcAft>
                <a:spcPts val="0"/>
              </a:spcAft>
            </a:pPr>
            <a:r>
              <a:rPr lang="zh-CN" altLang="en-US" sz="1000" kern="100">
                <a:solidFill>
                  <a:srgbClr val="FF0000"/>
                </a:solidFill>
                <a:latin typeface="Calibri"/>
                <a:ea typeface="华文琥珀"/>
                <a:cs typeface="Times New Roman"/>
              </a:rPr>
              <a:t>省级</a:t>
            </a:r>
            <a:endParaRPr lang="zh-CN" altLang="en-US" sz="1400" kern="100">
              <a:latin typeface="Calibri"/>
              <a:ea typeface="宋体"/>
              <a:cs typeface="Times New Roman"/>
            </a:endParaRPr>
          </a:p>
          <a:p>
            <a:pPr algn="ctr">
              <a:lnSpc>
                <a:spcPts val="1333"/>
              </a:lnSpc>
              <a:spcAft>
                <a:spcPts val="0"/>
              </a:spcAft>
            </a:pPr>
            <a:r>
              <a:rPr lang="zh-CN" altLang="en-US" sz="1000" kern="100">
                <a:solidFill>
                  <a:srgbClr val="FF0000"/>
                </a:solidFill>
                <a:latin typeface="Calibri"/>
                <a:ea typeface="华文琥珀"/>
                <a:cs typeface="Times New Roman"/>
              </a:rPr>
              <a:t>教学名师</a:t>
            </a:r>
            <a:endParaRPr lang="zh-CN" altLang="en-US" sz="1400" kern="100">
              <a:latin typeface="Calibri"/>
              <a:ea typeface="宋体"/>
              <a:cs typeface="Times New Roman"/>
            </a:endParaRPr>
          </a:p>
        </p:txBody>
      </p:sp>
      <p:sp>
        <p:nvSpPr>
          <p:cNvPr id="22" name="十二角星 21"/>
          <p:cNvSpPr/>
          <p:nvPr/>
        </p:nvSpPr>
        <p:spPr>
          <a:xfrm>
            <a:off x="4965844" y="3526210"/>
            <a:ext cx="1081053" cy="609741"/>
          </a:xfrm>
          <a:prstGeom prst="star1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7" tIns="60958" rIns="121917" bIns="60958" numCol="1" spcCol="0" rtlCol="0" fromWordArt="0" anchor="ctr" anchorCtr="0" forceAA="0" compatLnSpc="1">
            <a:prstTxWarp prst="textNoShape">
              <a:avLst/>
            </a:prstTxWarp>
            <a:noAutofit/>
          </a:bodyPr>
          <a:lstStyle/>
          <a:p>
            <a:endParaRPr lang="zh-CN" altLang="en-US"/>
          </a:p>
        </p:txBody>
      </p:sp>
      <p:sp>
        <p:nvSpPr>
          <p:cNvPr id="23" name="矩形 22"/>
          <p:cNvSpPr>
            <a:spLocks noChangeArrowheads="1"/>
          </p:cNvSpPr>
          <p:nvPr/>
        </p:nvSpPr>
        <p:spPr bwMode="auto">
          <a:xfrm>
            <a:off x="5157166" y="4141032"/>
            <a:ext cx="964361"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a:spcAft>
                <a:spcPts val="0"/>
              </a:spcAft>
            </a:pPr>
            <a:r>
              <a:rPr lang="zh-CN" altLang="en-US" sz="1400" b="1">
                <a:solidFill>
                  <a:srgbClr val="000000"/>
                </a:solidFill>
                <a:latin typeface="Calibri"/>
                <a:cs typeface="Times New Roman"/>
              </a:rPr>
              <a:t>新手阶段</a:t>
            </a:r>
            <a:endParaRPr lang="zh-CN" altLang="en-US" sz="1600">
              <a:latin typeface="宋体"/>
              <a:cs typeface="宋体"/>
            </a:endParaRPr>
          </a:p>
        </p:txBody>
      </p:sp>
      <p:sp>
        <p:nvSpPr>
          <p:cNvPr id="24" name="矩形 23"/>
          <p:cNvSpPr>
            <a:spLocks noChangeArrowheads="1"/>
          </p:cNvSpPr>
          <p:nvPr/>
        </p:nvSpPr>
        <p:spPr bwMode="auto">
          <a:xfrm>
            <a:off x="6531127" y="3289935"/>
            <a:ext cx="964361"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a:spcAft>
                <a:spcPts val="0"/>
              </a:spcAft>
            </a:pPr>
            <a:r>
              <a:rPr lang="zh-CN" altLang="en-US" sz="1400" b="1">
                <a:solidFill>
                  <a:srgbClr val="000000"/>
                </a:solidFill>
                <a:latin typeface="Calibri"/>
                <a:cs typeface="Times New Roman"/>
              </a:rPr>
              <a:t>胜任阶段</a:t>
            </a:r>
            <a:endParaRPr lang="zh-CN" altLang="en-US" sz="1600">
              <a:latin typeface="宋体"/>
              <a:cs typeface="宋体"/>
            </a:endParaRPr>
          </a:p>
        </p:txBody>
      </p:sp>
      <p:grpSp>
        <p:nvGrpSpPr>
          <p:cNvPr id="25" name="组合 24"/>
          <p:cNvGrpSpPr/>
          <p:nvPr/>
        </p:nvGrpSpPr>
        <p:grpSpPr>
          <a:xfrm>
            <a:off x="4768597" y="1857891"/>
            <a:ext cx="5862403" cy="2767547"/>
            <a:chOff x="0" y="0"/>
            <a:chExt cx="4397903" cy="2075580"/>
          </a:xfrm>
        </p:grpSpPr>
        <p:sp>
          <p:nvSpPr>
            <p:cNvPr id="26" name="椭圆 25"/>
            <p:cNvSpPr/>
            <p:nvPr/>
          </p:nvSpPr>
          <p:spPr bwMode="auto">
            <a:xfrm>
              <a:off x="3181082" y="19319"/>
              <a:ext cx="186690" cy="179705"/>
            </a:xfrm>
            <a:prstGeom prst="ellipse">
              <a:avLst/>
            </a:prstGeom>
            <a:solidFill>
              <a:srgbClr val="FFFF00"/>
            </a:solidFill>
            <a:ln w="76200" cap="flat" cmpd="sng" algn="ctr">
              <a:solidFill>
                <a:srgbClr val="0F6FC6">
                  <a:lumMod val="40000"/>
                  <a:lumOff val="60000"/>
                </a:srgbClr>
              </a:solidFill>
              <a:prstDash val="solid"/>
            </a:ln>
            <a:effectLst/>
          </p:spPr>
          <p:txBody>
            <a:bodyPr wrap="square" anchor="ctr">
              <a:noAutofit/>
            </a:bodyPr>
            <a:lstStyle/>
            <a:p>
              <a:pPr algn="just">
                <a:spcAft>
                  <a:spcPts val="0"/>
                </a:spcAft>
              </a:pPr>
              <a:r>
                <a:rPr lang="en-US" sz="1400" kern="100">
                  <a:latin typeface="Calibri"/>
                  <a:ea typeface="宋体"/>
                  <a:cs typeface="Times New Roman"/>
                </a:rPr>
                <a:t> </a:t>
              </a:r>
              <a:endParaRPr lang="zh-CN" altLang="en-US" sz="1400" kern="100">
                <a:latin typeface="Calibri"/>
                <a:ea typeface="宋体"/>
                <a:cs typeface="Times New Roman"/>
              </a:endParaRPr>
            </a:p>
          </p:txBody>
        </p:sp>
        <p:grpSp>
          <p:nvGrpSpPr>
            <p:cNvPr id="27" name="组合 26"/>
            <p:cNvGrpSpPr/>
            <p:nvPr/>
          </p:nvGrpSpPr>
          <p:grpSpPr>
            <a:xfrm>
              <a:off x="0" y="0"/>
              <a:ext cx="4397903" cy="2075580"/>
              <a:chOff x="0" y="0"/>
              <a:chExt cx="4397903" cy="2075580"/>
            </a:xfrm>
          </p:grpSpPr>
          <p:cxnSp>
            <p:nvCxnSpPr>
              <p:cNvPr id="28" name="直接连接符 27"/>
              <p:cNvCxnSpPr>
                <a:cxnSpLocks noChangeShapeType="1"/>
              </p:cNvCxnSpPr>
              <p:nvPr/>
            </p:nvCxnSpPr>
            <p:spPr bwMode="auto">
              <a:xfrm>
                <a:off x="128789" y="2002665"/>
                <a:ext cx="959476" cy="0"/>
              </a:xfrm>
              <a:prstGeom prst="line">
                <a:avLst/>
              </a:prstGeom>
              <a:noFill/>
              <a:ln w="76200" cap="rnd">
                <a:solidFill>
                  <a:srgbClr val="91C6F7"/>
                </a:solidFill>
                <a:round/>
                <a:headEnd/>
                <a:tailEnd/>
              </a:ln>
              <a:extLst>
                <a:ext uri="{909E8E84-426E-40DD-AFC4-6F175D3DCCD1}">
                  <a14:hiddenFill xmlns:a14="http://schemas.microsoft.com/office/drawing/2010/main">
                    <a:noFill/>
                  </a14:hiddenFill>
                </a:ext>
              </a:extLst>
            </p:spPr>
          </p:cxnSp>
          <p:sp>
            <p:nvSpPr>
              <p:cNvPr id="29" name="椭圆 28"/>
              <p:cNvSpPr/>
              <p:nvPr/>
            </p:nvSpPr>
            <p:spPr bwMode="auto">
              <a:xfrm>
                <a:off x="0" y="1886755"/>
                <a:ext cx="199390" cy="188825"/>
              </a:xfrm>
              <a:prstGeom prst="ellipse">
                <a:avLst/>
              </a:prstGeom>
              <a:solidFill>
                <a:srgbClr val="FFFF00"/>
              </a:solidFill>
              <a:ln w="76200" cap="flat" cmpd="sng" algn="ctr">
                <a:solidFill>
                  <a:srgbClr val="0F6FC6">
                    <a:lumMod val="40000"/>
                    <a:lumOff val="60000"/>
                  </a:srgbClr>
                </a:solidFill>
                <a:prstDash val="solid"/>
              </a:ln>
              <a:effectLst/>
            </p:spPr>
            <p:txBody>
              <a:bodyPr wrap="square" anchor="ctr">
                <a:noAutofit/>
              </a:bodyPr>
              <a:lstStyle/>
              <a:p>
                <a:pPr algn="just">
                  <a:spcAft>
                    <a:spcPts val="0"/>
                  </a:spcAft>
                </a:pPr>
                <a:r>
                  <a:rPr lang="en-US" sz="1400" kern="100">
                    <a:latin typeface="Calibri"/>
                    <a:ea typeface="宋体"/>
                    <a:cs typeface="Times New Roman"/>
                  </a:rPr>
                  <a:t> </a:t>
                </a:r>
                <a:endParaRPr lang="zh-CN" altLang="en-US" sz="1400" kern="100">
                  <a:latin typeface="Calibri"/>
                  <a:ea typeface="宋体"/>
                  <a:cs typeface="Times New Roman"/>
                </a:endParaRPr>
              </a:p>
            </p:txBody>
          </p:sp>
          <p:grpSp>
            <p:nvGrpSpPr>
              <p:cNvPr id="30" name="组合 29"/>
              <p:cNvGrpSpPr/>
              <p:nvPr/>
            </p:nvGrpSpPr>
            <p:grpSpPr bwMode="auto">
              <a:xfrm>
                <a:off x="1088265" y="1461753"/>
                <a:ext cx="180304" cy="611335"/>
                <a:chOff x="1584118" y="1726014"/>
                <a:chExt cx="288032" cy="931671"/>
              </a:xfrm>
            </p:grpSpPr>
            <p:cxnSp>
              <p:nvCxnSpPr>
                <p:cNvPr id="43" name="直接连接符 42"/>
                <p:cNvCxnSpPr>
                  <a:cxnSpLocks noChangeShapeType="1"/>
                </p:cNvCxnSpPr>
                <p:nvPr/>
              </p:nvCxnSpPr>
              <p:spPr bwMode="auto">
                <a:xfrm rot="5400000" flipH="1" flipV="1">
                  <a:off x="1358380" y="2117250"/>
                  <a:ext cx="784064" cy="1592"/>
                </a:xfrm>
                <a:prstGeom prst="line">
                  <a:avLst/>
                </a:prstGeom>
                <a:noFill/>
                <a:ln w="76200" cap="rnd">
                  <a:solidFill>
                    <a:srgbClr val="91C6F7"/>
                  </a:solidFill>
                  <a:round/>
                  <a:headEnd/>
                  <a:tailEnd/>
                </a:ln>
                <a:extLst>
                  <a:ext uri="{909E8E84-426E-40DD-AFC4-6F175D3DCCD1}">
                    <a14:hiddenFill xmlns:a14="http://schemas.microsoft.com/office/drawing/2010/main">
                      <a:noFill/>
                    </a14:hiddenFill>
                  </a:ext>
                </a:extLst>
              </p:spPr>
            </p:cxnSp>
            <p:sp>
              <p:nvSpPr>
                <p:cNvPr id="44" name="椭圆 43"/>
                <p:cNvSpPr/>
                <p:nvPr/>
              </p:nvSpPr>
              <p:spPr>
                <a:xfrm>
                  <a:off x="1584118" y="2370407"/>
                  <a:ext cx="288032" cy="287278"/>
                </a:xfrm>
                <a:prstGeom prst="ellipse">
                  <a:avLst/>
                </a:prstGeom>
                <a:solidFill>
                  <a:sysClr val="window" lastClr="FFFFFF"/>
                </a:solidFill>
                <a:ln w="76200" cap="flat" cmpd="sng" algn="ctr">
                  <a:solidFill>
                    <a:srgbClr val="0F6FC6">
                      <a:lumMod val="40000"/>
                      <a:lumOff val="60000"/>
                    </a:srgbClr>
                  </a:solidFill>
                  <a:prstDash val="solid"/>
                </a:ln>
                <a:effectLst/>
              </p:spPr>
              <p:txBody>
                <a:bodyPr anchor="ctr"/>
                <a:lstStyle/>
                <a:p>
                  <a:pPr algn="just">
                    <a:spcAft>
                      <a:spcPts val="0"/>
                    </a:spcAft>
                  </a:pPr>
                  <a:r>
                    <a:rPr lang="en-US" sz="1400" kern="100">
                      <a:latin typeface="Calibri"/>
                      <a:ea typeface="宋体"/>
                      <a:cs typeface="Times New Roman"/>
                    </a:rPr>
                    <a:t> </a:t>
                  </a:r>
                  <a:endParaRPr lang="zh-CN" altLang="en-US" sz="1400" kern="100">
                    <a:latin typeface="Calibri"/>
                    <a:ea typeface="宋体"/>
                    <a:cs typeface="Times New Roman"/>
                  </a:endParaRPr>
                </a:p>
              </p:txBody>
            </p:sp>
          </p:grpSp>
          <p:cxnSp>
            <p:nvCxnSpPr>
              <p:cNvPr id="31" name="直接连接符 30"/>
              <p:cNvCxnSpPr>
                <a:cxnSpLocks noChangeShapeType="1"/>
              </p:cNvCxnSpPr>
              <p:nvPr/>
            </p:nvCxnSpPr>
            <p:spPr bwMode="auto">
              <a:xfrm>
                <a:off x="1275009" y="1371600"/>
                <a:ext cx="830687" cy="0"/>
              </a:xfrm>
              <a:prstGeom prst="line">
                <a:avLst/>
              </a:prstGeom>
              <a:noFill/>
              <a:ln w="76200" cap="rnd">
                <a:solidFill>
                  <a:srgbClr val="91C6F7"/>
                </a:solidFill>
                <a:round/>
                <a:headEnd/>
                <a:tailEnd/>
              </a:ln>
              <a:extLst>
                <a:ext uri="{909E8E84-426E-40DD-AFC4-6F175D3DCCD1}">
                  <a14:hiddenFill xmlns:a14="http://schemas.microsoft.com/office/drawing/2010/main">
                    <a:noFill/>
                  </a14:hiddenFill>
                </a:ext>
              </a:extLst>
            </p:spPr>
          </p:cxnSp>
          <p:sp>
            <p:nvSpPr>
              <p:cNvPr id="32" name="椭圆 31"/>
              <p:cNvSpPr/>
              <p:nvPr/>
            </p:nvSpPr>
            <p:spPr bwMode="auto">
              <a:xfrm>
                <a:off x="1088265" y="1294327"/>
                <a:ext cx="186690" cy="179705"/>
              </a:xfrm>
              <a:prstGeom prst="ellipse">
                <a:avLst/>
              </a:prstGeom>
              <a:solidFill>
                <a:srgbClr val="FFFF00"/>
              </a:solidFill>
              <a:ln w="76200" cap="flat" cmpd="sng" algn="ctr">
                <a:solidFill>
                  <a:srgbClr val="0F6FC6">
                    <a:lumMod val="40000"/>
                    <a:lumOff val="60000"/>
                  </a:srgbClr>
                </a:solidFill>
                <a:prstDash val="solid"/>
              </a:ln>
              <a:effectLst/>
            </p:spPr>
            <p:txBody>
              <a:bodyPr wrap="square" anchor="ctr">
                <a:noAutofit/>
              </a:bodyPr>
              <a:lstStyle/>
              <a:p>
                <a:pPr algn="just">
                  <a:spcAft>
                    <a:spcPts val="0"/>
                  </a:spcAft>
                </a:pPr>
                <a:r>
                  <a:rPr lang="en-US" sz="1400" kern="100">
                    <a:latin typeface="Calibri"/>
                    <a:ea typeface="宋体"/>
                    <a:cs typeface="Times New Roman"/>
                  </a:rPr>
                  <a:t> </a:t>
                </a:r>
                <a:endParaRPr lang="zh-CN" altLang="en-US" sz="1400" kern="100">
                  <a:latin typeface="Calibri"/>
                  <a:ea typeface="宋体"/>
                  <a:cs typeface="Times New Roman"/>
                </a:endParaRPr>
              </a:p>
            </p:txBody>
          </p:sp>
          <p:grpSp>
            <p:nvGrpSpPr>
              <p:cNvPr id="33" name="组合 32"/>
              <p:cNvGrpSpPr/>
              <p:nvPr/>
            </p:nvGrpSpPr>
            <p:grpSpPr bwMode="auto">
              <a:xfrm>
                <a:off x="2092817" y="843567"/>
                <a:ext cx="186511" cy="617586"/>
                <a:chOff x="3239664" y="940018"/>
                <a:chExt cx="288032" cy="936451"/>
              </a:xfrm>
            </p:grpSpPr>
            <p:cxnSp>
              <p:nvCxnSpPr>
                <p:cNvPr id="41" name="直接连接符 40"/>
                <p:cNvCxnSpPr>
                  <a:cxnSpLocks noChangeShapeType="1"/>
                </p:cNvCxnSpPr>
                <p:nvPr/>
              </p:nvCxnSpPr>
              <p:spPr bwMode="auto">
                <a:xfrm rot="5400000" flipH="1" flipV="1">
                  <a:off x="3001986" y="1332055"/>
                  <a:ext cx="785665" cy="1592"/>
                </a:xfrm>
                <a:prstGeom prst="line">
                  <a:avLst/>
                </a:prstGeom>
                <a:noFill/>
                <a:ln w="76200" cap="rnd">
                  <a:solidFill>
                    <a:srgbClr val="91C6F7"/>
                  </a:solidFill>
                  <a:round/>
                  <a:headEnd/>
                  <a:tailEnd/>
                </a:ln>
                <a:extLst>
                  <a:ext uri="{909E8E84-426E-40DD-AFC4-6F175D3DCCD1}">
                    <a14:hiddenFill xmlns:a14="http://schemas.microsoft.com/office/drawing/2010/main">
                      <a:noFill/>
                    </a14:hiddenFill>
                  </a:ext>
                </a:extLst>
              </p:spPr>
            </p:cxnSp>
            <p:sp>
              <p:nvSpPr>
                <p:cNvPr id="42" name="椭圆 41"/>
                <p:cNvSpPr/>
                <p:nvPr/>
              </p:nvSpPr>
              <p:spPr>
                <a:xfrm>
                  <a:off x="3239664" y="1589186"/>
                  <a:ext cx="288032" cy="287283"/>
                </a:xfrm>
                <a:prstGeom prst="ellipse">
                  <a:avLst/>
                </a:prstGeom>
                <a:solidFill>
                  <a:sysClr val="window" lastClr="FFFFFF"/>
                </a:solidFill>
                <a:ln w="76200" cap="flat" cmpd="sng" algn="ctr">
                  <a:solidFill>
                    <a:srgbClr val="0F6FC6">
                      <a:lumMod val="40000"/>
                      <a:lumOff val="60000"/>
                    </a:srgbClr>
                  </a:solidFill>
                  <a:prstDash val="solid"/>
                </a:ln>
                <a:effectLst/>
              </p:spPr>
              <p:txBody>
                <a:bodyPr anchor="ctr"/>
                <a:lstStyle/>
                <a:p>
                  <a:pPr algn="just">
                    <a:spcAft>
                      <a:spcPts val="0"/>
                    </a:spcAft>
                  </a:pPr>
                  <a:r>
                    <a:rPr lang="en-US" sz="1400" kern="100">
                      <a:latin typeface="Calibri"/>
                      <a:ea typeface="宋体"/>
                      <a:cs typeface="Times New Roman"/>
                    </a:rPr>
                    <a:t> </a:t>
                  </a:r>
                  <a:endParaRPr lang="zh-CN" altLang="en-US" sz="1400" kern="100">
                    <a:latin typeface="Calibri"/>
                    <a:ea typeface="宋体"/>
                    <a:cs typeface="Times New Roman"/>
                  </a:endParaRPr>
                </a:p>
              </p:txBody>
            </p:sp>
          </p:grpSp>
          <p:cxnSp>
            <p:nvCxnSpPr>
              <p:cNvPr id="34" name="直接连接符 33"/>
              <p:cNvCxnSpPr>
                <a:cxnSpLocks noChangeShapeType="1"/>
              </p:cNvCxnSpPr>
              <p:nvPr/>
            </p:nvCxnSpPr>
            <p:spPr bwMode="auto">
              <a:xfrm>
                <a:off x="2221606" y="727657"/>
                <a:ext cx="958850" cy="0"/>
              </a:xfrm>
              <a:prstGeom prst="line">
                <a:avLst/>
              </a:prstGeom>
              <a:noFill/>
              <a:ln w="76200" cap="rnd">
                <a:solidFill>
                  <a:srgbClr val="91C6F7"/>
                </a:solidFill>
                <a:round/>
                <a:headEnd/>
                <a:tailEnd/>
              </a:ln>
              <a:extLst>
                <a:ext uri="{909E8E84-426E-40DD-AFC4-6F175D3DCCD1}">
                  <a14:hiddenFill xmlns:a14="http://schemas.microsoft.com/office/drawing/2010/main">
                    <a:noFill/>
                  </a14:hiddenFill>
                </a:ext>
              </a:extLst>
            </p:spPr>
          </p:cxnSp>
          <p:sp>
            <p:nvSpPr>
              <p:cNvPr id="35" name="椭圆 34"/>
              <p:cNvSpPr/>
              <p:nvPr/>
            </p:nvSpPr>
            <p:spPr bwMode="auto">
              <a:xfrm>
                <a:off x="2092817" y="605308"/>
                <a:ext cx="199390" cy="188595"/>
              </a:xfrm>
              <a:prstGeom prst="ellipse">
                <a:avLst/>
              </a:prstGeom>
              <a:solidFill>
                <a:srgbClr val="FFFF00"/>
              </a:solidFill>
              <a:ln w="76200" cap="flat" cmpd="sng" algn="ctr">
                <a:solidFill>
                  <a:srgbClr val="0F6FC6">
                    <a:lumMod val="40000"/>
                    <a:lumOff val="60000"/>
                  </a:srgbClr>
                </a:solidFill>
                <a:prstDash val="solid"/>
              </a:ln>
              <a:effectLst/>
            </p:spPr>
            <p:txBody>
              <a:bodyPr wrap="square" anchor="ctr">
                <a:noAutofit/>
              </a:bodyPr>
              <a:lstStyle/>
              <a:p>
                <a:pPr algn="just">
                  <a:spcAft>
                    <a:spcPts val="0"/>
                  </a:spcAft>
                </a:pPr>
                <a:r>
                  <a:rPr lang="en-US" sz="1400" kern="100">
                    <a:latin typeface="Calibri"/>
                    <a:ea typeface="宋体"/>
                    <a:cs typeface="Times New Roman"/>
                  </a:rPr>
                  <a:t> </a:t>
                </a:r>
                <a:endParaRPr lang="zh-CN" altLang="en-US" sz="1400" kern="100">
                  <a:latin typeface="Calibri"/>
                  <a:ea typeface="宋体"/>
                  <a:cs typeface="Times New Roman"/>
                </a:endParaRPr>
              </a:p>
            </p:txBody>
          </p:sp>
          <p:grpSp>
            <p:nvGrpSpPr>
              <p:cNvPr id="36" name="组合 35"/>
              <p:cNvGrpSpPr/>
              <p:nvPr/>
            </p:nvGrpSpPr>
            <p:grpSpPr bwMode="auto">
              <a:xfrm>
                <a:off x="3181082" y="186744"/>
                <a:ext cx="179705" cy="610870"/>
                <a:chOff x="1584118" y="1726014"/>
                <a:chExt cx="288032" cy="931671"/>
              </a:xfrm>
            </p:grpSpPr>
            <p:cxnSp>
              <p:nvCxnSpPr>
                <p:cNvPr id="39" name="直接连接符 38"/>
                <p:cNvCxnSpPr>
                  <a:cxnSpLocks noChangeShapeType="1"/>
                </p:cNvCxnSpPr>
                <p:nvPr/>
              </p:nvCxnSpPr>
              <p:spPr bwMode="auto">
                <a:xfrm rot="5400000" flipH="1" flipV="1">
                  <a:off x="1358380" y="2117250"/>
                  <a:ext cx="784064" cy="1592"/>
                </a:xfrm>
                <a:prstGeom prst="line">
                  <a:avLst/>
                </a:prstGeom>
                <a:noFill/>
                <a:ln w="76200" cap="rnd">
                  <a:solidFill>
                    <a:srgbClr val="91C6F7"/>
                  </a:solidFill>
                  <a:round/>
                  <a:headEnd/>
                  <a:tailEnd/>
                </a:ln>
                <a:extLst>
                  <a:ext uri="{909E8E84-426E-40DD-AFC4-6F175D3DCCD1}">
                    <a14:hiddenFill xmlns:a14="http://schemas.microsoft.com/office/drawing/2010/main">
                      <a:noFill/>
                    </a14:hiddenFill>
                  </a:ext>
                </a:extLst>
              </p:spPr>
            </p:cxnSp>
            <p:sp>
              <p:nvSpPr>
                <p:cNvPr id="40" name="椭圆 39"/>
                <p:cNvSpPr/>
                <p:nvPr/>
              </p:nvSpPr>
              <p:spPr>
                <a:xfrm>
                  <a:off x="1584118" y="2370407"/>
                  <a:ext cx="288032" cy="287278"/>
                </a:xfrm>
                <a:prstGeom prst="ellipse">
                  <a:avLst/>
                </a:prstGeom>
                <a:solidFill>
                  <a:sysClr val="window" lastClr="FFFFFF"/>
                </a:solidFill>
                <a:ln w="76200" cap="flat" cmpd="sng" algn="ctr">
                  <a:solidFill>
                    <a:srgbClr val="0F6FC6">
                      <a:lumMod val="40000"/>
                      <a:lumOff val="60000"/>
                    </a:srgbClr>
                  </a:solidFill>
                  <a:prstDash val="solid"/>
                </a:ln>
                <a:effectLst/>
              </p:spPr>
              <p:txBody>
                <a:bodyPr anchor="ctr"/>
                <a:lstStyle/>
                <a:p>
                  <a:pPr algn="just">
                    <a:spcAft>
                      <a:spcPts val="0"/>
                    </a:spcAft>
                  </a:pPr>
                  <a:r>
                    <a:rPr lang="en-US" sz="1400" kern="100">
                      <a:latin typeface="Calibri"/>
                      <a:ea typeface="宋体"/>
                      <a:cs typeface="Times New Roman"/>
                    </a:rPr>
                    <a:t> </a:t>
                  </a:r>
                  <a:endParaRPr lang="zh-CN" altLang="en-US" sz="1400" kern="100">
                    <a:latin typeface="Calibri"/>
                    <a:ea typeface="宋体"/>
                    <a:cs typeface="Times New Roman"/>
                  </a:endParaRPr>
                </a:p>
              </p:txBody>
            </p:sp>
          </p:grpSp>
          <p:cxnSp>
            <p:nvCxnSpPr>
              <p:cNvPr id="37" name="直接连接符 36"/>
              <p:cNvCxnSpPr>
                <a:cxnSpLocks noChangeShapeType="1"/>
              </p:cNvCxnSpPr>
              <p:nvPr/>
            </p:nvCxnSpPr>
            <p:spPr bwMode="auto">
              <a:xfrm>
                <a:off x="3367826" y="96592"/>
                <a:ext cx="830580" cy="0"/>
              </a:xfrm>
              <a:prstGeom prst="line">
                <a:avLst/>
              </a:prstGeom>
              <a:noFill/>
              <a:ln w="76200" cap="rnd">
                <a:solidFill>
                  <a:srgbClr val="91C6F7"/>
                </a:solidFill>
                <a:round/>
                <a:headEnd/>
                <a:tailEnd/>
              </a:ln>
              <a:extLst>
                <a:ext uri="{909E8E84-426E-40DD-AFC4-6F175D3DCCD1}">
                  <a14:hiddenFill xmlns:a14="http://schemas.microsoft.com/office/drawing/2010/main">
                    <a:noFill/>
                  </a14:hiddenFill>
                </a:ext>
              </a:extLst>
            </p:spPr>
          </p:cxnSp>
          <p:sp>
            <p:nvSpPr>
              <p:cNvPr id="38" name="椭圆 37"/>
              <p:cNvSpPr/>
              <p:nvPr/>
            </p:nvSpPr>
            <p:spPr bwMode="auto">
              <a:xfrm>
                <a:off x="4198513" y="0"/>
                <a:ext cx="199390" cy="188825"/>
              </a:xfrm>
              <a:prstGeom prst="ellipse">
                <a:avLst/>
              </a:prstGeom>
              <a:solidFill>
                <a:srgbClr val="FFFF00"/>
              </a:solidFill>
              <a:ln w="76200" cap="flat" cmpd="sng" algn="ctr">
                <a:solidFill>
                  <a:srgbClr val="0F6FC6">
                    <a:lumMod val="40000"/>
                    <a:lumOff val="60000"/>
                  </a:srgbClr>
                </a:solidFill>
                <a:prstDash val="solid"/>
              </a:ln>
              <a:effectLst/>
            </p:spPr>
            <p:txBody>
              <a:bodyPr wrap="square" anchor="ctr">
                <a:noAutofit/>
              </a:bodyPr>
              <a:lstStyle/>
              <a:p>
                <a:pPr algn="just">
                  <a:spcAft>
                    <a:spcPts val="0"/>
                  </a:spcAft>
                </a:pPr>
                <a:r>
                  <a:rPr lang="en-US" sz="1400" kern="100">
                    <a:latin typeface="Calibri"/>
                    <a:ea typeface="宋体"/>
                    <a:cs typeface="Times New Roman"/>
                  </a:rPr>
                  <a:t> </a:t>
                </a:r>
                <a:endParaRPr lang="zh-CN" altLang="en-US" sz="1400" kern="100">
                  <a:latin typeface="Calibri"/>
                  <a:ea typeface="宋体"/>
                  <a:cs typeface="Times New Roman"/>
                </a:endParaRPr>
              </a:p>
            </p:txBody>
          </p:sp>
        </p:grpSp>
      </p:grpSp>
      <p:sp>
        <p:nvSpPr>
          <p:cNvPr id="45" name="矩形 44"/>
          <p:cNvSpPr>
            <a:spLocks noChangeArrowheads="1"/>
          </p:cNvSpPr>
          <p:nvPr/>
        </p:nvSpPr>
        <p:spPr bwMode="auto">
          <a:xfrm>
            <a:off x="7966887" y="2488803"/>
            <a:ext cx="964361"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a:spcAft>
                <a:spcPts val="0"/>
              </a:spcAft>
            </a:pPr>
            <a:r>
              <a:rPr lang="zh-CN" altLang="en-US" sz="1400" b="1">
                <a:solidFill>
                  <a:srgbClr val="000000"/>
                </a:solidFill>
                <a:latin typeface="Calibri"/>
                <a:cs typeface="Times New Roman"/>
              </a:rPr>
              <a:t>成熟阶段</a:t>
            </a:r>
            <a:endParaRPr lang="zh-CN" altLang="en-US" sz="1600">
              <a:latin typeface="宋体"/>
              <a:cs typeface="宋体"/>
            </a:endParaRPr>
          </a:p>
        </p:txBody>
      </p:sp>
      <p:sp>
        <p:nvSpPr>
          <p:cNvPr id="46" name="矩形 45"/>
          <p:cNvSpPr>
            <a:spLocks noChangeArrowheads="1"/>
          </p:cNvSpPr>
          <p:nvPr/>
        </p:nvSpPr>
        <p:spPr bwMode="auto">
          <a:xfrm>
            <a:off x="9349313" y="1601291"/>
            <a:ext cx="964361"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a:spcAft>
                <a:spcPts val="0"/>
              </a:spcAft>
            </a:pPr>
            <a:r>
              <a:rPr lang="zh-CN" altLang="en-US" sz="1400" b="1">
                <a:solidFill>
                  <a:srgbClr val="000000"/>
                </a:solidFill>
                <a:latin typeface="Calibri"/>
                <a:cs typeface="Times New Roman"/>
              </a:rPr>
              <a:t>专家阶段</a:t>
            </a:r>
            <a:endParaRPr lang="zh-CN" altLang="en-US" sz="1600">
              <a:latin typeface="宋体"/>
              <a:cs typeface="宋体"/>
            </a:endParaRPr>
          </a:p>
        </p:txBody>
      </p:sp>
      <p:sp>
        <p:nvSpPr>
          <p:cNvPr id="47" name="MH_Text_1"/>
          <p:cNvSpPr>
            <a:spLocks noChangeArrowheads="1"/>
          </p:cNvSpPr>
          <p:nvPr/>
        </p:nvSpPr>
        <p:spPr bwMode="auto">
          <a:xfrm flipH="1">
            <a:off x="5063064" y="4693508"/>
            <a:ext cx="1077666" cy="995911"/>
          </a:xfrm>
          <a:prstGeom prst="rect">
            <a:avLst/>
          </a:prstGeom>
          <a:noFill/>
          <a:ln w="19050">
            <a:solidFill>
              <a:srgbClr val="1D8DE5"/>
            </a:solidFill>
            <a:prstDash val="dash"/>
            <a:miter lim="800000"/>
          </a:ln>
          <a:extLst>
            <a:ext uri="{909E8E84-426E-40DD-AFC4-6F175D3DCCD1}">
              <a14:hiddenFill xmlns:a14="http://schemas.microsoft.com/office/drawing/2010/main">
                <a:solidFill>
                  <a:srgbClr val="FFFFFF"/>
                </a:solidFill>
              </a14:hiddenFill>
            </a:ext>
          </a:extLst>
        </p:spPr>
        <p:txBody>
          <a:bodyPr wrap="square" lIns="121917" tIns="60958" rIns="121917" bIns="60958" anchor="ctr">
            <a:noAutofit/>
          </a:bodyPr>
          <a:lstStyle/>
          <a:p>
            <a:pPr>
              <a:lnSpc>
                <a:spcPts val="1600"/>
              </a:lnSpc>
              <a:spcAft>
                <a:spcPts val="0"/>
              </a:spcAft>
            </a:pPr>
            <a:r>
              <a:rPr lang="zh-CN" altLang="en-US" sz="900" b="1" dirty="0">
                <a:solidFill>
                  <a:srgbClr val="000000"/>
                </a:solidFill>
                <a:latin typeface="Calibri"/>
                <a:cs typeface="Times New Roman"/>
              </a:rPr>
              <a:t>教学能力过关并取得教师资格证书；取得相关职业技能证书。</a:t>
            </a:r>
            <a:endParaRPr lang="zh-CN" altLang="en-US" sz="1600" b="1" dirty="0">
              <a:latin typeface="宋体"/>
              <a:cs typeface="宋体"/>
            </a:endParaRPr>
          </a:p>
        </p:txBody>
      </p:sp>
      <p:sp>
        <p:nvSpPr>
          <p:cNvPr id="48" name="MH_Text_1"/>
          <p:cNvSpPr>
            <a:spLocks noChangeArrowheads="1"/>
          </p:cNvSpPr>
          <p:nvPr/>
        </p:nvSpPr>
        <p:spPr bwMode="auto">
          <a:xfrm flipH="1">
            <a:off x="6487953" y="3808215"/>
            <a:ext cx="1086978" cy="1141571"/>
          </a:xfrm>
          <a:prstGeom prst="rect">
            <a:avLst/>
          </a:prstGeom>
          <a:noFill/>
          <a:ln w="19050">
            <a:solidFill>
              <a:srgbClr val="1D8DE5"/>
            </a:solidFill>
            <a:prstDash val="dash"/>
            <a:miter lim="800000"/>
          </a:ln>
          <a:extLst>
            <a:ext uri="{909E8E84-426E-40DD-AFC4-6F175D3DCCD1}">
              <a14:hiddenFill xmlns:a14="http://schemas.microsoft.com/office/drawing/2010/main">
                <a:solidFill>
                  <a:srgbClr val="FFFFFF"/>
                </a:solidFill>
              </a14:hiddenFill>
            </a:ext>
          </a:extLst>
        </p:spPr>
        <p:txBody>
          <a:bodyPr wrap="square" lIns="121917" tIns="60958" rIns="121917" bIns="60958" anchor="ctr">
            <a:noAutofit/>
          </a:bodyPr>
          <a:lstStyle/>
          <a:p>
            <a:pPr>
              <a:lnSpc>
                <a:spcPts val="1600"/>
              </a:lnSpc>
            </a:pPr>
            <a:r>
              <a:rPr lang="zh-CN" altLang="en-US" sz="900" b="1" dirty="0">
                <a:solidFill>
                  <a:srgbClr val="000000"/>
                </a:solidFill>
                <a:latin typeface="Calibri"/>
                <a:cs typeface="Times New Roman"/>
              </a:rPr>
              <a:t>达到双师型教师一级标准；达到骨干教师标准；取得中级以上职业技能证书。</a:t>
            </a:r>
            <a:endParaRPr lang="zh-CN" altLang="en-US" sz="1600" b="1" dirty="0">
              <a:latin typeface="宋体"/>
              <a:cs typeface="宋体"/>
            </a:endParaRPr>
          </a:p>
        </p:txBody>
      </p:sp>
      <p:sp>
        <p:nvSpPr>
          <p:cNvPr id="49" name="MH_Text_1"/>
          <p:cNvSpPr>
            <a:spLocks noChangeArrowheads="1"/>
          </p:cNvSpPr>
          <p:nvPr/>
        </p:nvSpPr>
        <p:spPr bwMode="auto">
          <a:xfrm flipH="1">
            <a:off x="7911015" y="2915622"/>
            <a:ext cx="1077666" cy="1356674"/>
          </a:xfrm>
          <a:prstGeom prst="rect">
            <a:avLst/>
          </a:prstGeom>
          <a:noFill/>
          <a:ln w="19050">
            <a:solidFill>
              <a:srgbClr val="1D8DE5"/>
            </a:solidFill>
            <a:prstDash val="dash"/>
            <a:miter lim="800000"/>
          </a:ln>
          <a:extLst>
            <a:ext uri="{909E8E84-426E-40DD-AFC4-6F175D3DCCD1}">
              <a14:hiddenFill xmlns:a14="http://schemas.microsoft.com/office/drawing/2010/main">
                <a:solidFill>
                  <a:srgbClr val="FFFFFF"/>
                </a:solidFill>
              </a14:hiddenFill>
            </a:ext>
          </a:extLst>
        </p:spPr>
        <p:txBody>
          <a:bodyPr wrap="square" lIns="121917" tIns="60958" rIns="121917" bIns="60958" anchor="ctr">
            <a:noAutofit/>
          </a:bodyPr>
          <a:lstStyle/>
          <a:p>
            <a:pPr>
              <a:lnSpc>
                <a:spcPts val="1600"/>
              </a:lnSpc>
            </a:pPr>
            <a:r>
              <a:rPr lang="zh-CN" altLang="en-US" sz="900" b="1" dirty="0">
                <a:solidFill>
                  <a:srgbClr val="000000"/>
                </a:solidFill>
                <a:latin typeface="Calibri"/>
                <a:cs typeface="Times New Roman"/>
              </a:rPr>
              <a:t>达到双师型教师二级标准；达到课程负责人标准；取得高级职业技能证书或执业资格证书。</a:t>
            </a:r>
            <a:endParaRPr lang="zh-CN" altLang="en-US" sz="1600" b="1" dirty="0">
              <a:latin typeface="宋体"/>
              <a:cs typeface="宋体"/>
            </a:endParaRPr>
          </a:p>
        </p:txBody>
      </p:sp>
      <p:sp>
        <p:nvSpPr>
          <p:cNvPr id="50" name="MH_Text_1"/>
          <p:cNvSpPr>
            <a:spLocks noChangeArrowheads="1"/>
          </p:cNvSpPr>
          <p:nvPr/>
        </p:nvSpPr>
        <p:spPr bwMode="auto">
          <a:xfrm flipH="1">
            <a:off x="9267198" y="2108562"/>
            <a:ext cx="1077666" cy="1382080"/>
          </a:xfrm>
          <a:prstGeom prst="rect">
            <a:avLst/>
          </a:prstGeom>
          <a:noFill/>
          <a:ln w="19050">
            <a:solidFill>
              <a:srgbClr val="1D8DE5"/>
            </a:solidFill>
            <a:prstDash val="dash"/>
            <a:miter lim="800000"/>
          </a:ln>
          <a:extLst>
            <a:ext uri="{909E8E84-426E-40DD-AFC4-6F175D3DCCD1}">
              <a14:hiddenFill xmlns:a14="http://schemas.microsoft.com/office/drawing/2010/main">
                <a:solidFill>
                  <a:srgbClr val="FFFFFF"/>
                </a:solidFill>
              </a14:hiddenFill>
            </a:ext>
          </a:extLst>
        </p:spPr>
        <p:txBody>
          <a:bodyPr wrap="square" lIns="121917" tIns="60958" rIns="121917" bIns="60958" anchor="ctr">
            <a:noAutofit/>
          </a:bodyPr>
          <a:lstStyle/>
          <a:p>
            <a:pPr>
              <a:lnSpc>
                <a:spcPts val="1600"/>
              </a:lnSpc>
            </a:pPr>
            <a:r>
              <a:rPr lang="zh-CN" altLang="en-US" sz="900" b="1" dirty="0">
                <a:solidFill>
                  <a:srgbClr val="000000"/>
                </a:solidFill>
                <a:latin typeface="Calibri"/>
                <a:cs typeface="Times New Roman"/>
              </a:rPr>
              <a:t>达到双师型教师三级标准；达到专业带头人或公共基础课程带头人标准或技能大师标准。</a:t>
            </a:r>
            <a:endParaRPr lang="zh-CN" altLang="en-US" sz="1600" b="1" dirty="0">
              <a:latin typeface="宋体"/>
              <a:cs typeface="宋体"/>
            </a:endParaRPr>
          </a:p>
        </p:txBody>
      </p:sp>
      <p:sp>
        <p:nvSpPr>
          <p:cNvPr id="51" name="文本框 95"/>
          <p:cNvSpPr txBox="1"/>
          <p:nvPr/>
        </p:nvSpPr>
        <p:spPr>
          <a:xfrm>
            <a:off x="5077590" y="3658321"/>
            <a:ext cx="806768" cy="37770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121917" tIns="60958" rIns="121917" bIns="60958" numCol="1" spcCol="0" rtlCol="0" fromWordArt="0" anchor="t" anchorCtr="0" forceAA="0" compatLnSpc="1">
            <a:prstTxWarp prst="textNoShape">
              <a:avLst/>
            </a:prstTxWarp>
            <a:noAutofit/>
          </a:bodyPr>
          <a:lstStyle/>
          <a:p>
            <a:pPr algn="just">
              <a:spcAft>
                <a:spcPts val="0"/>
              </a:spcAft>
            </a:pPr>
            <a:r>
              <a:rPr lang="zh-CN" altLang="en-US" sz="1000" kern="100">
                <a:solidFill>
                  <a:srgbClr val="FF0000"/>
                </a:solidFill>
                <a:ea typeface="华文琥珀"/>
                <a:cs typeface="Times New Roman"/>
              </a:rPr>
              <a:t>教坛新秀</a:t>
            </a:r>
            <a:endParaRPr lang="zh-CN" altLang="en-US" sz="1400" kern="100">
              <a:ea typeface="宋体"/>
              <a:cs typeface="Times New Roman"/>
            </a:endParaRPr>
          </a:p>
        </p:txBody>
      </p:sp>
      <p:sp>
        <p:nvSpPr>
          <p:cNvPr id="52" name="十二角星 51"/>
          <p:cNvSpPr/>
          <p:nvPr/>
        </p:nvSpPr>
        <p:spPr>
          <a:xfrm>
            <a:off x="6353351" y="2694591"/>
            <a:ext cx="1081053" cy="609741"/>
          </a:xfrm>
          <a:prstGeom prst="star12">
            <a:avLst/>
          </a:prstGeom>
          <a:solidFill>
            <a:srgbClr val="FFFF00"/>
          </a:solidFill>
          <a:ln w="25400" cap="flat" cmpd="sng" algn="ctr">
            <a:noFill/>
            <a:prstDash val="solid"/>
          </a:ln>
          <a:effectLst/>
        </p:spPr>
        <p:txBody>
          <a:bodyPr rot="0" spcFirstLastPara="0" vert="horz" wrap="square" lIns="121917" tIns="60958" rIns="121917" bIns="60958" numCol="1" spcCol="0" rtlCol="0" fromWordArt="0" anchor="ctr" anchorCtr="0" forceAA="0" compatLnSpc="1">
            <a:prstTxWarp prst="textNoShape">
              <a:avLst/>
            </a:prstTxWarp>
            <a:noAutofit/>
          </a:bodyPr>
          <a:lstStyle/>
          <a:p>
            <a:endParaRPr lang="zh-CN" altLang="en-US"/>
          </a:p>
        </p:txBody>
      </p:sp>
      <p:sp>
        <p:nvSpPr>
          <p:cNvPr id="53" name="文本框 99"/>
          <p:cNvSpPr txBox="1"/>
          <p:nvPr/>
        </p:nvSpPr>
        <p:spPr>
          <a:xfrm>
            <a:off x="6531974" y="2803836"/>
            <a:ext cx="806768" cy="377701"/>
          </a:xfrm>
          <a:prstGeom prst="rect">
            <a:avLst/>
          </a:prstGeom>
          <a:noFill/>
          <a:ln w="6350">
            <a:noFill/>
          </a:ln>
          <a:effectLst/>
        </p:spPr>
        <p:txBody>
          <a:bodyPr rot="0" spcFirstLastPara="0" vert="horz" wrap="square" lIns="121917" tIns="60958" rIns="121917" bIns="60958" numCol="1" spcCol="0" rtlCol="0" fromWordArt="0" anchor="t" anchorCtr="0" forceAA="0" compatLnSpc="1">
            <a:prstTxWarp prst="textNoShape">
              <a:avLst/>
            </a:prstTxWarp>
            <a:noAutofit/>
          </a:bodyPr>
          <a:lstStyle/>
          <a:p>
            <a:pPr algn="just">
              <a:spcAft>
                <a:spcPts val="0"/>
              </a:spcAft>
            </a:pPr>
            <a:r>
              <a:rPr lang="zh-CN" altLang="en-US" sz="1000" kern="100">
                <a:solidFill>
                  <a:srgbClr val="FF0000"/>
                </a:solidFill>
                <a:latin typeface="Calibri"/>
                <a:ea typeface="华文琥珀"/>
                <a:cs typeface="Times New Roman"/>
              </a:rPr>
              <a:t>教学能手</a:t>
            </a:r>
            <a:endParaRPr lang="zh-CN" altLang="en-US" sz="1400" kern="100">
              <a:latin typeface="Calibri"/>
              <a:ea typeface="宋体"/>
              <a:cs typeface="Times New Roman"/>
            </a:endParaRPr>
          </a:p>
        </p:txBody>
      </p:sp>
      <p:sp>
        <p:nvSpPr>
          <p:cNvPr id="54" name="十二角星 53"/>
          <p:cNvSpPr/>
          <p:nvPr/>
        </p:nvSpPr>
        <p:spPr>
          <a:xfrm>
            <a:off x="7838211" y="1889225"/>
            <a:ext cx="1081053" cy="609741"/>
          </a:xfrm>
          <a:prstGeom prst="star12">
            <a:avLst/>
          </a:prstGeom>
          <a:solidFill>
            <a:srgbClr val="FFFF00"/>
          </a:solidFill>
          <a:ln w="25400" cap="flat" cmpd="sng" algn="ctr">
            <a:noFill/>
            <a:prstDash val="solid"/>
          </a:ln>
          <a:effectLst/>
        </p:spPr>
        <p:txBody>
          <a:bodyPr rot="0" spcFirstLastPara="0" vert="horz" wrap="square" lIns="121917" tIns="60958" rIns="121917" bIns="60958" numCol="1" spcCol="0" rtlCol="0" fromWordArt="0" anchor="ctr" anchorCtr="0" forceAA="0" compatLnSpc="1">
            <a:prstTxWarp prst="textNoShape">
              <a:avLst/>
            </a:prstTxWarp>
            <a:noAutofit/>
          </a:bodyPr>
          <a:lstStyle/>
          <a:p>
            <a:endParaRPr lang="zh-CN" altLang="en-US"/>
          </a:p>
        </p:txBody>
      </p:sp>
      <p:sp>
        <p:nvSpPr>
          <p:cNvPr id="55" name="文本框 100"/>
          <p:cNvSpPr txBox="1"/>
          <p:nvPr/>
        </p:nvSpPr>
        <p:spPr>
          <a:xfrm>
            <a:off x="7969427" y="1967137"/>
            <a:ext cx="806768" cy="508964"/>
          </a:xfrm>
          <a:prstGeom prst="rect">
            <a:avLst/>
          </a:prstGeom>
          <a:noFill/>
          <a:ln w="6350">
            <a:noFill/>
          </a:ln>
          <a:effectLst/>
        </p:spPr>
        <p:txBody>
          <a:bodyPr rot="0" spcFirstLastPara="0" vert="horz" wrap="square" lIns="121917" tIns="60958" rIns="121917" bIns="60958" numCol="1" spcCol="0" rtlCol="0" fromWordArt="0" anchor="t" anchorCtr="0" forceAA="0" compatLnSpc="1">
            <a:prstTxWarp prst="textNoShape">
              <a:avLst/>
            </a:prstTxWarp>
            <a:noAutofit/>
          </a:bodyPr>
          <a:lstStyle/>
          <a:p>
            <a:pPr algn="ctr">
              <a:lnSpc>
                <a:spcPts val="1333"/>
              </a:lnSpc>
              <a:spcAft>
                <a:spcPts val="0"/>
              </a:spcAft>
            </a:pPr>
            <a:r>
              <a:rPr lang="zh-CN" altLang="en-US" sz="1000" kern="100" dirty="0">
                <a:solidFill>
                  <a:srgbClr val="FF0000"/>
                </a:solidFill>
                <a:latin typeface="Calibri"/>
                <a:ea typeface="华文琥珀"/>
                <a:cs typeface="Times New Roman"/>
              </a:rPr>
              <a:t>院级</a:t>
            </a:r>
            <a:endParaRPr lang="zh-CN" altLang="en-US" sz="1400" kern="100" dirty="0">
              <a:latin typeface="Calibri"/>
              <a:ea typeface="宋体"/>
              <a:cs typeface="Times New Roman"/>
            </a:endParaRPr>
          </a:p>
          <a:p>
            <a:pPr algn="ctr">
              <a:lnSpc>
                <a:spcPts val="1333"/>
              </a:lnSpc>
              <a:spcAft>
                <a:spcPts val="0"/>
              </a:spcAft>
            </a:pPr>
            <a:r>
              <a:rPr lang="zh-CN" altLang="en-US" sz="1000" kern="100" dirty="0">
                <a:solidFill>
                  <a:srgbClr val="FF0000"/>
                </a:solidFill>
                <a:latin typeface="Calibri"/>
                <a:ea typeface="华文琥珀"/>
                <a:cs typeface="Times New Roman"/>
              </a:rPr>
              <a:t>教学名师</a:t>
            </a:r>
            <a:endParaRPr lang="zh-CN" altLang="en-US" sz="1400" kern="100" dirty="0">
              <a:latin typeface="Calibri"/>
              <a:ea typeface="宋体"/>
              <a:cs typeface="Times New Roman"/>
            </a:endParaRPr>
          </a:p>
        </p:txBody>
      </p:sp>
      <p:sp>
        <p:nvSpPr>
          <p:cNvPr id="57" name="文本框 105"/>
          <p:cNvSpPr txBox="1"/>
          <p:nvPr/>
        </p:nvSpPr>
        <p:spPr>
          <a:xfrm>
            <a:off x="3798443" y="3661709"/>
            <a:ext cx="835551" cy="358223"/>
          </a:xfrm>
          <a:prstGeom prst="rect">
            <a:avLst/>
          </a:prstGeom>
          <a:gradFill>
            <a:gsLst>
              <a:gs pos="0">
                <a:srgbClr val="5E9EFF"/>
              </a:gs>
              <a:gs pos="39999">
                <a:srgbClr val="85C2FF"/>
              </a:gs>
              <a:gs pos="70000">
                <a:srgbClr val="C4D6EB"/>
              </a:gs>
              <a:gs pos="100000">
                <a:srgbClr val="FFEBFA"/>
              </a:gs>
            </a:gsLst>
            <a:lin ang="5400000" scaled="0"/>
          </a:gra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121917" tIns="60958" rIns="121917" bIns="60958" numCol="1" spcCol="0" rtlCol="0" fromWordArt="0" anchor="t" anchorCtr="0" forceAA="0" compatLnSpc="1">
            <a:prstTxWarp prst="textNoShape">
              <a:avLst/>
            </a:prstTxWarp>
            <a:noAutofit/>
          </a:bodyPr>
          <a:lstStyle/>
          <a:p>
            <a:pPr algn="ctr">
              <a:spcAft>
                <a:spcPts val="0"/>
              </a:spcAft>
            </a:pPr>
            <a:r>
              <a:rPr lang="zh-CN" altLang="en-US" sz="1000" kern="100">
                <a:ea typeface="宋体"/>
                <a:cs typeface="Times New Roman"/>
              </a:rPr>
              <a:t>激励目标</a:t>
            </a:r>
            <a:endParaRPr lang="zh-CN" altLang="en-US" sz="1400" kern="100">
              <a:ea typeface="宋体"/>
              <a:cs typeface="Times New Roman"/>
            </a:endParaRPr>
          </a:p>
        </p:txBody>
      </p:sp>
      <p:sp>
        <p:nvSpPr>
          <p:cNvPr id="58" name="文本框 106"/>
          <p:cNvSpPr txBox="1"/>
          <p:nvPr/>
        </p:nvSpPr>
        <p:spPr>
          <a:xfrm>
            <a:off x="3803523" y="4331577"/>
            <a:ext cx="835551" cy="358223"/>
          </a:xfrm>
          <a:prstGeom prst="rect">
            <a:avLst/>
          </a:prstGeom>
          <a:gradFill>
            <a:gsLst>
              <a:gs pos="0">
                <a:srgbClr val="5E9EFF"/>
              </a:gs>
              <a:gs pos="39999">
                <a:srgbClr val="85C2FF"/>
              </a:gs>
              <a:gs pos="70000">
                <a:srgbClr val="C4D6EB"/>
              </a:gs>
              <a:gs pos="100000">
                <a:srgbClr val="FFEBFA"/>
              </a:gs>
            </a:gsLst>
            <a:lin ang="5400000" scaled="0"/>
          </a:gradFill>
          <a:ln w="6350">
            <a:solidFill>
              <a:prstClr val="black"/>
            </a:solidFill>
          </a:ln>
          <a:effectLst/>
        </p:spPr>
        <p:txBody>
          <a:bodyPr rot="0" spcFirstLastPara="0" vert="horz" wrap="square" lIns="121917" tIns="60958" rIns="121917" bIns="60958" numCol="1" spcCol="0" rtlCol="0" fromWordArt="0" anchor="t" anchorCtr="0" forceAA="0" compatLnSpc="1">
            <a:prstTxWarp prst="textNoShape">
              <a:avLst/>
            </a:prstTxWarp>
            <a:noAutofit/>
          </a:bodyPr>
          <a:lstStyle/>
          <a:p>
            <a:pPr algn="ctr">
              <a:spcAft>
                <a:spcPts val="0"/>
              </a:spcAft>
            </a:pPr>
            <a:r>
              <a:rPr lang="zh-CN" altLang="en-US" sz="1000" kern="100">
                <a:latin typeface="Calibri"/>
                <a:ea typeface="宋体"/>
                <a:cs typeface="Times New Roman"/>
              </a:rPr>
              <a:t>发展阶段</a:t>
            </a:r>
            <a:endParaRPr lang="zh-CN" altLang="en-US" sz="1400" kern="100">
              <a:latin typeface="Calibri"/>
              <a:ea typeface="宋体"/>
              <a:cs typeface="Times New Roman"/>
            </a:endParaRPr>
          </a:p>
        </p:txBody>
      </p:sp>
      <p:pic>
        <p:nvPicPr>
          <p:cNvPr id="59" name="图片 110" descr="说明: http://p4.so.qhimgs1.com/t0109eb2138dfff4b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956" y="2700976"/>
            <a:ext cx="884651" cy="935783"/>
          </a:xfrm>
          <a:prstGeom prst="rect">
            <a:avLst/>
          </a:prstGeom>
          <a:noFill/>
          <a:extLst>
            <a:ext uri="{909E8E84-426E-40DD-AFC4-6F175D3DCCD1}">
              <a14:hiddenFill xmlns:a14="http://schemas.microsoft.com/office/drawing/2010/main">
                <a:solidFill>
                  <a:srgbClr val="FFFFFF"/>
                </a:solidFill>
              </a14:hiddenFill>
            </a:ext>
          </a:extLst>
        </p:spPr>
      </p:pic>
      <p:sp>
        <p:nvSpPr>
          <p:cNvPr id="60" name="文本框 107"/>
          <p:cNvSpPr txBox="1"/>
          <p:nvPr/>
        </p:nvSpPr>
        <p:spPr>
          <a:xfrm>
            <a:off x="3798442" y="5012352"/>
            <a:ext cx="835551" cy="358223"/>
          </a:xfrm>
          <a:prstGeom prst="rect">
            <a:avLst/>
          </a:prstGeom>
          <a:gradFill>
            <a:gsLst>
              <a:gs pos="0">
                <a:srgbClr val="5E9EFF"/>
              </a:gs>
              <a:gs pos="39999">
                <a:srgbClr val="85C2FF"/>
              </a:gs>
              <a:gs pos="70000">
                <a:srgbClr val="C4D6EB"/>
              </a:gs>
              <a:gs pos="100000">
                <a:srgbClr val="FFEBFA"/>
              </a:gs>
            </a:gsLst>
            <a:lin ang="5400000" scaled="0"/>
          </a:gra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121917" tIns="60958" rIns="121917" bIns="60958" numCol="1" spcCol="0" rtlCol="0" fromWordArt="0" anchor="t" anchorCtr="0" forceAA="0" compatLnSpc="1">
            <a:prstTxWarp prst="textNoShape">
              <a:avLst/>
            </a:prstTxWarp>
            <a:noAutofit/>
          </a:bodyPr>
          <a:lstStyle/>
          <a:p>
            <a:pPr algn="ctr">
              <a:spcAft>
                <a:spcPts val="0"/>
              </a:spcAft>
            </a:pPr>
            <a:r>
              <a:rPr lang="zh-CN" altLang="en-US" sz="1000" kern="100">
                <a:ea typeface="宋体"/>
                <a:cs typeface="Times New Roman"/>
              </a:rPr>
              <a:t>发展标准</a:t>
            </a:r>
            <a:endParaRPr lang="zh-CN" altLang="en-US" sz="1400" kern="100">
              <a:ea typeface="宋体"/>
              <a:cs typeface="Times New Roman"/>
            </a:endParaRPr>
          </a:p>
        </p:txBody>
      </p:sp>
      <p:sp>
        <p:nvSpPr>
          <p:cNvPr id="62" name="椭圆 61"/>
          <p:cNvSpPr/>
          <p:nvPr/>
        </p:nvSpPr>
        <p:spPr>
          <a:xfrm>
            <a:off x="6102715" y="2449632"/>
            <a:ext cx="1627282" cy="30740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1"/>
          <p:cNvGrpSpPr>
            <a:grpSpLocks/>
          </p:cNvGrpSpPr>
          <p:nvPr/>
        </p:nvGrpSpPr>
        <p:grpSpPr bwMode="auto">
          <a:xfrm>
            <a:off x="3935261" y="107181"/>
            <a:ext cx="7704561" cy="722177"/>
            <a:chOff x="3935413" y="269875"/>
            <a:chExt cx="6121400" cy="722009"/>
          </a:xfrm>
        </p:grpSpPr>
        <p:sp>
          <p:nvSpPr>
            <p:cNvPr id="65"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6"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7"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68"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9"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70"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71" name="矩形 70"/>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72" name="Picture 1" descr="C:\Users\DELL\AppData\Roaming\Tencent\Users\69631101\QQ\WinTemp\RichOle\UE6LE42NSJ6D6K4(YW346Y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组合 3"/>
          <p:cNvGrpSpPr/>
          <p:nvPr/>
        </p:nvGrpSpPr>
        <p:grpSpPr>
          <a:xfrm>
            <a:off x="260978" y="954109"/>
            <a:ext cx="396480" cy="141984"/>
            <a:chOff x="1077144" y="1439285"/>
            <a:chExt cx="396480" cy="141984"/>
          </a:xfrm>
          <a:solidFill>
            <a:srgbClr val="FF6600"/>
          </a:solidFill>
        </p:grpSpPr>
        <p:sp>
          <p:nvSpPr>
            <p:cNvPr id="74" name="燕尾形 73"/>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5" name="燕尾形 74"/>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6" name="燕尾形 75"/>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77" name="文本框 52"/>
          <p:cNvSpPr txBox="1"/>
          <p:nvPr/>
        </p:nvSpPr>
        <p:spPr>
          <a:xfrm>
            <a:off x="657459" y="844439"/>
            <a:ext cx="2197387" cy="378341"/>
          </a:xfrm>
          <a:prstGeom prst="rect">
            <a:avLst/>
          </a:prstGeom>
          <a:noFill/>
        </p:spPr>
        <p:txBody>
          <a:bodyPr vert="horz" wrap="square" lIns="100361" tIns="50181" rIns="100361" bIns="50181" rtlCol="0">
            <a:spAutoFit/>
          </a:bodyPr>
          <a:lstStyle/>
          <a:p>
            <a:pPr lvl="0" algn="ctr"/>
            <a:r>
              <a:rPr lang="zh-CN" altLang="en-US" b="1" dirty="0" smtClean="0">
                <a:solidFill>
                  <a:prstClr val="black"/>
                </a:solidFill>
                <a:latin typeface="微软雅黑" panose="020B0503020204020204" pitchFamily="34" charset="-122"/>
                <a:ea typeface="微软雅黑" panose="020B0503020204020204" pitchFamily="34" charset="-122"/>
              </a:rPr>
              <a:t>教师个人发展标准</a:t>
            </a:r>
            <a:endParaRPr lang="en-US" altLang="zh-CN" b="1" dirty="0" smtClean="0">
              <a:solidFill>
                <a:srgbClr val="0070C0"/>
              </a:solidFill>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438577968"/>
              </p:ext>
            </p:extLst>
          </p:nvPr>
        </p:nvGraphicFramePr>
        <p:xfrm>
          <a:off x="4926026" y="5883705"/>
          <a:ext cx="5688633" cy="504056"/>
        </p:xfrm>
        <a:graphic>
          <a:graphicData uri="http://schemas.openxmlformats.org/drawingml/2006/table">
            <a:tbl>
              <a:tblPr firstRow="1" firstCol="1" bandRow="1"/>
              <a:tblGrid>
                <a:gridCol w="702563"/>
                <a:gridCol w="737597"/>
                <a:gridCol w="1343861"/>
                <a:gridCol w="751115"/>
                <a:gridCol w="729343"/>
                <a:gridCol w="704074"/>
                <a:gridCol w="720080"/>
              </a:tblGrid>
              <a:tr h="504056">
                <a:tc>
                  <a:txBody>
                    <a:bodyPr/>
                    <a:lstStyle/>
                    <a:p>
                      <a:pPr algn="ctr">
                        <a:lnSpc>
                          <a:spcPts val="1400"/>
                        </a:lnSpc>
                        <a:spcAft>
                          <a:spcPts val="0"/>
                        </a:spcAft>
                      </a:pPr>
                      <a:r>
                        <a:rPr lang="zh-CN" sz="1100" b="1" kern="100" dirty="0">
                          <a:effectLst/>
                          <a:latin typeface="Cambria"/>
                          <a:ea typeface="仿宋_GB2312"/>
                          <a:cs typeface="Times New Roman"/>
                        </a:rPr>
                        <a:t>助教</a:t>
                      </a:r>
                      <a:endParaRPr lang="zh-CN" sz="1100" b="1" kern="100" dirty="0">
                        <a:effectLst/>
                        <a:latin typeface="Cambria"/>
                        <a:ea typeface="宋体"/>
                        <a:cs typeface="Times New Roman"/>
                      </a:endParaRPr>
                    </a:p>
                    <a:p>
                      <a:pPr algn="ctr">
                        <a:lnSpc>
                          <a:spcPts val="1400"/>
                        </a:lnSpc>
                        <a:spcAft>
                          <a:spcPts val="0"/>
                        </a:spcAft>
                      </a:pPr>
                      <a:r>
                        <a:rPr lang="zh-CN" sz="1100" b="1" kern="100" dirty="0">
                          <a:effectLst/>
                          <a:latin typeface="Cambria"/>
                          <a:ea typeface="仿宋_GB2312"/>
                          <a:cs typeface="Times New Roman"/>
                        </a:rPr>
                        <a:t>十一级</a:t>
                      </a:r>
                      <a:endParaRPr lang="zh-CN" sz="1100" b="1" kern="100" dirty="0">
                        <a:effectLst/>
                        <a:latin typeface="Cambria"/>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spcAft>
                          <a:spcPts val="0"/>
                        </a:spcAft>
                      </a:pPr>
                      <a:r>
                        <a:rPr lang="zh-CN" sz="1100" b="1" kern="100" dirty="0">
                          <a:effectLst/>
                          <a:latin typeface="Cambria"/>
                          <a:ea typeface="仿宋_GB2312"/>
                          <a:cs typeface="Times New Roman"/>
                        </a:rPr>
                        <a:t>助教</a:t>
                      </a:r>
                      <a:endParaRPr lang="zh-CN" sz="1100" b="1" kern="100" dirty="0">
                        <a:effectLst/>
                        <a:latin typeface="Cambria"/>
                        <a:ea typeface="宋体"/>
                        <a:cs typeface="Times New Roman"/>
                      </a:endParaRPr>
                    </a:p>
                    <a:p>
                      <a:pPr algn="ctr">
                        <a:spcAft>
                          <a:spcPts val="0"/>
                        </a:spcAft>
                      </a:pPr>
                      <a:r>
                        <a:rPr lang="zh-CN" sz="1100" b="1" kern="100" dirty="0">
                          <a:effectLst/>
                          <a:latin typeface="Cambria"/>
                          <a:ea typeface="仿宋_GB2312"/>
                          <a:cs typeface="Times New Roman"/>
                        </a:rPr>
                        <a:t>十二级</a:t>
                      </a:r>
                      <a:endParaRPr lang="zh-CN" sz="1100" b="1" kern="100" dirty="0">
                        <a:effectLst/>
                        <a:latin typeface="Cambria"/>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ts val="1400"/>
                        </a:lnSpc>
                        <a:spcAft>
                          <a:spcPts val="0"/>
                        </a:spcAft>
                      </a:pPr>
                      <a:r>
                        <a:rPr lang="zh-CN" sz="1100" b="1" kern="100" dirty="0">
                          <a:effectLst/>
                          <a:latin typeface="Cambria"/>
                          <a:ea typeface="仿宋_GB2312"/>
                          <a:cs typeface="Times New Roman"/>
                        </a:rPr>
                        <a:t>讲师</a:t>
                      </a:r>
                      <a:endParaRPr lang="zh-CN" sz="1100" b="1" kern="100" dirty="0">
                        <a:effectLst/>
                        <a:latin typeface="Cambria"/>
                        <a:ea typeface="宋体"/>
                        <a:cs typeface="Times New Roman"/>
                      </a:endParaRPr>
                    </a:p>
                    <a:p>
                      <a:pPr algn="ctr">
                        <a:lnSpc>
                          <a:spcPts val="1400"/>
                        </a:lnSpc>
                        <a:spcAft>
                          <a:spcPts val="0"/>
                        </a:spcAft>
                      </a:pPr>
                      <a:r>
                        <a:rPr lang="zh-CN" sz="1100" b="1" kern="100" dirty="0">
                          <a:effectLst/>
                          <a:latin typeface="Cambria"/>
                          <a:ea typeface="仿宋_GB2312"/>
                          <a:cs typeface="Times New Roman"/>
                        </a:rPr>
                        <a:t>十级</a:t>
                      </a:r>
                      <a:endParaRPr lang="zh-CN" sz="1100" b="1" kern="100" dirty="0">
                        <a:effectLst/>
                        <a:latin typeface="Cambria"/>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ts val="1400"/>
                        </a:lnSpc>
                        <a:spcAft>
                          <a:spcPts val="0"/>
                        </a:spcAft>
                      </a:pPr>
                      <a:r>
                        <a:rPr lang="zh-CN" sz="1100" b="1" kern="100" dirty="0">
                          <a:effectLst/>
                          <a:latin typeface="Cambria"/>
                          <a:ea typeface="仿宋_GB2312"/>
                          <a:cs typeface="Times New Roman"/>
                        </a:rPr>
                        <a:t>讲师</a:t>
                      </a:r>
                      <a:endParaRPr lang="zh-CN" sz="1100" b="1" kern="100" dirty="0">
                        <a:effectLst/>
                        <a:latin typeface="Cambria"/>
                        <a:ea typeface="宋体"/>
                        <a:cs typeface="Times New Roman"/>
                      </a:endParaRPr>
                    </a:p>
                    <a:p>
                      <a:pPr algn="ctr">
                        <a:lnSpc>
                          <a:spcPts val="1400"/>
                        </a:lnSpc>
                        <a:spcAft>
                          <a:spcPts val="0"/>
                        </a:spcAft>
                      </a:pPr>
                      <a:r>
                        <a:rPr lang="zh-CN" sz="1100" b="1" kern="100" dirty="0">
                          <a:effectLst/>
                          <a:latin typeface="Cambria"/>
                          <a:ea typeface="仿宋_GB2312"/>
                          <a:cs typeface="Times New Roman"/>
                        </a:rPr>
                        <a:t>八、九级</a:t>
                      </a:r>
                      <a:endParaRPr lang="zh-CN" sz="1100" b="1" kern="100" dirty="0">
                        <a:effectLst/>
                        <a:latin typeface="Cambria"/>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ts val="1400"/>
                        </a:lnSpc>
                        <a:spcAft>
                          <a:spcPts val="0"/>
                        </a:spcAft>
                      </a:pPr>
                      <a:r>
                        <a:rPr lang="zh-CN" sz="1100" b="1" kern="100" dirty="0">
                          <a:effectLst/>
                          <a:latin typeface="Cambria"/>
                          <a:ea typeface="仿宋_GB2312"/>
                          <a:cs typeface="Times New Roman"/>
                        </a:rPr>
                        <a:t>副教授</a:t>
                      </a:r>
                      <a:endParaRPr lang="zh-CN" sz="1100" b="1" kern="100" dirty="0">
                        <a:effectLst/>
                        <a:latin typeface="Cambria"/>
                        <a:ea typeface="宋体"/>
                        <a:cs typeface="Times New Roman"/>
                      </a:endParaRPr>
                    </a:p>
                    <a:p>
                      <a:pPr algn="ctr">
                        <a:lnSpc>
                          <a:spcPts val="1400"/>
                        </a:lnSpc>
                        <a:spcAft>
                          <a:spcPts val="0"/>
                        </a:spcAft>
                      </a:pPr>
                      <a:r>
                        <a:rPr lang="zh-CN" sz="1100" b="1" kern="100" dirty="0">
                          <a:effectLst/>
                          <a:latin typeface="Cambria"/>
                          <a:ea typeface="仿宋_GB2312"/>
                          <a:cs typeface="Times New Roman"/>
                        </a:rPr>
                        <a:t>六、七级</a:t>
                      </a:r>
                      <a:endParaRPr lang="zh-CN" sz="1100" b="1" kern="100" dirty="0">
                        <a:effectLst/>
                        <a:latin typeface="Cambria"/>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ts val="1400"/>
                        </a:lnSpc>
                        <a:spcAft>
                          <a:spcPts val="0"/>
                        </a:spcAft>
                      </a:pPr>
                      <a:r>
                        <a:rPr lang="zh-CN" sz="1100" b="1" kern="100" dirty="0">
                          <a:effectLst/>
                          <a:latin typeface="Cambria"/>
                          <a:ea typeface="仿宋_GB2312"/>
                          <a:cs typeface="Times New Roman"/>
                        </a:rPr>
                        <a:t>副教授</a:t>
                      </a:r>
                      <a:endParaRPr lang="zh-CN" sz="1100" b="1" kern="100" dirty="0">
                        <a:effectLst/>
                        <a:latin typeface="Cambria"/>
                        <a:ea typeface="宋体"/>
                        <a:cs typeface="Times New Roman"/>
                      </a:endParaRPr>
                    </a:p>
                    <a:p>
                      <a:pPr algn="ctr">
                        <a:lnSpc>
                          <a:spcPts val="1400"/>
                        </a:lnSpc>
                        <a:spcAft>
                          <a:spcPts val="0"/>
                        </a:spcAft>
                      </a:pPr>
                      <a:r>
                        <a:rPr lang="zh-CN" sz="1100" b="1" kern="100" dirty="0">
                          <a:effectLst/>
                          <a:latin typeface="Cambria"/>
                          <a:ea typeface="仿宋_GB2312"/>
                          <a:cs typeface="Times New Roman"/>
                        </a:rPr>
                        <a:t>五级</a:t>
                      </a:r>
                      <a:endParaRPr lang="zh-CN" sz="1100" b="1" kern="100" dirty="0">
                        <a:effectLst/>
                        <a:latin typeface="Cambria"/>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zh-CN" sz="1100" b="1" kern="100" dirty="0">
                          <a:effectLst/>
                          <a:latin typeface="Cambria"/>
                          <a:ea typeface="仿宋_GB2312"/>
                          <a:cs typeface="Times New Roman"/>
                        </a:rPr>
                        <a:t>教授</a:t>
                      </a:r>
                      <a:endParaRPr lang="zh-CN" sz="1100" b="1" kern="100" dirty="0">
                        <a:effectLst/>
                        <a:latin typeface="Cambria"/>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
        <p:nvSpPr>
          <p:cNvPr id="78" name="文本框 107"/>
          <p:cNvSpPr txBox="1"/>
          <p:nvPr/>
        </p:nvSpPr>
        <p:spPr>
          <a:xfrm>
            <a:off x="3803523" y="5955713"/>
            <a:ext cx="835551" cy="358223"/>
          </a:xfrm>
          <a:prstGeom prst="rect">
            <a:avLst/>
          </a:prstGeom>
          <a:gradFill>
            <a:gsLst>
              <a:gs pos="0">
                <a:srgbClr val="5E9EFF"/>
              </a:gs>
              <a:gs pos="39999">
                <a:srgbClr val="85C2FF"/>
              </a:gs>
              <a:gs pos="70000">
                <a:srgbClr val="C4D6EB"/>
              </a:gs>
              <a:gs pos="100000">
                <a:srgbClr val="FFEBFA"/>
              </a:gs>
            </a:gsLst>
            <a:lin ang="5400000" scaled="0"/>
          </a:gra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121917" tIns="60958" rIns="121917" bIns="60958" numCol="1" spcCol="0" rtlCol="0" fromWordArt="0" anchor="t" anchorCtr="0" forceAA="0" compatLnSpc="1">
            <a:prstTxWarp prst="textNoShape">
              <a:avLst/>
            </a:prstTxWarp>
            <a:noAutofit/>
          </a:bodyPr>
          <a:lstStyle/>
          <a:p>
            <a:pPr algn="ctr">
              <a:spcAft>
                <a:spcPts val="0"/>
              </a:spcAft>
            </a:pPr>
            <a:r>
              <a:rPr lang="zh-CN" altLang="en-US" sz="1100" kern="100" dirty="0" smtClean="0">
                <a:ea typeface="宋体"/>
                <a:cs typeface="Times New Roman"/>
              </a:rPr>
              <a:t>对应职称</a:t>
            </a:r>
            <a:endParaRPr lang="zh-CN" altLang="en-US" sz="1100" kern="100" dirty="0">
              <a:ea typeface="宋体"/>
              <a:cs typeface="Times New Roman"/>
            </a:endParaRPr>
          </a:p>
        </p:txBody>
      </p:sp>
      <p:cxnSp>
        <p:nvCxnSpPr>
          <p:cNvPr id="4" name="直接连接符 3"/>
          <p:cNvCxnSpPr/>
          <p:nvPr/>
        </p:nvCxnSpPr>
        <p:spPr>
          <a:xfrm>
            <a:off x="6358680" y="1710564"/>
            <a:ext cx="16311" cy="416843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7686515" y="1710564"/>
            <a:ext cx="16311" cy="416843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9169714" y="1637222"/>
            <a:ext cx="16311" cy="416843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4899073" y="1707668"/>
            <a:ext cx="16311" cy="416843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10577292" y="1698706"/>
            <a:ext cx="16311" cy="416843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矩形 81"/>
          <p:cNvSpPr/>
          <p:nvPr/>
        </p:nvSpPr>
        <p:spPr bwMode="auto">
          <a:xfrm>
            <a:off x="1000166" y="1809785"/>
            <a:ext cx="2358735" cy="1358036"/>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r>
              <a:rPr lang="zh-CN" altLang="en-US" b="1" dirty="0" smtClean="0">
                <a:solidFill>
                  <a:prstClr val="white"/>
                </a:solidFill>
                <a:latin typeface="微软雅黑" pitchFamily="34" charset="-122"/>
              </a:rPr>
              <a:t>基本发展能力</a:t>
            </a:r>
            <a:endParaRPr lang="en-US" altLang="zh-CN" b="1" dirty="0" smtClean="0">
              <a:solidFill>
                <a:prstClr val="white"/>
              </a:solidFill>
              <a:latin typeface="微软雅黑" pitchFamily="34" charset="-122"/>
            </a:endParaRPr>
          </a:p>
          <a:p>
            <a:pPr algn="ctr" fontAlgn="auto">
              <a:spcBef>
                <a:spcPts val="0"/>
              </a:spcBef>
              <a:spcAft>
                <a:spcPts val="0"/>
              </a:spcAft>
              <a:defRPr/>
            </a:pPr>
            <a:r>
              <a:rPr lang="zh-CN" altLang="en-US" b="1" dirty="0">
                <a:solidFill>
                  <a:prstClr val="white"/>
                </a:solidFill>
                <a:latin typeface="微软雅黑" pitchFamily="34" charset="-122"/>
              </a:rPr>
              <a:t>教学与教研</a:t>
            </a:r>
            <a:r>
              <a:rPr lang="zh-CN" altLang="en-US" b="1" dirty="0" smtClean="0">
                <a:solidFill>
                  <a:prstClr val="white"/>
                </a:solidFill>
                <a:latin typeface="微软雅黑" pitchFamily="34" charset="-122"/>
              </a:rPr>
              <a:t>能力</a:t>
            </a:r>
            <a:endParaRPr lang="en-US" altLang="zh-CN" b="1" dirty="0" smtClean="0">
              <a:solidFill>
                <a:prstClr val="white"/>
              </a:solidFill>
              <a:latin typeface="微软雅黑" pitchFamily="34" charset="-122"/>
            </a:endParaRPr>
          </a:p>
          <a:p>
            <a:pPr algn="ctr" fontAlgn="auto">
              <a:spcBef>
                <a:spcPts val="0"/>
              </a:spcBef>
              <a:spcAft>
                <a:spcPts val="0"/>
              </a:spcAft>
              <a:defRPr/>
            </a:pPr>
            <a:r>
              <a:rPr lang="zh-CN" altLang="en-US" b="1" dirty="0">
                <a:solidFill>
                  <a:prstClr val="white"/>
                </a:solidFill>
                <a:latin typeface="微软雅黑" pitchFamily="34" charset="-122"/>
              </a:rPr>
              <a:t>科研与</a:t>
            </a:r>
            <a:r>
              <a:rPr lang="zh-CN" altLang="en-US" b="1" dirty="0" smtClean="0">
                <a:solidFill>
                  <a:prstClr val="white"/>
                </a:solidFill>
                <a:latin typeface="微软雅黑" pitchFamily="34" charset="-122"/>
              </a:rPr>
              <a:t>社会</a:t>
            </a:r>
            <a:r>
              <a:rPr lang="zh-CN" altLang="en-US" b="1" dirty="0">
                <a:solidFill>
                  <a:prstClr val="white"/>
                </a:solidFill>
                <a:latin typeface="微软雅黑" pitchFamily="34" charset="-122"/>
              </a:rPr>
              <a:t>服务</a:t>
            </a:r>
            <a:r>
              <a:rPr lang="zh-CN" altLang="en-US" b="1" dirty="0" smtClean="0">
                <a:solidFill>
                  <a:prstClr val="white"/>
                </a:solidFill>
                <a:latin typeface="微软雅黑" pitchFamily="34" charset="-122"/>
              </a:rPr>
              <a:t>能力</a:t>
            </a:r>
            <a:endParaRPr lang="en-US" altLang="zh-CN" b="1" dirty="0" smtClean="0">
              <a:solidFill>
                <a:prstClr val="white"/>
              </a:solidFill>
              <a:latin typeface="微软雅黑" pitchFamily="34" charset="-122"/>
            </a:endParaRPr>
          </a:p>
          <a:p>
            <a:pPr algn="ctr" fontAlgn="auto">
              <a:spcBef>
                <a:spcPts val="0"/>
              </a:spcBef>
              <a:spcAft>
                <a:spcPts val="0"/>
              </a:spcAft>
              <a:defRPr/>
            </a:pPr>
            <a:r>
              <a:rPr lang="zh-CN" altLang="en-US" b="1" dirty="0" smtClean="0">
                <a:solidFill>
                  <a:prstClr val="white"/>
                </a:solidFill>
                <a:latin typeface="微软雅黑" pitchFamily="34" charset="-122"/>
              </a:rPr>
              <a:t>学生教育与管理能力</a:t>
            </a:r>
            <a:endParaRPr lang="zh-CN" altLang="en-US" b="1" dirty="0">
              <a:solidFill>
                <a:prstClr val="white"/>
              </a:solidFill>
              <a:latin typeface="微软雅黑" pitchFamily="34" charset="-122"/>
            </a:endParaRPr>
          </a:p>
        </p:txBody>
      </p:sp>
      <p:sp>
        <p:nvSpPr>
          <p:cNvPr id="83" name="矩形 82"/>
          <p:cNvSpPr/>
          <p:nvPr/>
        </p:nvSpPr>
        <p:spPr bwMode="auto">
          <a:xfrm>
            <a:off x="592127" y="1809784"/>
            <a:ext cx="477099" cy="13638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r>
              <a:rPr lang="zh-CN" altLang="en-US" sz="1900" b="1" dirty="0" smtClean="0">
                <a:solidFill>
                  <a:schemeClr val="tx1"/>
                </a:solidFill>
                <a:latin typeface="微软雅黑" pitchFamily="34" charset="-122"/>
              </a:rPr>
              <a:t>四</a:t>
            </a:r>
            <a:endParaRPr lang="en-US" altLang="zh-CN" sz="1900" b="1" dirty="0" smtClean="0">
              <a:solidFill>
                <a:schemeClr val="tx1"/>
              </a:solidFill>
              <a:latin typeface="微软雅黑" pitchFamily="34" charset="-122"/>
            </a:endParaRPr>
          </a:p>
          <a:p>
            <a:pPr algn="ctr" fontAlgn="auto">
              <a:spcBef>
                <a:spcPts val="0"/>
              </a:spcBef>
              <a:spcAft>
                <a:spcPts val="0"/>
              </a:spcAft>
              <a:defRPr/>
            </a:pPr>
            <a:r>
              <a:rPr lang="zh-CN" altLang="en-US" sz="1900" b="1" dirty="0" smtClean="0">
                <a:solidFill>
                  <a:schemeClr val="tx1"/>
                </a:solidFill>
                <a:latin typeface="微软雅黑" pitchFamily="34" charset="-122"/>
              </a:rPr>
              <a:t>个</a:t>
            </a:r>
            <a:endParaRPr lang="en-US" altLang="zh-CN" sz="1900" b="1" dirty="0" smtClean="0">
              <a:solidFill>
                <a:schemeClr val="tx1"/>
              </a:solidFill>
              <a:latin typeface="微软雅黑" pitchFamily="34" charset="-122"/>
            </a:endParaRPr>
          </a:p>
          <a:p>
            <a:pPr algn="ctr" fontAlgn="auto">
              <a:spcBef>
                <a:spcPts val="0"/>
              </a:spcBef>
              <a:spcAft>
                <a:spcPts val="0"/>
              </a:spcAft>
              <a:defRPr/>
            </a:pPr>
            <a:r>
              <a:rPr lang="zh-CN" altLang="en-US" sz="1900" b="1" dirty="0" smtClean="0">
                <a:solidFill>
                  <a:schemeClr val="tx1"/>
                </a:solidFill>
                <a:latin typeface="微软雅黑" pitchFamily="34" charset="-122"/>
              </a:rPr>
              <a:t>维</a:t>
            </a:r>
            <a:endParaRPr lang="en-US" altLang="zh-CN" sz="1900" b="1" dirty="0" smtClean="0">
              <a:solidFill>
                <a:schemeClr val="tx1"/>
              </a:solidFill>
              <a:latin typeface="微软雅黑" pitchFamily="34" charset="-122"/>
            </a:endParaRPr>
          </a:p>
          <a:p>
            <a:pPr algn="ctr" fontAlgn="auto">
              <a:spcBef>
                <a:spcPts val="0"/>
              </a:spcBef>
              <a:spcAft>
                <a:spcPts val="0"/>
              </a:spcAft>
              <a:defRPr/>
            </a:pPr>
            <a:r>
              <a:rPr lang="zh-CN" altLang="en-US" sz="1900" b="1" dirty="0" smtClean="0">
                <a:solidFill>
                  <a:schemeClr val="tx1"/>
                </a:solidFill>
                <a:latin typeface="微软雅黑" pitchFamily="34" charset="-122"/>
              </a:rPr>
              <a:t>度</a:t>
            </a:r>
            <a:endParaRPr lang="zh-CN" altLang="en-US" sz="1900" b="1" dirty="0">
              <a:solidFill>
                <a:schemeClr val="tx1"/>
              </a:solidFill>
              <a:latin typeface="微软雅黑" pitchFamily="34" charset="-122"/>
            </a:endParaRPr>
          </a:p>
        </p:txBody>
      </p:sp>
    </p:spTree>
    <p:extLst>
      <p:ext uri="{BB962C8B-B14F-4D97-AF65-F5344CB8AC3E}">
        <p14:creationId xmlns:p14="http://schemas.microsoft.com/office/powerpoint/2010/main" val="267176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1"/>
          <p:cNvGrpSpPr>
            <a:grpSpLocks/>
          </p:cNvGrpSpPr>
          <p:nvPr/>
        </p:nvGrpSpPr>
        <p:grpSpPr bwMode="auto">
          <a:xfrm>
            <a:off x="3935261" y="107181"/>
            <a:ext cx="7704561" cy="722177"/>
            <a:chOff x="3935413" y="269875"/>
            <a:chExt cx="6121400" cy="722009"/>
          </a:xfrm>
        </p:grpSpPr>
        <p:sp>
          <p:nvSpPr>
            <p:cNvPr id="65"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6"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7"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68"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9"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70"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71" name="矩形 70"/>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72" name="Picture 1" descr="C:\Users\DELL\AppData\Roaming\Tencent\Users\69631101\QQ\WinTemp\RichOle\UE6LE42NSJ6D6K4(YW346Y6.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组合 3"/>
          <p:cNvGrpSpPr/>
          <p:nvPr/>
        </p:nvGrpSpPr>
        <p:grpSpPr>
          <a:xfrm>
            <a:off x="260978" y="954109"/>
            <a:ext cx="396480" cy="141984"/>
            <a:chOff x="1077144" y="1439285"/>
            <a:chExt cx="396480" cy="141984"/>
          </a:xfrm>
          <a:solidFill>
            <a:srgbClr val="FF6600"/>
          </a:solidFill>
        </p:grpSpPr>
        <p:sp>
          <p:nvSpPr>
            <p:cNvPr id="74" name="燕尾形 73"/>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5" name="燕尾形 74"/>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6" name="燕尾形 75"/>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77" name="文本框 52"/>
          <p:cNvSpPr txBox="1"/>
          <p:nvPr/>
        </p:nvSpPr>
        <p:spPr>
          <a:xfrm>
            <a:off x="657459" y="844439"/>
            <a:ext cx="2790980" cy="378341"/>
          </a:xfrm>
          <a:prstGeom prst="rect">
            <a:avLst/>
          </a:prstGeom>
          <a:noFill/>
        </p:spPr>
        <p:txBody>
          <a:bodyPr vert="horz" wrap="square" lIns="100361" tIns="50181" rIns="100361" bIns="50181" rtlCol="0">
            <a:spAutoFit/>
          </a:bodyPr>
          <a:lstStyle/>
          <a:p>
            <a:pPr lvl="0" algn="ctr"/>
            <a:r>
              <a:rPr lang="zh-CN" altLang="en-US" b="1" dirty="0" smtClean="0">
                <a:solidFill>
                  <a:prstClr val="black"/>
                </a:solidFill>
                <a:latin typeface="微软雅黑" panose="020B0503020204020204" pitchFamily="34" charset="-122"/>
                <a:ea typeface="微软雅黑" panose="020B0503020204020204" pitchFamily="34" charset="-122"/>
              </a:rPr>
              <a:t>教师个人发展</a:t>
            </a:r>
            <a:r>
              <a:rPr lang="zh-CN" altLang="en-US" b="1" dirty="0">
                <a:solidFill>
                  <a:prstClr val="black"/>
                </a:solidFill>
                <a:latin typeface="微软雅黑" panose="020B0503020204020204" pitchFamily="34" charset="-122"/>
                <a:ea typeface="微软雅黑" panose="020B0503020204020204" pitchFamily="34" charset="-122"/>
              </a:rPr>
              <a:t>标准要素</a:t>
            </a:r>
            <a:endParaRPr lang="en-US" altLang="zh-CN" b="1" dirty="0" smtClean="0">
              <a:solidFill>
                <a:srgbClr val="0070C0"/>
              </a:solidFill>
              <a:latin typeface="微软雅黑" panose="020B0503020204020204" pitchFamily="34" charset="-122"/>
              <a:ea typeface="微软雅黑" panose="020B0503020204020204" pitchFamily="34" charset="-122"/>
            </a:endParaRPr>
          </a:p>
        </p:txBody>
      </p:sp>
      <p:grpSp>
        <p:nvGrpSpPr>
          <p:cNvPr id="20" name="组合 65"/>
          <p:cNvGrpSpPr>
            <a:grpSpLocks/>
          </p:cNvGrpSpPr>
          <p:nvPr/>
        </p:nvGrpSpPr>
        <p:grpSpPr bwMode="auto">
          <a:xfrm>
            <a:off x="3366376" y="1751562"/>
            <a:ext cx="6392551" cy="4279304"/>
            <a:chOff x="7181551" y="1866900"/>
            <a:chExt cx="6393383" cy="4278313"/>
          </a:xfrm>
        </p:grpSpPr>
        <p:sp>
          <p:nvSpPr>
            <p:cNvPr id="21" name="MH_Other_2"/>
            <p:cNvSpPr>
              <a:spLocks noChangeArrowheads="1"/>
            </p:cNvSpPr>
            <p:nvPr>
              <p:custDataLst>
                <p:tags r:id="rId1"/>
              </p:custDataLst>
            </p:nvPr>
          </p:nvSpPr>
          <p:spPr bwMode="auto">
            <a:xfrm rot="10800000" flipV="1">
              <a:off x="8220075" y="4591050"/>
              <a:ext cx="1087438" cy="1554163"/>
            </a:xfrm>
            <a:custGeom>
              <a:avLst/>
              <a:gdLst>
                <a:gd name="T0" fmla="*/ 2147483647 w 865"/>
                <a:gd name="T1" fmla="*/ 2147483647 h 1258"/>
                <a:gd name="T2" fmla="*/ 2147483647 w 865"/>
                <a:gd name="T3" fmla="*/ 2147483647 h 1258"/>
                <a:gd name="T4" fmla="*/ 0 w 865"/>
                <a:gd name="T5" fmla="*/ 2147483647 h 1258"/>
                <a:gd name="T6" fmla="*/ 2147483647 w 865"/>
                <a:gd name="T7" fmla="*/ 0 h 1258"/>
                <a:gd name="T8" fmla="*/ 2147483647 w 865"/>
                <a:gd name="T9" fmla="*/ 2147483647 h 1258"/>
                <a:gd name="T10" fmla="*/ 0 60000 65536"/>
                <a:gd name="T11" fmla="*/ 0 60000 65536"/>
                <a:gd name="T12" fmla="*/ 0 60000 65536"/>
                <a:gd name="T13" fmla="*/ 0 60000 65536"/>
                <a:gd name="T14" fmla="*/ 0 60000 65536"/>
                <a:gd name="T15" fmla="*/ 0 w 865"/>
                <a:gd name="T16" fmla="*/ 0 h 1258"/>
                <a:gd name="T17" fmla="*/ 865 w 865"/>
                <a:gd name="T18" fmla="*/ 1258 h 1258"/>
              </a:gdLst>
              <a:ahLst/>
              <a:cxnLst>
                <a:cxn ang="T10">
                  <a:pos x="T0" y="T1"/>
                </a:cxn>
                <a:cxn ang="T11">
                  <a:pos x="T2" y="T3"/>
                </a:cxn>
                <a:cxn ang="T12">
                  <a:pos x="T4" y="T5"/>
                </a:cxn>
                <a:cxn ang="T13">
                  <a:pos x="T6" y="T7"/>
                </a:cxn>
                <a:cxn ang="T14">
                  <a:pos x="T8" y="T9"/>
                </a:cxn>
              </a:cxnLst>
              <a:rect l="T15" t="T16" r="T17" b="T18"/>
              <a:pathLst>
                <a:path w="865" h="1258">
                  <a:moveTo>
                    <a:pt x="557" y="1258"/>
                  </a:moveTo>
                  <a:lnTo>
                    <a:pt x="250" y="933"/>
                  </a:lnTo>
                  <a:lnTo>
                    <a:pt x="0" y="147"/>
                  </a:lnTo>
                  <a:lnTo>
                    <a:pt x="865" y="0"/>
                  </a:lnTo>
                  <a:lnTo>
                    <a:pt x="557" y="1258"/>
                  </a:lnTo>
                  <a:close/>
                </a:path>
              </a:pathLst>
            </a:custGeom>
            <a:gradFill rotWithShape="1">
              <a:gsLst>
                <a:gs pos="0">
                  <a:srgbClr val="A6A6A6"/>
                </a:gs>
                <a:gs pos="100000">
                  <a:srgbClr val="FFFFFF">
                    <a:alpha val="0"/>
                  </a:srgbClr>
                </a:gs>
              </a:gsLst>
              <a:lin ang="210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22" name="组合 1"/>
            <p:cNvGrpSpPr>
              <a:grpSpLocks/>
            </p:cNvGrpSpPr>
            <p:nvPr/>
          </p:nvGrpSpPr>
          <p:grpSpPr bwMode="auto">
            <a:xfrm>
              <a:off x="7181551" y="1866900"/>
              <a:ext cx="6393383" cy="4197350"/>
              <a:chOff x="11310" y="2940"/>
              <a:chExt cx="10067" cy="6609"/>
            </a:xfrm>
          </p:grpSpPr>
          <p:sp>
            <p:nvSpPr>
              <p:cNvPr id="23" name="MH_Other_1"/>
              <p:cNvSpPr>
                <a:spLocks noChangeArrowheads="1"/>
              </p:cNvSpPr>
              <p:nvPr>
                <p:custDataLst>
                  <p:tags r:id="rId2"/>
                </p:custDataLst>
              </p:nvPr>
            </p:nvSpPr>
            <p:spPr bwMode="auto">
              <a:xfrm rot="5400000" flipV="1">
                <a:off x="15630" y="5929"/>
                <a:ext cx="1682" cy="2487"/>
              </a:xfrm>
              <a:custGeom>
                <a:avLst/>
                <a:gdLst>
                  <a:gd name="T0" fmla="*/ 30109 w 865"/>
                  <a:gd name="T1" fmla="*/ 75110 h 1258"/>
                  <a:gd name="T2" fmla="*/ 13514 w 865"/>
                  <a:gd name="T3" fmla="*/ 55679 h 1258"/>
                  <a:gd name="T4" fmla="*/ 0 w 865"/>
                  <a:gd name="T5" fmla="*/ 8786 h 1258"/>
                  <a:gd name="T6" fmla="*/ 46762 w 865"/>
                  <a:gd name="T7" fmla="*/ 0 h 1258"/>
                  <a:gd name="T8" fmla="*/ 30109 w 865"/>
                  <a:gd name="T9" fmla="*/ 75110 h 1258"/>
                  <a:gd name="T10" fmla="*/ 0 60000 65536"/>
                  <a:gd name="T11" fmla="*/ 0 60000 65536"/>
                  <a:gd name="T12" fmla="*/ 0 60000 65536"/>
                  <a:gd name="T13" fmla="*/ 0 60000 65536"/>
                  <a:gd name="T14" fmla="*/ 0 60000 65536"/>
                  <a:gd name="T15" fmla="*/ 0 w 865"/>
                  <a:gd name="T16" fmla="*/ 0 h 1258"/>
                  <a:gd name="T17" fmla="*/ 865 w 865"/>
                  <a:gd name="T18" fmla="*/ 1258 h 1258"/>
                </a:gdLst>
                <a:ahLst/>
                <a:cxnLst>
                  <a:cxn ang="T10">
                    <a:pos x="T0" y="T1"/>
                  </a:cxn>
                  <a:cxn ang="T11">
                    <a:pos x="T2" y="T3"/>
                  </a:cxn>
                  <a:cxn ang="T12">
                    <a:pos x="T4" y="T5"/>
                  </a:cxn>
                  <a:cxn ang="T13">
                    <a:pos x="T6" y="T7"/>
                  </a:cxn>
                  <a:cxn ang="T14">
                    <a:pos x="T8" y="T9"/>
                  </a:cxn>
                </a:cxnLst>
                <a:rect l="T15" t="T16" r="T17" b="T18"/>
                <a:pathLst>
                  <a:path w="865" h="1258">
                    <a:moveTo>
                      <a:pt x="557" y="1258"/>
                    </a:moveTo>
                    <a:lnTo>
                      <a:pt x="250" y="933"/>
                    </a:lnTo>
                    <a:lnTo>
                      <a:pt x="0" y="147"/>
                    </a:lnTo>
                    <a:lnTo>
                      <a:pt x="865" y="0"/>
                    </a:lnTo>
                    <a:lnTo>
                      <a:pt x="557" y="1258"/>
                    </a:lnTo>
                    <a:close/>
                  </a:path>
                </a:pathLst>
              </a:custGeom>
              <a:gradFill rotWithShape="1">
                <a:gsLst>
                  <a:gs pos="0">
                    <a:srgbClr val="F2F2F2">
                      <a:alpha val="0"/>
                    </a:srgbClr>
                  </a:gs>
                  <a:gs pos="100000">
                    <a:srgbClr val="A6A6A6"/>
                  </a:gs>
                </a:gsLst>
                <a:lin ang="102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 name="MH_Other_3"/>
              <p:cNvSpPr>
                <a:spLocks noChangeArrowheads="1"/>
              </p:cNvSpPr>
              <p:nvPr>
                <p:custDataLst>
                  <p:tags r:id="rId3"/>
                </p:custDataLst>
              </p:nvPr>
            </p:nvSpPr>
            <p:spPr bwMode="auto">
              <a:xfrm rot="16200000" flipV="1">
                <a:off x="11713" y="4229"/>
                <a:ext cx="1682" cy="2487"/>
              </a:xfrm>
              <a:custGeom>
                <a:avLst/>
                <a:gdLst>
                  <a:gd name="T0" fmla="*/ 30109 w 865"/>
                  <a:gd name="T1" fmla="*/ 75110 h 1258"/>
                  <a:gd name="T2" fmla="*/ 13514 w 865"/>
                  <a:gd name="T3" fmla="*/ 55679 h 1258"/>
                  <a:gd name="T4" fmla="*/ 0 w 865"/>
                  <a:gd name="T5" fmla="*/ 8786 h 1258"/>
                  <a:gd name="T6" fmla="*/ 46762 w 865"/>
                  <a:gd name="T7" fmla="*/ 0 h 1258"/>
                  <a:gd name="T8" fmla="*/ 30109 w 865"/>
                  <a:gd name="T9" fmla="*/ 75110 h 1258"/>
                  <a:gd name="T10" fmla="*/ 0 60000 65536"/>
                  <a:gd name="T11" fmla="*/ 0 60000 65536"/>
                  <a:gd name="T12" fmla="*/ 0 60000 65536"/>
                  <a:gd name="T13" fmla="*/ 0 60000 65536"/>
                  <a:gd name="T14" fmla="*/ 0 60000 65536"/>
                  <a:gd name="T15" fmla="*/ 0 w 865"/>
                  <a:gd name="T16" fmla="*/ 0 h 1258"/>
                  <a:gd name="T17" fmla="*/ 865 w 865"/>
                  <a:gd name="T18" fmla="*/ 1258 h 1258"/>
                </a:gdLst>
                <a:ahLst/>
                <a:cxnLst>
                  <a:cxn ang="T10">
                    <a:pos x="T0" y="T1"/>
                  </a:cxn>
                  <a:cxn ang="T11">
                    <a:pos x="T2" y="T3"/>
                  </a:cxn>
                  <a:cxn ang="T12">
                    <a:pos x="T4" y="T5"/>
                  </a:cxn>
                  <a:cxn ang="T13">
                    <a:pos x="T6" y="T7"/>
                  </a:cxn>
                  <a:cxn ang="T14">
                    <a:pos x="T8" y="T9"/>
                  </a:cxn>
                </a:cxnLst>
                <a:rect l="T15" t="T16" r="T17" b="T18"/>
                <a:pathLst>
                  <a:path w="865" h="1258">
                    <a:moveTo>
                      <a:pt x="557" y="1258"/>
                    </a:moveTo>
                    <a:lnTo>
                      <a:pt x="250" y="933"/>
                    </a:lnTo>
                    <a:lnTo>
                      <a:pt x="0" y="147"/>
                    </a:lnTo>
                    <a:lnTo>
                      <a:pt x="865" y="0"/>
                    </a:lnTo>
                    <a:lnTo>
                      <a:pt x="557" y="1258"/>
                    </a:lnTo>
                    <a:close/>
                  </a:path>
                </a:pathLst>
              </a:custGeom>
              <a:gradFill rotWithShape="1">
                <a:gsLst>
                  <a:gs pos="0">
                    <a:srgbClr val="A6A6A6"/>
                  </a:gs>
                  <a:gs pos="100000">
                    <a:srgbClr val="F2F2F2">
                      <a:alpha val="0"/>
                    </a:srgb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 name="MH_Other_4"/>
              <p:cNvSpPr>
                <a:spLocks noChangeArrowheads="1"/>
              </p:cNvSpPr>
              <p:nvPr>
                <p:custDataLst>
                  <p:tags r:id="rId4"/>
                </p:custDataLst>
              </p:nvPr>
            </p:nvSpPr>
            <p:spPr bwMode="auto">
              <a:xfrm flipV="1">
                <a:off x="11505" y="5242"/>
                <a:ext cx="615" cy="567"/>
              </a:xfrm>
              <a:custGeom>
                <a:avLst/>
                <a:gdLst>
                  <a:gd name="T0" fmla="*/ 1121172 w 137"/>
                  <a:gd name="T1" fmla="*/ 0 h 128"/>
                  <a:gd name="T2" fmla="*/ 7335 w 137"/>
                  <a:gd name="T3" fmla="*/ 967156 h 128"/>
                  <a:gd name="T4" fmla="*/ 246049 w 137"/>
                  <a:gd name="T5" fmla="*/ 363500 h 128"/>
                  <a:gd name="T6" fmla="*/ 246049 w 137"/>
                  <a:gd name="T7" fmla="*/ 363500 h 128"/>
                  <a:gd name="T8" fmla="*/ 246049 w 137"/>
                  <a:gd name="T9" fmla="*/ 363500 h 128"/>
                  <a:gd name="T10" fmla="*/ 384555 w 137"/>
                  <a:gd name="T11" fmla="*/ 233719 h 128"/>
                  <a:gd name="T12" fmla="*/ 933197 w 137"/>
                  <a:gd name="T13" fmla="*/ 15384 h 128"/>
                  <a:gd name="T14" fmla="*/ 1121172 w 137"/>
                  <a:gd name="T15" fmla="*/ 0 h 128"/>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128"/>
                  <a:gd name="T26" fmla="*/ 137 w 137"/>
                  <a:gd name="T27" fmla="*/ 128 h 1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 name="MH_Other_5"/>
              <p:cNvSpPr>
                <a:spLocks noChangeArrowheads="1"/>
              </p:cNvSpPr>
              <p:nvPr>
                <p:custDataLst>
                  <p:tags r:id="rId5"/>
                </p:custDataLst>
              </p:nvPr>
            </p:nvSpPr>
            <p:spPr bwMode="auto">
              <a:xfrm flipV="1">
                <a:off x="11625" y="5490"/>
                <a:ext cx="2840" cy="1660"/>
              </a:xfrm>
              <a:custGeom>
                <a:avLst/>
                <a:gdLst>
                  <a:gd name="T0" fmla="*/ 3462579 w 642"/>
                  <a:gd name="T1" fmla="*/ 41504 h 380"/>
                  <a:gd name="T2" fmla="*/ 4773797 w 642"/>
                  <a:gd name="T3" fmla="*/ 1250535 h 380"/>
                  <a:gd name="T4" fmla="*/ 4773797 w 642"/>
                  <a:gd name="T5" fmla="*/ 1390416 h 380"/>
                  <a:gd name="T6" fmla="*/ 3462579 w 642"/>
                  <a:gd name="T7" fmla="*/ 2605589 h 380"/>
                  <a:gd name="T8" fmla="*/ 3311688 w 642"/>
                  <a:gd name="T9" fmla="*/ 2605589 h 380"/>
                  <a:gd name="T10" fmla="*/ 3311688 w 642"/>
                  <a:gd name="T11" fmla="*/ 2238121 h 380"/>
                  <a:gd name="T12" fmla="*/ 711486 w 642"/>
                  <a:gd name="T13" fmla="*/ 2238121 h 380"/>
                  <a:gd name="T14" fmla="*/ 510045 w 642"/>
                  <a:gd name="T15" fmla="*/ 2250890 h 380"/>
                  <a:gd name="T16" fmla="*/ 0 w 642"/>
                  <a:gd name="T17" fmla="*/ 2453039 h 380"/>
                  <a:gd name="T18" fmla="*/ 1985580 w 642"/>
                  <a:gd name="T19" fmla="*/ 610718 h 380"/>
                  <a:gd name="T20" fmla="*/ 2764501 w 642"/>
                  <a:gd name="T21" fmla="*/ 389637 h 380"/>
                  <a:gd name="T22" fmla="*/ 3311688 w 642"/>
                  <a:gd name="T23" fmla="*/ 389637 h 380"/>
                  <a:gd name="T24" fmla="*/ 3311688 w 642"/>
                  <a:gd name="T25" fmla="*/ 41504 h 380"/>
                  <a:gd name="T26" fmla="*/ 3462579 w 642"/>
                  <a:gd name="T27" fmla="*/ 41504 h 3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2"/>
                  <a:gd name="T43" fmla="*/ 0 h 380"/>
                  <a:gd name="T44" fmla="*/ 642 w 642"/>
                  <a:gd name="T45" fmla="*/ 380 h 3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 name="MH_Other_6"/>
              <p:cNvSpPr>
                <a:spLocks noChangeArrowheads="1"/>
              </p:cNvSpPr>
              <p:nvPr>
                <p:custDataLst>
                  <p:tags r:id="rId6"/>
                </p:custDataLst>
              </p:nvPr>
            </p:nvSpPr>
            <p:spPr bwMode="auto">
              <a:xfrm flipH="1">
                <a:off x="14755" y="5542"/>
                <a:ext cx="2757" cy="1612"/>
              </a:xfrm>
              <a:custGeom>
                <a:avLst/>
                <a:gdLst>
                  <a:gd name="T0" fmla="*/ 2897633 w 642"/>
                  <a:gd name="T1" fmla="*/ 34353 h 380"/>
                  <a:gd name="T2" fmla="*/ 3995859 w 642"/>
                  <a:gd name="T3" fmla="*/ 1049586 h 380"/>
                  <a:gd name="T4" fmla="*/ 3995859 w 642"/>
                  <a:gd name="T5" fmla="*/ 1164844 h 380"/>
                  <a:gd name="T6" fmla="*/ 2897633 w 642"/>
                  <a:gd name="T7" fmla="*/ 2185566 h 380"/>
                  <a:gd name="T8" fmla="*/ 2772189 w 642"/>
                  <a:gd name="T9" fmla="*/ 2185566 h 380"/>
                  <a:gd name="T10" fmla="*/ 2772189 w 642"/>
                  <a:gd name="T11" fmla="*/ 1876639 h 380"/>
                  <a:gd name="T12" fmla="*/ 595873 w 642"/>
                  <a:gd name="T13" fmla="*/ 1876639 h 380"/>
                  <a:gd name="T14" fmla="*/ 426468 w 642"/>
                  <a:gd name="T15" fmla="*/ 1887635 h 380"/>
                  <a:gd name="T16" fmla="*/ 0 w 642"/>
                  <a:gd name="T17" fmla="*/ 2056339 h 380"/>
                  <a:gd name="T18" fmla="*/ 1662084 w 642"/>
                  <a:gd name="T19" fmla="*/ 512311 h 380"/>
                  <a:gd name="T20" fmla="*/ 2315073 w 642"/>
                  <a:gd name="T21" fmla="*/ 327105 h 380"/>
                  <a:gd name="T22" fmla="*/ 2772189 w 642"/>
                  <a:gd name="T23" fmla="*/ 327105 h 380"/>
                  <a:gd name="T24" fmla="*/ 2772189 w 642"/>
                  <a:gd name="T25" fmla="*/ 34353 h 380"/>
                  <a:gd name="T26" fmla="*/ 2897633 w 642"/>
                  <a:gd name="T27" fmla="*/ 34353 h 3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2"/>
                  <a:gd name="T43" fmla="*/ 0 h 380"/>
                  <a:gd name="T44" fmla="*/ 642 w 642"/>
                  <a:gd name="T45" fmla="*/ 380 h 3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 name="MH_Other_7"/>
              <p:cNvSpPr>
                <a:spLocks noChangeArrowheads="1"/>
              </p:cNvSpPr>
              <p:nvPr>
                <p:custDataLst>
                  <p:tags r:id="rId7"/>
                </p:custDataLst>
              </p:nvPr>
            </p:nvSpPr>
            <p:spPr bwMode="auto">
              <a:xfrm flipH="1">
                <a:off x="17120" y="6910"/>
                <a:ext cx="597" cy="552"/>
              </a:xfrm>
              <a:custGeom>
                <a:avLst/>
                <a:gdLst>
                  <a:gd name="T0" fmla="*/ 938296 w 137"/>
                  <a:gd name="T1" fmla="*/ 0 h 128"/>
                  <a:gd name="T2" fmla="*/ 6114 w 137"/>
                  <a:gd name="T3" fmla="*/ 823187 h 128"/>
                  <a:gd name="T4" fmla="*/ 205882 w 137"/>
                  <a:gd name="T5" fmla="*/ 308853 h 128"/>
                  <a:gd name="T6" fmla="*/ 205882 w 137"/>
                  <a:gd name="T7" fmla="*/ 308853 h 128"/>
                  <a:gd name="T8" fmla="*/ 205882 w 137"/>
                  <a:gd name="T9" fmla="*/ 308853 h 128"/>
                  <a:gd name="T10" fmla="*/ 321983 w 137"/>
                  <a:gd name="T11" fmla="*/ 199945 h 128"/>
                  <a:gd name="T12" fmla="*/ 781063 w 137"/>
                  <a:gd name="T13" fmla="*/ 13464 h 128"/>
                  <a:gd name="T14" fmla="*/ 938296 w 137"/>
                  <a:gd name="T15" fmla="*/ 0 h 128"/>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128"/>
                  <a:gd name="T26" fmla="*/ 137 w 137"/>
                  <a:gd name="T27" fmla="*/ 128 h 1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 name="MH_Other_8"/>
              <p:cNvSpPr>
                <a:spLocks noChangeArrowheads="1"/>
              </p:cNvSpPr>
              <p:nvPr>
                <p:custDataLst>
                  <p:tags r:id="rId8"/>
                </p:custDataLst>
              </p:nvPr>
            </p:nvSpPr>
            <p:spPr bwMode="auto">
              <a:xfrm flipV="1">
                <a:off x="14695" y="2940"/>
                <a:ext cx="1712" cy="2447"/>
              </a:xfrm>
              <a:custGeom>
                <a:avLst/>
                <a:gdLst>
                  <a:gd name="T0" fmla="*/ 33468 w 865"/>
                  <a:gd name="T1" fmla="*/ 68143 h 1258"/>
                  <a:gd name="T2" fmla="*/ 15042 w 865"/>
                  <a:gd name="T3" fmla="*/ 50529 h 1258"/>
                  <a:gd name="T4" fmla="*/ 0 w 865"/>
                  <a:gd name="T5" fmla="*/ 7965 h 1258"/>
                  <a:gd name="T6" fmla="*/ 51981 w 865"/>
                  <a:gd name="T7" fmla="*/ 0 h 1258"/>
                  <a:gd name="T8" fmla="*/ 33468 w 865"/>
                  <a:gd name="T9" fmla="*/ 68143 h 1258"/>
                  <a:gd name="T10" fmla="*/ 0 60000 65536"/>
                  <a:gd name="T11" fmla="*/ 0 60000 65536"/>
                  <a:gd name="T12" fmla="*/ 0 60000 65536"/>
                  <a:gd name="T13" fmla="*/ 0 60000 65536"/>
                  <a:gd name="T14" fmla="*/ 0 60000 65536"/>
                  <a:gd name="T15" fmla="*/ 0 w 865"/>
                  <a:gd name="T16" fmla="*/ 0 h 1258"/>
                  <a:gd name="T17" fmla="*/ 865 w 865"/>
                  <a:gd name="T18" fmla="*/ 1258 h 1258"/>
                </a:gdLst>
                <a:ahLst/>
                <a:cxnLst>
                  <a:cxn ang="T10">
                    <a:pos x="T0" y="T1"/>
                  </a:cxn>
                  <a:cxn ang="T11">
                    <a:pos x="T2" y="T3"/>
                  </a:cxn>
                  <a:cxn ang="T12">
                    <a:pos x="T4" y="T5"/>
                  </a:cxn>
                  <a:cxn ang="T13">
                    <a:pos x="T6" y="T7"/>
                  </a:cxn>
                  <a:cxn ang="T14">
                    <a:pos x="T8" y="T9"/>
                  </a:cxn>
                </a:cxnLst>
                <a:rect l="T15" t="T16" r="T17" b="T18"/>
                <a:pathLst>
                  <a:path w="865" h="1258">
                    <a:moveTo>
                      <a:pt x="557" y="1258"/>
                    </a:moveTo>
                    <a:lnTo>
                      <a:pt x="250" y="933"/>
                    </a:lnTo>
                    <a:lnTo>
                      <a:pt x="0" y="147"/>
                    </a:lnTo>
                    <a:lnTo>
                      <a:pt x="865" y="0"/>
                    </a:lnTo>
                    <a:lnTo>
                      <a:pt x="557" y="1258"/>
                    </a:lnTo>
                    <a:close/>
                  </a:path>
                </a:pathLst>
              </a:custGeom>
              <a:gradFill rotWithShape="1">
                <a:gsLst>
                  <a:gs pos="0">
                    <a:srgbClr val="A6A6A6"/>
                  </a:gs>
                  <a:gs pos="100000">
                    <a:srgbClr val="F2F2F2">
                      <a:alpha val="0"/>
                    </a:srgb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 name="MH_Other_9"/>
              <p:cNvSpPr>
                <a:spLocks noChangeArrowheads="1"/>
              </p:cNvSpPr>
              <p:nvPr>
                <p:custDataLst>
                  <p:tags r:id="rId9"/>
                </p:custDataLst>
              </p:nvPr>
            </p:nvSpPr>
            <p:spPr bwMode="auto">
              <a:xfrm rot="16200000" flipH="1">
                <a:off x="15119" y="3207"/>
                <a:ext cx="585" cy="557"/>
              </a:xfrm>
              <a:custGeom>
                <a:avLst/>
                <a:gdLst>
                  <a:gd name="T0" fmla="*/ 830521 w 137"/>
                  <a:gd name="T1" fmla="*/ 0 h 128"/>
                  <a:gd name="T2" fmla="*/ 5688 w 137"/>
                  <a:gd name="T3" fmla="*/ 869168 h 128"/>
                  <a:gd name="T4" fmla="*/ 181879 w 137"/>
                  <a:gd name="T5" fmla="*/ 325984 h 128"/>
                  <a:gd name="T6" fmla="*/ 181879 w 137"/>
                  <a:gd name="T7" fmla="*/ 325984 h 128"/>
                  <a:gd name="T8" fmla="*/ 181879 w 137"/>
                  <a:gd name="T9" fmla="*/ 325984 h 128"/>
                  <a:gd name="T10" fmla="*/ 285284 w 137"/>
                  <a:gd name="T11" fmla="*/ 210455 h 128"/>
                  <a:gd name="T12" fmla="*/ 691543 w 137"/>
                  <a:gd name="T13" fmla="*/ 14012 h 128"/>
                  <a:gd name="T14" fmla="*/ 830521 w 137"/>
                  <a:gd name="T15" fmla="*/ 0 h 128"/>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128"/>
                  <a:gd name="T26" fmla="*/ 137 w 137"/>
                  <a:gd name="T27" fmla="*/ 128 h 1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MH_Other_10"/>
              <p:cNvSpPr>
                <a:spLocks noChangeArrowheads="1"/>
              </p:cNvSpPr>
              <p:nvPr>
                <p:custDataLst>
                  <p:tags r:id="rId10"/>
                </p:custDataLst>
              </p:nvPr>
            </p:nvSpPr>
            <p:spPr bwMode="auto">
              <a:xfrm rot="16200000" flipH="1">
                <a:off x="13302" y="3897"/>
                <a:ext cx="2700" cy="1630"/>
              </a:xfrm>
              <a:custGeom>
                <a:avLst/>
                <a:gdLst>
                  <a:gd name="T0" fmla="*/ 2556181 w 642"/>
                  <a:gd name="T1" fmla="*/ 37885 h 380"/>
                  <a:gd name="T2" fmla="*/ 3524745 w 642"/>
                  <a:gd name="T3" fmla="*/ 1120882 h 380"/>
                  <a:gd name="T4" fmla="*/ 3524745 w 642"/>
                  <a:gd name="T5" fmla="*/ 1245818 h 380"/>
                  <a:gd name="T6" fmla="*/ 2556181 w 642"/>
                  <a:gd name="T7" fmla="*/ 2336635 h 380"/>
                  <a:gd name="T8" fmla="*/ 2445708 w 642"/>
                  <a:gd name="T9" fmla="*/ 2336635 h 380"/>
                  <a:gd name="T10" fmla="*/ 2445708 w 642"/>
                  <a:gd name="T11" fmla="*/ 2005556 h 380"/>
                  <a:gd name="T12" fmla="*/ 526193 w 642"/>
                  <a:gd name="T13" fmla="*/ 2005556 h 380"/>
                  <a:gd name="T14" fmla="*/ 376314 w 642"/>
                  <a:gd name="T15" fmla="*/ 2018416 h 380"/>
                  <a:gd name="T16" fmla="*/ 0 w 642"/>
                  <a:gd name="T17" fmla="*/ 2198531 h 380"/>
                  <a:gd name="T18" fmla="*/ 1465608 w 642"/>
                  <a:gd name="T19" fmla="*/ 547423 h 380"/>
                  <a:gd name="T20" fmla="*/ 2041873 w 642"/>
                  <a:gd name="T21" fmla="*/ 348378 h 380"/>
                  <a:gd name="T22" fmla="*/ 2445708 w 642"/>
                  <a:gd name="T23" fmla="*/ 348378 h 380"/>
                  <a:gd name="T24" fmla="*/ 2445708 w 642"/>
                  <a:gd name="T25" fmla="*/ 37885 h 380"/>
                  <a:gd name="T26" fmla="*/ 2556181 w 642"/>
                  <a:gd name="T27" fmla="*/ 37885 h 3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2"/>
                  <a:gd name="T43" fmla="*/ 0 h 380"/>
                  <a:gd name="T44" fmla="*/ 642 w 642"/>
                  <a:gd name="T45" fmla="*/ 380 h 3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 name="MH_Other_11"/>
              <p:cNvSpPr>
                <a:spLocks noChangeArrowheads="1"/>
              </p:cNvSpPr>
              <p:nvPr>
                <p:custDataLst>
                  <p:tags r:id="rId11"/>
                </p:custDataLst>
              </p:nvPr>
            </p:nvSpPr>
            <p:spPr bwMode="auto">
              <a:xfrm rot="5400000" flipH="1">
                <a:off x="13514" y="8969"/>
                <a:ext cx="595" cy="565"/>
              </a:xfrm>
              <a:custGeom>
                <a:avLst/>
                <a:gdLst>
                  <a:gd name="T0" fmla="*/ 919305 w 137"/>
                  <a:gd name="T1" fmla="*/ 0 h 128"/>
                  <a:gd name="T2" fmla="*/ 6054 w 137"/>
                  <a:gd name="T3" fmla="*/ 946803 h 128"/>
                  <a:gd name="T4" fmla="*/ 201032 w 137"/>
                  <a:gd name="T5" fmla="*/ 355367 h 128"/>
                  <a:gd name="T6" fmla="*/ 201032 w 137"/>
                  <a:gd name="T7" fmla="*/ 355367 h 128"/>
                  <a:gd name="T8" fmla="*/ 201032 w 137"/>
                  <a:gd name="T9" fmla="*/ 355367 h 128"/>
                  <a:gd name="T10" fmla="*/ 315224 w 137"/>
                  <a:gd name="T11" fmla="*/ 229717 h 128"/>
                  <a:gd name="T12" fmla="*/ 764974 w 137"/>
                  <a:gd name="T13" fmla="*/ 15215 h 128"/>
                  <a:gd name="T14" fmla="*/ 919305 w 137"/>
                  <a:gd name="T15" fmla="*/ 0 h 128"/>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128"/>
                  <a:gd name="T26" fmla="*/ 137 w 137"/>
                  <a:gd name="T27" fmla="*/ 128 h 1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3" name="MH_Other_12"/>
              <p:cNvSpPr>
                <a:spLocks noChangeArrowheads="1"/>
              </p:cNvSpPr>
              <p:nvPr>
                <p:custDataLst>
                  <p:tags r:id="rId12"/>
                </p:custDataLst>
              </p:nvPr>
            </p:nvSpPr>
            <p:spPr bwMode="auto">
              <a:xfrm rot="5400000" flipH="1">
                <a:off x="13269" y="7184"/>
                <a:ext cx="2745" cy="1655"/>
              </a:xfrm>
              <a:custGeom>
                <a:avLst/>
                <a:gdLst>
                  <a:gd name="T0" fmla="*/ 2822446 w 642"/>
                  <a:gd name="T1" fmla="*/ 40648 h 380"/>
                  <a:gd name="T2" fmla="*/ 3892632 w 642"/>
                  <a:gd name="T3" fmla="*/ 1228694 h 380"/>
                  <a:gd name="T4" fmla="*/ 3892632 w 642"/>
                  <a:gd name="T5" fmla="*/ 1364752 h 380"/>
                  <a:gd name="T6" fmla="*/ 2822446 w 642"/>
                  <a:gd name="T7" fmla="*/ 2558905 h 380"/>
                  <a:gd name="T8" fmla="*/ 2700815 w 642"/>
                  <a:gd name="T9" fmla="*/ 2558905 h 380"/>
                  <a:gd name="T10" fmla="*/ 2700815 w 642"/>
                  <a:gd name="T11" fmla="*/ 2196912 h 380"/>
                  <a:gd name="T12" fmla="*/ 580238 w 642"/>
                  <a:gd name="T13" fmla="*/ 2196912 h 380"/>
                  <a:gd name="T14" fmla="*/ 415761 w 642"/>
                  <a:gd name="T15" fmla="*/ 2210945 h 380"/>
                  <a:gd name="T16" fmla="*/ 0 w 642"/>
                  <a:gd name="T17" fmla="*/ 2408465 h 380"/>
                  <a:gd name="T18" fmla="*/ 1618909 w 642"/>
                  <a:gd name="T19" fmla="*/ 600177 h 380"/>
                  <a:gd name="T20" fmla="*/ 2254945 w 642"/>
                  <a:gd name="T21" fmla="*/ 382497 h 380"/>
                  <a:gd name="T22" fmla="*/ 2700815 w 642"/>
                  <a:gd name="T23" fmla="*/ 382497 h 380"/>
                  <a:gd name="T24" fmla="*/ 2700815 w 642"/>
                  <a:gd name="T25" fmla="*/ 40648 h 380"/>
                  <a:gd name="T26" fmla="*/ 2822446 w 642"/>
                  <a:gd name="T27" fmla="*/ 40648 h 3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2"/>
                  <a:gd name="T43" fmla="*/ 0 h 380"/>
                  <a:gd name="T44" fmla="*/ 642 w 642"/>
                  <a:gd name="T45" fmla="*/ 380 h 3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 name="MH_Other_13"/>
              <p:cNvSpPr txBox="1"/>
              <p:nvPr>
                <p:custDataLst>
                  <p:tags r:id="rId13"/>
                </p:custDataLst>
              </p:nvPr>
            </p:nvSpPr>
            <p:spPr>
              <a:xfrm>
                <a:off x="14150" y="4573"/>
                <a:ext cx="1287" cy="906"/>
              </a:xfrm>
              <a:prstGeom prst="rect">
                <a:avLst/>
              </a:prstGeom>
              <a:noFill/>
              <a:effectLst/>
            </p:spPr>
            <p:txBody>
              <a:bodyPr anchor="ctr"/>
              <a:lstStyle>
                <a:defPPr>
                  <a:defRPr lang="zh-CN"/>
                </a:defPPr>
                <a:lvl1pPr>
                  <a:defRPr sz="4050" b="1">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defRPr>
                </a:lvl1pPr>
              </a:lstStyle>
              <a:p>
                <a:pPr fontAlgn="auto">
                  <a:lnSpc>
                    <a:spcPct val="90000"/>
                  </a:lnSpc>
                  <a:defRPr/>
                </a:pPr>
                <a:r>
                  <a:rPr lang="en-US" altLang="zh-CN" sz="3400" noProof="1"/>
                  <a:t>01</a:t>
                </a:r>
              </a:p>
            </p:txBody>
          </p:sp>
          <p:sp>
            <p:nvSpPr>
              <p:cNvPr id="35" name="MH_Other_14"/>
              <p:cNvSpPr txBox="1"/>
              <p:nvPr>
                <p:custDataLst>
                  <p:tags r:id="rId14"/>
                </p:custDataLst>
              </p:nvPr>
            </p:nvSpPr>
            <p:spPr>
              <a:xfrm>
                <a:off x="14173" y="7036"/>
                <a:ext cx="1170" cy="1170"/>
              </a:xfrm>
              <a:prstGeom prst="rect">
                <a:avLst/>
              </a:prstGeom>
              <a:noFill/>
              <a:effectLst/>
            </p:spPr>
            <p:txBody>
              <a:bodyPr anchor="ctr">
                <a:normAutofit fontScale="85000" lnSpcReduction="10000"/>
              </a:bodyPr>
              <a:lstStyle>
                <a:defPPr>
                  <a:defRPr lang="zh-CN"/>
                </a:defPPr>
                <a:lvl1pPr>
                  <a:defRPr sz="4050" b="1">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defRPr>
                </a:lvl1pPr>
              </a:lstStyle>
              <a:p>
                <a:pPr fontAlgn="auto">
                  <a:defRPr/>
                </a:pPr>
                <a:r>
                  <a:rPr lang="en-US" altLang="zh-CN" noProof="1"/>
                  <a:t>03</a:t>
                </a:r>
              </a:p>
            </p:txBody>
          </p:sp>
          <p:sp>
            <p:nvSpPr>
              <p:cNvPr id="36" name="MH_Other_15"/>
              <p:cNvSpPr txBox="1"/>
              <p:nvPr>
                <p:custDataLst>
                  <p:tags r:id="rId15"/>
                </p:custDataLst>
              </p:nvPr>
            </p:nvSpPr>
            <p:spPr>
              <a:xfrm>
                <a:off x="12681" y="5744"/>
                <a:ext cx="1169" cy="1169"/>
              </a:xfrm>
              <a:prstGeom prst="rect">
                <a:avLst/>
              </a:prstGeom>
              <a:noFill/>
              <a:effectLst/>
            </p:spPr>
            <p:txBody>
              <a:bodyPr anchor="ctr">
                <a:normAutofit fontScale="85000" lnSpcReduction="10000"/>
              </a:bodyPr>
              <a:lstStyle>
                <a:defPPr>
                  <a:defRPr lang="zh-CN"/>
                </a:defPPr>
                <a:lvl1pPr>
                  <a:defRPr sz="5400">
                    <a:solidFill>
                      <a:schemeClr val="bg1"/>
                    </a:solidFill>
                    <a:effectLst>
                      <a:innerShdw blurRad="63500" dist="50800" dir="13500000">
                        <a:prstClr val="black">
                          <a:alpha val="50000"/>
                        </a:prstClr>
                      </a:innerShdw>
                    </a:effectLst>
                    <a:latin typeface="迷你简粗倩" pitchFamily="65" charset="-122"/>
                    <a:ea typeface="迷你简粗倩" pitchFamily="65" charset="-122"/>
                  </a:defRPr>
                </a:lvl1pPr>
              </a:lstStyle>
              <a:p>
                <a:pPr fontAlgn="auto">
                  <a:defRPr/>
                </a:pPr>
                <a:r>
                  <a:rPr lang="en-US" altLang="zh-CN" sz="4050" b="1" noProof="1">
                    <a:solidFill>
                      <a:prstClr val="white"/>
                    </a:solidFill>
                    <a:latin typeface="微软雅黑" panose="020B0503020204020204" pitchFamily="34" charset="-122"/>
                    <a:ea typeface="微软雅黑" panose="020B0503020204020204" pitchFamily="34" charset="-122"/>
                  </a:rPr>
                  <a:t>04</a:t>
                </a:r>
              </a:p>
            </p:txBody>
          </p:sp>
          <p:sp>
            <p:nvSpPr>
              <p:cNvPr id="37" name="MH_Other_16"/>
              <p:cNvSpPr txBox="1"/>
              <p:nvPr>
                <p:custDataLst>
                  <p:tags r:id="rId16"/>
                </p:custDataLst>
              </p:nvPr>
            </p:nvSpPr>
            <p:spPr>
              <a:xfrm>
                <a:off x="15400" y="5744"/>
                <a:ext cx="1169" cy="1169"/>
              </a:xfrm>
              <a:prstGeom prst="rect">
                <a:avLst/>
              </a:prstGeom>
              <a:noFill/>
              <a:effectLst/>
            </p:spPr>
            <p:txBody>
              <a:bodyPr anchor="ctr">
                <a:normAutofit fontScale="85000" lnSpcReduction="10000"/>
              </a:bodyPr>
              <a:lstStyle>
                <a:defPPr>
                  <a:defRPr lang="zh-CN"/>
                </a:defPPr>
                <a:lvl1pPr>
                  <a:defRPr sz="4050" b="1">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defRPr>
                </a:lvl1pPr>
              </a:lstStyle>
              <a:p>
                <a:pPr fontAlgn="auto">
                  <a:defRPr/>
                </a:pPr>
                <a:r>
                  <a:rPr lang="en-US" altLang="zh-CN" noProof="1"/>
                  <a:t>02</a:t>
                </a:r>
              </a:p>
            </p:txBody>
          </p:sp>
          <p:sp>
            <p:nvSpPr>
              <p:cNvPr id="41" name="MH_SubTitle_3"/>
              <p:cNvSpPr txBox="1">
                <a:spLocks noChangeArrowheads="1"/>
              </p:cNvSpPr>
              <p:nvPr>
                <p:custDataLst>
                  <p:tags r:id="rId17"/>
                </p:custDataLst>
              </p:nvPr>
            </p:nvSpPr>
            <p:spPr bwMode="auto">
              <a:xfrm>
                <a:off x="16695" y="7997"/>
                <a:ext cx="4682"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endParaRPr lang="zh-CN" altLang="en-US" sz="2000" b="1" dirty="0">
                  <a:solidFill>
                    <a:schemeClr val="tx2"/>
                  </a:solidFill>
                  <a:latin typeface="微软雅黑" pitchFamily="34" charset="-122"/>
                </a:endParaRPr>
              </a:p>
            </p:txBody>
          </p:sp>
          <p:sp>
            <p:nvSpPr>
              <p:cNvPr id="42" name="Oval 27"/>
              <p:cNvSpPr>
                <a:spLocks noChangeArrowheads="1"/>
              </p:cNvSpPr>
              <p:nvPr/>
            </p:nvSpPr>
            <p:spPr bwMode="auto">
              <a:xfrm>
                <a:off x="13787" y="5422"/>
                <a:ext cx="1745" cy="1807"/>
              </a:xfrm>
              <a:prstGeom prst="ellipse">
                <a:avLst/>
              </a:prstGeom>
              <a:solidFill>
                <a:schemeClr val="bg1"/>
              </a:solidFill>
              <a:ln w="25400">
                <a:solidFill>
                  <a:schemeClr val="bg1"/>
                </a:solidFill>
                <a:round/>
                <a:headEnd/>
                <a:tailEnd/>
              </a:ln>
            </p:spPr>
            <p:txBody>
              <a:bodyPr wrap="none" anchor="ctr"/>
              <a:lstStyle/>
              <a:p>
                <a:endParaRPr lang="zh-CN" altLang="en-US" sz="1200">
                  <a:latin typeface="微软雅黑" pitchFamily="34" charset="-122"/>
                </a:endParaRPr>
              </a:p>
            </p:txBody>
          </p:sp>
          <p:sp>
            <p:nvSpPr>
              <p:cNvPr id="43" name="Freeform 28"/>
              <p:cNvSpPr>
                <a:spLocks noChangeArrowheads="1"/>
              </p:cNvSpPr>
              <p:nvPr/>
            </p:nvSpPr>
            <p:spPr bwMode="auto">
              <a:xfrm>
                <a:off x="13987" y="5452"/>
                <a:ext cx="1345" cy="682"/>
              </a:xfrm>
              <a:custGeom>
                <a:avLst/>
                <a:gdLst>
                  <a:gd name="T0" fmla="*/ 1450 w 1321"/>
                  <a:gd name="T1" fmla="*/ 309 h 712"/>
                  <a:gd name="T2" fmla="*/ 1467 w 1321"/>
                  <a:gd name="T3" fmla="*/ 341 h 712"/>
                  <a:gd name="T4" fmla="*/ 1471 w 1321"/>
                  <a:gd name="T5" fmla="*/ 372 h 712"/>
                  <a:gd name="T6" fmla="*/ 1465 w 1321"/>
                  <a:gd name="T7" fmla="*/ 398 h 712"/>
                  <a:gd name="T8" fmla="*/ 1446 w 1321"/>
                  <a:gd name="T9" fmla="*/ 425 h 712"/>
                  <a:gd name="T10" fmla="*/ 1417 w 1321"/>
                  <a:gd name="T11" fmla="*/ 448 h 712"/>
                  <a:gd name="T12" fmla="*/ 1381 w 1321"/>
                  <a:gd name="T13" fmla="*/ 468 h 712"/>
                  <a:gd name="T14" fmla="*/ 1333 w 1321"/>
                  <a:gd name="T15" fmla="*/ 487 h 712"/>
                  <a:gd name="T16" fmla="*/ 1278 w 1321"/>
                  <a:gd name="T17" fmla="*/ 502 h 712"/>
                  <a:gd name="T18" fmla="*/ 1217 w 1321"/>
                  <a:gd name="T19" fmla="*/ 514 h 712"/>
                  <a:gd name="T20" fmla="*/ 1148 w 1321"/>
                  <a:gd name="T21" fmla="*/ 528 h 712"/>
                  <a:gd name="T22" fmla="*/ 1078 w 1321"/>
                  <a:gd name="T23" fmla="*/ 535 h 712"/>
                  <a:gd name="T24" fmla="*/ 998 w 1321"/>
                  <a:gd name="T25" fmla="*/ 544 h 712"/>
                  <a:gd name="T26" fmla="*/ 918 w 1321"/>
                  <a:gd name="T27" fmla="*/ 549 h 712"/>
                  <a:gd name="T28" fmla="*/ 886 w 1321"/>
                  <a:gd name="T29" fmla="*/ 550 h 712"/>
                  <a:gd name="T30" fmla="*/ 530 w 1321"/>
                  <a:gd name="T31" fmla="*/ 550 h 712"/>
                  <a:gd name="T32" fmla="*/ 526 w 1321"/>
                  <a:gd name="T33" fmla="*/ 550 h 712"/>
                  <a:gd name="T34" fmla="*/ 456 w 1321"/>
                  <a:gd name="T35" fmla="*/ 547 h 712"/>
                  <a:gd name="T36" fmla="*/ 388 w 1321"/>
                  <a:gd name="T37" fmla="*/ 544 h 712"/>
                  <a:gd name="T38" fmla="*/ 323 w 1321"/>
                  <a:gd name="T39" fmla="*/ 537 h 712"/>
                  <a:gd name="T40" fmla="*/ 261 w 1321"/>
                  <a:gd name="T41" fmla="*/ 533 h 712"/>
                  <a:gd name="T42" fmla="*/ 207 w 1321"/>
                  <a:gd name="T43" fmla="*/ 523 h 712"/>
                  <a:gd name="T44" fmla="*/ 159 w 1321"/>
                  <a:gd name="T45" fmla="*/ 512 h 712"/>
                  <a:gd name="T46" fmla="*/ 114 w 1321"/>
                  <a:gd name="T47" fmla="*/ 501 h 712"/>
                  <a:gd name="T48" fmla="*/ 73 w 1321"/>
                  <a:gd name="T49" fmla="*/ 488 h 712"/>
                  <a:gd name="T50" fmla="*/ 45 w 1321"/>
                  <a:gd name="T51" fmla="*/ 469 h 712"/>
                  <a:gd name="T52" fmla="*/ 18 w 1321"/>
                  <a:gd name="T53" fmla="*/ 449 h 712"/>
                  <a:gd name="T54" fmla="*/ 6 w 1321"/>
                  <a:gd name="T55" fmla="*/ 428 h 712"/>
                  <a:gd name="T56" fmla="*/ 0 w 1321"/>
                  <a:gd name="T57" fmla="*/ 405 h 712"/>
                  <a:gd name="T58" fmla="*/ 0 w 1321"/>
                  <a:gd name="T59" fmla="*/ 402 h 712"/>
                  <a:gd name="T60" fmla="*/ 4 w 1321"/>
                  <a:gd name="T61" fmla="*/ 375 h 712"/>
                  <a:gd name="T62" fmla="*/ 16 w 1321"/>
                  <a:gd name="T63" fmla="*/ 344 h 712"/>
                  <a:gd name="T64" fmla="*/ 57 w 1321"/>
                  <a:gd name="T65" fmla="*/ 285 h 712"/>
                  <a:gd name="T66" fmla="*/ 106 w 1321"/>
                  <a:gd name="T67" fmla="*/ 230 h 712"/>
                  <a:gd name="T68" fmla="*/ 165 w 1321"/>
                  <a:gd name="T69" fmla="*/ 182 h 712"/>
                  <a:gd name="T70" fmla="*/ 228 w 1321"/>
                  <a:gd name="T71" fmla="*/ 136 h 712"/>
                  <a:gd name="T72" fmla="*/ 300 w 1321"/>
                  <a:gd name="T73" fmla="*/ 97 h 712"/>
                  <a:gd name="T74" fmla="*/ 380 w 1321"/>
                  <a:gd name="T75" fmla="*/ 64 h 712"/>
                  <a:gd name="T76" fmla="*/ 463 w 1321"/>
                  <a:gd name="T77" fmla="*/ 35 h 712"/>
                  <a:gd name="T78" fmla="*/ 554 w 1321"/>
                  <a:gd name="T79" fmla="*/ 15 h 712"/>
                  <a:gd name="T80" fmla="*/ 648 w 1321"/>
                  <a:gd name="T81" fmla="*/ 6 h 712"/>
                  <a:gd name="T82" fmla="*/ 743 w 1321"/>
                  <a:gd name="T83" fmla="*/ 0 h 712"/>
                  <a:gd name="T84" fmla="*/ 846 w 1321"/>
                  <a:gd name="T85" fmla="*/ 6 h 712"/>
                  <a:gd name="T86" fmla="*/ 944 w 1321"/>
                  <a:gd name="T87" fmla="*/ 17 h 712"/>
                  <a:gd name="T88" fmla="*/ 1039 w 1321"/>
                  <a:gd name="T89" fmla="*/ 41 h 712"/>
                  <a:gd name="T90" fmla="*/ 1125 w 1321"/>
                  <a:gd name="T91" fmla="*/ 70 h 712"/>
                  <a:gd name="T92" fmla="*/ 1206 w 1321"/>
                  <a:gd name="T93" fmla="*/ 105 h 712"/>
                  <a:gd name="T94" fmla="*/ 1280 w 1321"/>
                  <a:gd name="T95" fmla="*/ 150 h 712"/>
                  <a:gd name="T96" fmla="*/ 1346 w 1321"/>
                  <a:gd name="T97" fmla="*/ 198 h 712"/>
                  <a:gd name="T98" fmla="*/ 1402 w 1321"/>
                  <a:gd name="T99" fmla="*/ 250 h 712"/>
                  <a:gd name="T100" fmla="*/ 1450 w 1321"/>
                  <a:gd name="T101" fmla="*/ 309 h 7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21"/>
                  <a:gd name="T154" fmla="*/ 0 h 712"/>
                  <a:gd name="T155" fmla="*/ 1321 w 1321"/>
                  <a:gd name="T156" fmla="*/ 712 h 7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4" name="Text Box 29"/>
              <p:cNvSpPr txBox="1">
                <a:spLocks noChangeArrowheads="1"/>
              </p:cNvSpPr>
              <p:nvPr/>
            </p:nvSpPr>
            <p:spPr bwMode="gray">
              <a:xfrm>
                <a:off x="14070" y="5771"/>
                <a:ext cx="1099" cy="1114"/>
              </a:xfrm>
              <a:prstGeom prst="rect">
                <a:avLst/>
              </a:prstGeom>
              <a:noFill/>
              <a:ln>
                <a:noFill/>
              </a:ln>
              <a:effec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defRPr/>
                </a:pPr>
                <a:r>
                  <a:rPr lang="zh-CN" altLang="en-US" sz="2000" b="1" noProof="1" smtClean="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标准</a:t>
                </a:r>
                <a:endParaRPr lang="en-US" altLang="zh-CN" sz="2000" b="1" noProof="1" smtClean="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eaLnBrk="0" hangingPunct="0">
                  <a:defRPr/>
                </a:pPr>
                <a:r>
                  <a:rPr lang="zh-CN" altLang="en-US" sz="2000" b="1" noProof="1" smtClean="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要素</a:t>
                </a:r>
              </a:p>
            </p:txBody>
          </p:sp>
        </p:grpSp>
      </p:grpSp>
      <p:sp>
        <p:nvSpPr>
          <p:cNvPr id="45" name="矩形 44"/>
          <p:cNvSpPr/>
          <p:nvPr/>
        </p:nvSpPr>
        <p:spPr bwMode="auto">
          <a:xfrm>
            <a:off x="7187485" y="1070019"/>
            <a:ext cx="2458262" cy="171889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r>
              <a:rPr lang="zh-CN" altLang="en-US" sz="1900" b="1" dirty="0" smtClean="0">
                <a:solidFill>
                  <a:prstClr val="white"/>
                </a:solidFill>
                <a:latin typeface="微软雅黑" pitchFamily="34" charset="-122"/>
              </a:rPr>
              <a:t>师德师风</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200" b="1" dirty="0" smtClean="0">
                <a:solidFill>
                  <a:schemeClr val="tx1"/>
                </a:solidFill>
                <a:latin typeface="微软雅黑" pitchFamily="34" charset="-122"/>
              </a:rPr>
              <a:t>（师德考核、获奖等）</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900" b="1" dirty="0" smtClean="0">
                <a:solidFill>
                  <a:prstClr val="white"/>
                </a:solidFill>
                <a:latin typeface="微软雅黑" pitchFamily="34" charset="-122"/>
              </a:rPr>
              <a:t>继续教育与培训</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200" b="1" dirty="0" smtClean="0">
                <a:solidFill>
                  <a:schemeClr val="tx1"/>
                </a:solidFill>
                <a:latin typeface="微软雅黑" pitchFamily="34" charset="-122"/>
              </a:rPr>
              <a:t>（学历提升、在职培训等）</a:t>
            </a:r>
            <a:endParaRPr lang="en-US" altLang="zh-CN" sz="1900" b="1" dirty="0">
              <a:solidFill>
                <a:prstClr val="white"/>
              </a:solidFill>
              <a:latin typeface="微软雅黑" pitchFamily="34" charset="-122"/>
            </a:endParaRPr>
          </a:p>
          <a:p>
            <a:pPr algn="ctr" fontAlgn="auto">
              <a:spcBef>
                <a:spcPts val="0"/>
              </a:spcBef>
              <a:spcAft>
                <a:spcPts val="0"/>
              </a:spcAft>
              <a:defRPr/>
            </a:pPr>
            <a:r>
              <a:rPr lang="zh-CN" altLang="en-US" sz="1900" b="1" dirty="0" smtClean="0">
                <a:solidFill>
                  <a:prstClr val="white"/>
                </a:solidFill>
                <a:latin typeface="微软雅黑" pitchFamily="34" charset="-122"/>
              </a:rPr>
              <a:t>证书获取</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200" b="1" dirty="0" smtClean="0">
                <a:solidFill>
                  <a:schemeClr val="tx1"/>
                </a:solidFill>
                <a:latin typeface="微软雅黑" pitchFamily="34" charset="-122"/>
              </a:rPr>
              <a:t>（双师、骨干、技能证书等）</a:t>
            </a:r>
            <a:endParaRPr lang="en-US" altLang="zh-CN" sz="1200" b="1" dirty="0" smtClean="0">
              <a:solidFill>
                <a:schemeClr val="tx1"/>
              </a:solidFill>
              <a:latin typeface="微软雅黑" pitchFamily="34" charset="-122"/>
            </a:endParaRPr>
          </a:p>
          <a:p>
            <a:pPr algn="ctr" fontAlgn="auto">
              <a:spcBef>
                <a:spcPts val="0"/>
              </a:spcBef>
              <a:spcAft>
                <a:spcPts val="0"/>
              </a:spcAft>
              <a:defRPr/>
            </a:pPr>
            <a:r>
              <a:rPr lang="zh-CN" altLang="en-US" sz="1900" b="1" dirty="0" smtClean="0">
                <a:solidFill>
                  <a:prstClr val="white"/>
                </a:solidFill>
                <a:latin typeface="微软雅黑" pitchFamily="34" charset="-122"/>
              </a:rPr>
              <a:t>社会兼职</a:t>
            </a:r>
            <a:endParaRPr lang="en-US" altLang="zh-CN" sz="1900" b="1" dirty="0" smtClean="0">
              <a:solidFill>
                <a:prstClr val="white"/>
              </a:solidFill>
              <a:latin typeface="微软雅黑" pitchFamily="34" charset="-122"/>
            </a:endParaRPr>
          </a:p>
        </p:txBody>
      </p:sp>
      <p:sp>
        <p:nvSpPr>
          <p:cNvPr id="46" name="矩形 45"/>
          <p:cNvSpPr/>
          <p:nvPr/>
        </p:nvSpPr>
        <p:spPr bwMode="auto">
          <a:xfrm>
            <a:off x="6779446" y="1075871"/>
            <a:ext cx="477099" cy="17130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r>
              <a:rPr lang="zh-CN" altLang="en-US" sz="1600" b="1" dirty="0" smtClean="0">
                <a:solidFill>
                  <a:schemeClr val="tx1"/>
                </a:solidFill>
                <a:latin typeface="微软雅黑" pitchFamily="34" charset="-122"/>
              </a:rPr>
              <a:t>基本发展能力</a:t>
            </a:r>
            <a:endParaRPr lang="zh-CN" altLang="en-US" sz="1600" b="1" dirty="0">
              <a:solidFill>
                <a:schemeClr val="tx1"/>
              </a:solidFill>
              <a:latin typeface="微软雅黑" pitchFamily="34" charset="-122"/>
            </a:endParaRPr>
          </a:p>
        </p:txBody>
      </p:sp>
      <p:sp>
        <p:nvSpPr>
          <p:cNvPr id="40" name="矩形 39"/>
          <p:cNvSpPr/>
          <p:nvPr/>
        </p:nvSpPr>
        <p:spPr bwMode="auto">
          <a:xfrm>
            <a:off x="8121022" y="3934924"/>
            <a:ext cx="2654704" cy="172711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900" b="1" dirty="0" smtClean="0">
                <a:solidFill>
                  <a:prstClr val="white"/>
                </a:solidFill>
                <a:latin typeface="微软雅黑" pitchFamily="34" charset="-122"/>
              </a:rPr>
              <a:t>教学情况</a:t>
            </a:r>
            <a:endParaRPr lang="en-US" altLang="zh-CN" sz="1900" b="1" dirty="0" smtClean="0">
              <a:solidFill>
                <a:prstClr val="white"/>
              </a:solidFill>
              <a:latin typeface="微软雅黑" pitchFamily="34" charset="-122"/>
            </a:endParaRPr>
          </a:p>
          <a:p>
            <a:pPr lvl="0" algn="ctr" fontAlgn="auto">
              <a:spcBef>
                <a:spcPts val="0"/>
              </a:spcBef>
              <a:spcAft>
                <a:spcPts val="0"/>
              </a:spcAft>
              <a:defRPr/>
            </a:pPr>
            <a:r>
              <a:rPr lang="zh-CN" altLang="en-US" sz="1200" b="1" dirty="0" smtClean="0">
                <a:solidFill>
                  <a:prstClr val="black"/>
                </a:solidFill>
                <a:latin typeface="微软雅黑" pitchFamily="34" charset="-122"/>
              </a:rPr>
              <a:t>（课堂到课率、满意度、活跃度）</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900" b="1" dirty="0">
                <a:solidFill>
                  <a:prstClr val="white"/>
                </a:solidFill>
                <a:latin typeface="微软雅黑" pitchFamily="34" charset="-122"/>
              </a:rPr>
              <a:t>教</a:t>
            </a:r>
            <a:r>
              <a:rPr lang="zh-CN" altLang="en-US" sz="1900" b="1" dirty="0" smtClean="0">
                <a:solidFill>
                  <a:prstClr val="white"/>
                </a:solidFill>
                <a:latin typeface="微软雅黑" pitchFamily="34" charset="-122"/>
              </a:rPr>
              <a:t>辅情况</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200" b="1" dirty="0" smtClean="0">
                <a:solidFill>
                  <a:schemeClr val="tx1"/>
                </a:solidFill>
                <a:latin typeface="微软雅黑" pitchFamily="34" charset="-122"/>
              </a:rPr>
              <a:t>（专业、课程、实训基地建设）</a:t>
            </a:r>
            <a:endParaRPr lang="en-US" altLang="zh-CN" sz="1200" b="1" dirty="0" smtClean="0">
              <a:solidFill>
                <a:schemeClr val="tx1"/>
              </a:solidFill>
              <a:latin typeface="微软雅黑" pitchFamily="34" charset="-122"/>
            </a:endParaRPr>
          </a:p>
          <a:p>
            <a:pPr algn="ctr" fontAlgn="auto">
              <a:spcBef>
                <a:spcPts val="0"/>
              </a:spcBef>
              <a:spcAft>
                <a:spcPts val="0"/>
              </a:spcAft>
              <a:defRPr/>
            </a:pPr>
            <a:r>
              <a:rPr lang="zh-CN" altLang="en-US" sz="1900" b="1" dirty="0" smtClean="0">
                <a:solidFill>
                  <a:prstClr val="white"/>
                </a:solidFill>
                <a:latin typeface="微软雅黑" pitchFamily="34" charset="-122"/>
              </a:rPr>
              <a:t>教研情况</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900" b="1" dirty="0">
                <a:solidFill>
                  <a:prstClr val="white"/>
                </a:solidFill>
                <a:latin typeface="微软雅黑" pitchFamily="34" charset="-122"/>
              </a:rPr>
              <a:t>教学质量</a:t>
            </a:r>
            <a:r>
              <a:rPr lang="zh-CN" altLang="en-US" sz="1900" b="1" dirty="0" smtClean="0">
                <a:solidFill>
                  <a:prstClr val="white"/>
                </a:solidFill>
                <a:latin typeface="微软雅黑" pitchFamily="34" charset="-122"/>
              </a:rPr>
              <a:t>工程</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200" b="1" dirty="0" smtClean="0">
                <a:solidFill>
                  <a:schemeClr val="tx1"/>
                </a:solidFill>
                <a:latin typeface="微软雅黑" pitchFamily="34" charset="-122"/>
              </a:rPr>
              <a:t>（教学成果、教学竞赛等）</a:t>
            </a:r>
            <a:endParaRPr lang="en-US" altLang="zh-CN" sz="1200" b="1" dirty="0">
              <a:solidFill>
                <a:schemeClr val="tx1"/>
              </a:solidFill>
              <a:latin typeface="微软雅黑" pitchFamily="34" charset="-122"/>
            </a:endParaRPr>
          </a:p>
          <a:p>
            <a:pPr algn="ctr" fontAlgn="auto">
              <a:spcBef>
                <a:spcPts val="0"/>
              </a:spcBef>
              <a:spcAft>
                <a:spcPts val="0"/>
              </a:spcAft>
              <a:defRPr/>
            </a:pPr>
            <a:endParaRPr lang="en-US" altLang="zh-CN" sz="1900" b="1" dirty="0" smtClean="0">
              <a:solidFill>
                <a:prstClr val="white"/>
              </a:solidFill>
              <a:latin typeface="微软雅黑" pitchFamily="34" charset="-122"/>
            </a:endParaRPr>
          </a:p>
        </p:txBody>
      </p:sp>
      <p:sp>
        <p:nvSpPr>
          <p:cNvPr id="47" name="矩形 46"/>
          <p:cNvSpPr/>
          <p:nvPr/>
        </p:nvSpPr>
        <p:spPr bwMode="auto">
          <a:xfrm>
            <a:off x="7712982" y="3940778"/>
            <a:ext cx="477099" cy="1721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lnSpc>
                <a:spcPts val="2000"/>
              </a:lnSpc>
              <a:spcBef>
                <a:spcPts val="0"/>
              </a:spcBef>
              <a:spcAft>
                <a:spcPts val="0"/>
              </a:spcAft>
              <a:defRPr/>
            </a:pPr>
            <a:r>
              <a:rPr lang="zh-CN" altLang="en-US" sz="1600" b="1" dirty="0">
                <a:solidFill>
                  <a:schemeClr val="tx1"/>
                </a:solidFill>
                <a:latin typeface="微软雅黑" pitchFamily="34" charset="-122"/>
              </a:rPr>
              <a:t>教学</a:t>
            </a:r>
            <a:r>
              <a:rPr lang="zh-CN" altLang="en-US" sz="1600" b="1" dirty="0" smtClean="0">
                <a:solidFill>
                  <a:schemeClr val="tx1"/>
                </a:solidFill>
                <a:latin typeface="微软雅黑" pitchFamily="34" charset="-122"/>
              </a:rPr>
              <a:t>与教研</a:t>
            </a:r>
            <a:endParaRPr lang="zh-CN" altLang="en-US" sz="1600" b="1" dirty="0">
              <a:solidFill>
                <a:schemeClr val="tx1"/>
              </a:solidFill>
              <a:latin typeface="微软雅黑" pitchFamily="34" charset="-122"/>
            </a:endParaRPr>
          </a:p>
        </p:txBody>
      </p:sp>
      <p:sp>
        <p:nvSpPr>
          <p:cNvPr id="48" name="矩形 47"/>
          <p:cNvSpPr/>
          <p:nvPr/>
        </p:nvSpPr>
        <p:spPr bwMode="auto">
          <a:xfrm>
            <a:off x="1595160" y="4898734"/>
            <a:ext cx="2172656" cy="17243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r>
              <a:rPr lang="zh-CN" altLang="en-US" sz="1900" b="1" dirty="0" smtClean="0">
                <a:solidFill>
                  <a:prstClr val="white"/>
                </a:solidFill>
                <a:latin typeface="微软雅黑" pitchFamily="34" charset="-122"/>
              </a:rPr>
              <a:t>科研情况</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200" b="1" dirty="0" smtClean="0">
                <a:solidFill>
                  <a:schemeClr val="tx1"/>
                </a:solidFill>
                <a:latin typeface="微软雅黑" pitchFamily="34" charset="-122"/>
              </a:rPr>
              <a:t>（</a:t>
            </a:r>
            <a:r>
              <a:rPr lang="zh-CN" altLang="en-US" sz="1200" b="1" dirty="0">
                <a:solidFill>
                  <a:schemeClr val="tx1"/>
                </a:solidFill>
                <a:latin typeface="微软雅黑" pitchFamily="34" charset="-122"/>
              </a:rPr>
              <a:t>课题、论文</a:t>
            </a:r>
            <a:r>
              <a:rPr lang="zh-CN" altLang="en-US" sz="1200" b="1" dirty="0" smtClean="0">
                <a:solidFill>
                  <a:schemeClr val="tx1"/>
                </a:solidFill>
                <a:latin typeface="微软雅黑" pitchFamily="34" charset="-122"/>
              </a:rPr>
              <a:t>、专利</a:t>
            </a:r>
            <a:r>
              <a:rPr lang="zh-CN" altLang="en-US" sz="1200" b="1" dirty="0">
                <a:solidFill>
                  <a:schemeClr val="tx1"/>
                </a:solidFill>
                <a:latin typeface="微软雅黑" pitchFamily="34" charset="-122"/>
              </a:rPr>
              <a:t>、</a:t>
            </a:r>
            <a:r>
              <a:rPr lang="zh-CN" altLang="en-US" sz="1200" b="1" dirty="0" smtClean="0">
                <a:solidFill>
                  <a:schemeClr val="tx1"/>
                </a:solidFill>
                <a:latin typeface="微软雅黑" pitchFamily="34" charset="-122"/>
              </a:rPr>
              <a:t>著作）</a:t>
            </a:r>
            <a:endParaRPr lang="en-US" altLang="zh-CN" sz="1200" b="1" dirty="0" smtClean="0">
              <a:solidFill>
                <a:schemeClr val="tx1"/>
              </a:solidFill>
              <a:latin typeface="微软雅黑" pitchFamily="34" charset="-122"/>
            </a:endParaRPr>
          </a:p>
          <a:p>
            <a:pPr algn="ctr" fontAlgn="auto">
              <a:spcBef>
                <a:spcPts val="0"/>
              </a:spcBef>
              <a:spcAft>
                <a:spcPts val="0"/>
              </a:spcAft>
              <a:defRPr/>
            </a:pPr>
            <a:r>
              <a:rPr lang="zh-CN" altLang="en-US" sz="1900" b="1" dirty="0" smtClean="0">
                <a:solidFill>
                  <a:prstClr val="white"/>
                </a:solidFill>
                <a:latin typeface="微软雅黑" pitchFamily="34" charset="-122"/>
              </a:rPr>
              <a:t>技术服务情况</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200" b="1" dirty="0">
                <a:solidFill>
                  <a:schemeClr val="tx1"/>
                </a:solidFill>
                <a:latin typeface="微软雅黑" pitchFamily="34" charset="-122"/>
              </a:rPr>
              <a:t>（社会培训、技术服务</a:t>
            </a:r>
            <a:r>
              <a:rPr lang="zh-CN" altLang="en-US" sz="1200" b="1" dirty="0" smtClean="0">
                <a:solidFill>
                  <a:schemeClr val="tx1"/>
                </a:solidFill>
                <a:latin typeface="微软雅黑" pitchFamily="34" charset="-122"/>
              </a:rPr>
              <a:t>、</a:t>
            </a:r>
            <a:endParaRPr lang="en-US" altLang="zh-CN" sz="1200" b="1" dirty="0" smtClean="0">
              <a:solidFill>
                <a:schemeClr val="tx1"/>
              </a:solidFill>
              <a:latin typeface="微软雅黑" pitchFamily="34" charset="-122"/>
            </a:endParaRPr>
          </a:p>
          <a:p>
            <a:pPr algn="ctr" fontAlgn="auto">
              <a:spcBef>
                <a:spcPts val="0"/>
              </a:spcBef>
              <a:spcAft>
                <a:spcPts val="0"/>
              </a:spcAft>
              <a:defRPr/>
            </a:pPr>
            <a:r>
              <a:rPr lang="zh-CN" altLang="en-US" sz="1200" b="1" dirty="0" smtClean="0">
                <a:solidFill>
                  <a:schemeClr val="tx1"/>
                </a:solidFill>
                <a:latin typeface="微软雅黑" pitchFamily="34" charset="-122"/>
              </a:rPr>
              <a:t>社区服务）</a:t>
            </a:r>
          </a:p>
        </p:txBody>
      </p:sp>
      <p:sp>
        <p:nvSpPr>
          <p:cNvPr id="49" name="矩形 48"/>
          <p:cNvSpPr/>
          <p:nvPr/>
        </p:nvSpPr>
        <p:spPr bwMode="auto">
          <a:xfrm>
            <a:off x="3767816" y="4904588"/>
            <a:ext cx="477099" cy="17184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lnSpc>
                <a:spcPts val="1800"/>
              </a:lnSpc>
              <a:spcBef>
                <a:spcPts val="0"/>
              </a:spcBef>
              <a:spcAft>
                <a:spcPts val="0"/>
              </a:spcAft>
              <a:defRPr/>
            </a:pPr>
            <a:r>
              <a:rPr lang="zh-CN" altLang="en-US" sz="1600" b="1" dirty="0" smtClean="0">
                <a:solidFill>
                  <a:schemeClr val="tx1"/>
                </a:solidFill>
                <a:latin typeface="微软雅黑" pitchFamily="34" charset="-122"/>
              </a:rPr>
              <a:t>科研与社会服务</a:t>
            </a:r>
            <a:endParaRPr lang="zh-CN" altLang="en-US" sz="1600" b="1" dirty="0">
              <a:solidFill>
                <a:schemeClr val="tx1"/>
              </a:solidFill>
              <a:latin typeface="微软雅黑" pitchFamily="34" charset="-122"/>
            </a:endParaRPr>
          </a:p>
        </p:txBody>
      </p:sp>
      <p:sp>
        <p:nvSpPr>
          <p:cNvPr id="50" name="矩形 49"/>
          <p:cNvSpPr/>
          <p:nvPr/>
        </p:nvSpPr>
        <p:spPr bwMode="auto">
          <a:xfrm>
            <a:off x="459218" y="1903309"/>
            <a:ext cx="2271885" cy="17712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r>
              <a:rPr lang="zh-CN" altLang="en-US" sz="1900" b="1" dirty="0" smtClean="0">
                <a:solidFill>
                  <a:prstClr val="white"/>
                </a:solidFill>
                <a:latin typeface="微软雅黑" pitchFamily="34" charset="-122"/>
              </a:rPr>
              <a:t>兼职班主任</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900" b="1" dirty="0">
                <a:solidFill>
                  <a:prstClr val="white"/>
                </a:solidFill>
                <a:latin typeface="微软雅黑" pitchFamily="34" charset="-122"/>
              </a:rPr>
              <a:t>指导学生</a:t>
            </a:r>
            <a:r>
              <a:rPr lang="zh-CN" altLang="en-US" sz="1900" b="1" dirty="0" smtClean="0">
                <a:solidFill>
                  <a:prstClr val="white"/>
                </a:solidFill>
                <a:latin typeface="微软雅黑" pitchFamily="34" charset="-122"/>
              </a:rPr>
              <a:t>社团</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900" b="1" dirty="0" smtClean="0">
                <a:solidFill>
                  <a:prstClr val="white"/>
                </a:solidFill>
                <a:latin typeface="微软雅黑" pitchFamily="34" charset="-122"/>
              </a:rPr>
              <a:t>指导学生竞赛</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900" b="1" dirty="0" smtClean="0">
                <a:solidFill>
                  <a:prstClr val="white"/>
                </a:solidFill>
                <a:latin typeface="微软雅黑" pitchFamily="34" charset="-122"/>
              </a:rPr>
              <a:t>帮扶学生</a:t>
            </a:r>
          </a:p>
        </p:txBody>
      </p:sp>
      <p:sp>
        <p:nvSpPr>
          <p:cNvPr id="51" name="矩形 50"/>
          <p:cNvSpPr/>
          <p:nvPr/>
        </p:nvSpPr>
        <p:spPr bwMode="auto">
          <a:xfrm>
            <a:off x="2731103" y="1903309"/>
            <a:ext cx="477099" cy="17712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lnSpc>
                <a:spcPts val="1800"/>
              </a:lnSpc>
              <a:spcBef>
                <a:spcPts val="0"/>
              </a:spcBef>
              <a:spcAft>
                <a:spcPts val="0"/>
              </a:spcAft>
              <a:defRPr/>
            </a:pPr>
            <a:r>
              <a:rPr lang="zh-CN" altLang="en-US" sz="1600" b="1" dirty="0" smtClean="0">
                <a:solidFill>
                  <a:schemeClr val="tx1"/>
                </a:solidFill>
                <a:latin typeface="微软雅黑" pitchFamily="34" charset="-122"/>
              </a:rPr>
              <a:t>学生教育与管理</a:t>
            </a:r>
            <a:endParaRPr lang="zh-CN" altLang="en-US" sz="1600" b="1" dirty="0">
              <a:solidFill>
                <a:schemeClr val="tx1"/>
              </a:solidFill>
              <a:latin typeface="微软雅黑" pitchFamily="34" charset="-122"/>
            </a:endParaRPr>
          </a:p>
        </p:txBody>
      </p:sp>
    </p:spTree>
    <p:extLst>
      <p:ext uri="{BB962C8B-B14F-4D97-AF65-F5344CB8AC3E}">
        <p14:creationId xmlns:p14="http://schemas.microsoft.com/office/powerpoint/2010/main" val="78954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69" name="矩形 10"/>
          <p:cNvSpPr>
            <a:spLocks noChangeArrowheads="1"/>
          </p:cNvSpPr>
          <p:nvPr/>
        </p:nvSpPr>
        <p:spPr bwMode="auto">
          <a:xfrm>
            <a:off x="773619" y="813508"/>
            <a:ext cx="26246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教师发展手册</a:t>
            </a:r>
            <a:endParaRPr lang="zh-CN" altLang="en-US" sz="2000" b="1" dirty="0">
              <a:solidFill>
                <a:srgbClr val="002060"/>
              </a:solidFill>
              <a:latin typeface="微软雅黑" pitchFamily="34" charset="-122"/>
              <a:ea typeface="微软雅黑" pitchFamily="34" charset="-122"/>
            </a:endParaRPr>
          </a:p>
        </p:txBody>
      </p:sp>
      <p:sp>
        <p:nvSpPr>
          <p:cNvPr id="24" name="文本框 52"/>
          <p:cNvSpPr txBox="1"/>
          <p:nvPr/>
        </p:nvSpPr>
        <p:spPr>
          <a:xfrm>
            <a:off x="3574926" y="6170170"/>
            <a:ext cx="5688632" cy="409119"/>
          </a:xfrm>
          <a:prstGeom prst="rect">
            <a:avLst/>
          </a:prstGeom>
          <a:noFill/>
        </p:spPr>
        <p:txBody>
          <a:bodyPr vert="horz" wrap="square" lIns="100361" tIns="50181" rIns="100361" bIns="50181" rtlCol="0">
            <a:spAutoFit/>
          </a:bodyPr>
          <a:lstStyle/>
          <a:p>
            <a:pPr algn="ctr"/>
            <a:r>
              <a:rPr lang="zh-CN" altLang="en-US" sz="2000" b="1" dirty="0" smtClean="0">
                <a:solidFill>
                  <a:srgbClr val="F79646"/>
                </a:solidFill>
                <a:latin typeface="微软雅黑" panose="020B0503020204020204" pitchFamily="34" charset="-122"/>
                <a:ea typeface="微软雅黑" panose="020B0503020204020204" pitchFamily="34" charset="-122"/>
              </a:rPr>
              <a:t>教师个人</a:t>
            </a:r>
            <a:r>
              <a:rPr lang="zh-CN" altLang="en-US" sz="2000" b="1" dirty="0">
                <a:solidFill>
                  <a:srgbClr val="F79646"/>
                </a:solidFill>
                <a:latin typeface="微软雅黑" panose="020B0503020204020204" pitchFamily="34" charset="-122"/>
                <a:ea typeface="微软雅黑" panose="020B0503020204020204" pitchFamily="34" charset="-122"/>
              </a:rPr>
              <a:t>三年</a:t>
            </a:r>
            <a:r>
              <a:rPr lang="zh-CN" altLang="en-US" sz="2000" b="1" dirty="0" smtClean="0">
                <a:solidFill>
                  <a:srgbClr val="F79646"/>
                </a:solidFill>
                <a:latin typeface="微软雅黑" panose="020B0503020204020204" pitchFamily="34" charset="-122"/>
                <a:ea typeface="微软雅黑" panose="020B0503020204020204" pitchFamily="34" charset="-122"/>
              </a:rPr>
              <a:t>发展规划和学期发展计划</a:t>
            </a:r>
            <a:endParaRPr lang="en-US" altLang="zh-CN" sz="2000" b="1" dirty="0" smtClean="0">
              <a:solidFill>
                <a:srgbClr val="F79646"/>
              </a:solidFill>
              <a:latin typeface="微软雅黑" panose="020B0503020204020204" pitchFamily="34" charset="-122"/>
              <a:ea typeface="微软雅黑" panose="020B0503020204020204" pitchFamily="34" charset="-122"/>
            </a:endParaRPr>
          </a:p>
        </p:txBody>
      </p:sp>
      <p:pic>
        <p:nvPicPr>
          <p:cNvPr id="26" name="图片 25" descr="IMG_6001">
            <a:hlinkClick r:id="rId2" action="ppaction://hlinkfile"/>
          </p:cNvPr>
          <p:cNvPicPr>
            <a:picLocks noChangeAspect="1"/>
          </p:cNvPicPr>
          <p:nvPr/>
        </p:nvPicPr>
        <p:blipFill>
          <a:blip r:embed="rId3"/>
          <a:srcRect r="1862"/>
          <a:stretch>
            <a:fillRect/>
          </a:stretch>
        </p:blipFill>
        <p:spPr>
          <a:xfrm>
            <a:off x="927567" y="1550220"/>
            <a:ext cx="3086100" cy="4320784"/>
          </a:xfrm>
          <a:prstGeom prst="rect">
            <a:avLst/>
          </a:prstGeom>
        </p:spPr>
      </p:pic>
      <p:pic>
        <p:nvPicPr>
          <p:cNvPr id="27" name="图片 26" descr="252268914C105BC1A2D7FB9546F0C039"/>
          <p:cNvPicPr>
            <a:picLocks noChangeAspect="1"/>
          </p:cNvPicPr>
          <p:nvPr/>
        </p:nvPicPr>
        <p:blipFill>
          <a:blip r:embed="rId4"/>
          <a:srcRect t="9735" b="15930"/>
          <a:stretch>
            <a:fillRect/>
          </a:stretch>
        </p:blipFill>
        <p:spPr>
          <a:xfrm rot="720000">
            <a:off x="8209219" y="1770399"/>
            <a:ext cx="3261012" cy="4312448"/>
          </a:xfrm>
          <a:prstGeom prst="rect">
            <a:avLst/>
          </a:prstGeom>
        </p:spPr>
      </p:pic>
      <p:pic>
        <p:nvPicPr>
          <p:cNvPr id="25601" name="Picture 1" descr="C:\Users\DELL\AppData\Roaming\Tencent\Users\69631101\QQ\WinTemp\RichOle\CQA8DQ02}L)[PW0]RU4PO}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320" y="1550220"/>
            <a:ext cx="3094224" cy="430663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组合 1"/>
          <p:cNvGrpSpPr>
            <a:grpSpLocks/>
          </p:cNvGrpSpPr>
          <p:nvPr/>
        </p:nvGrpSpPr>
        <p:grpSpPr bwMode="auto">
          <a:xfrm>
            <a:off x="3935261" y="107181"/>
            <a:ext cx="7704561" cy="722177"/>
            <a:chOff x="3935413" y="269875"/>
            <a:chExt cx="6121400" cy="722009"/>
          </a:xfrm>
        </p:grpSpPr>
        <p:sp>
          <p:nvSpPr>
            <p:cNvPr id="28"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9"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0"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3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3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4" name="矩形 33"/>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5" name="Picture 1" descr="C:\Users\DELL\AppData\Roaming\Tencent\Users\69631101\QQ\WinTemp\RichOle\UE6LE42NSJ6D6K4(YW346Y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49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2845459"/>
            <a:ext cx="3638077" cy="2256889"/>
          </a:xfrm>
          <a:prstGeom prst="rect">
            <a:avLst/>
          </a:prstGeom>
          <a:solidFill>
            <a:srgbClr val="28384C"/>
          </a:solidFill>
          <a:ln>
            <a:noFill/>
          </a:ln>
          <a:effectLst/>
        </p:spPr>
        <p:style>
          <a:lnRef idx="1">
            <a:schemeClr val="accent6"/>
          </a:lnRef>
          <a:fillRef idx="3">
            <a:schemeClr val="accent6"/>
          </a:fillRef>
          <a:effectRef idx="2">
            <a:schemeClr val="accent6"/>
          </a:effectRef>
          <a:fontRef idx="minor">
            <a:schemeClr val="lt1"/>
          </a:fontRef>
        </p:style>
        <p:txBody>
          <a:bodyPr lIns="91438" tIns="45719" rIns="91438" bIns="45719"/>
          <a:lstStyle/>
          <a:p>
            <a:pPr eaLnBrk="1" hangingPunct="1">
              <a:buFont typeface="Arial" charset="0"/>
              <a:buNone/>
              <a:defRPr/>
            </a:pPr>
            <a:endParaRPr lang="zh-CN" altLang="en-US"/>
          </a:p>
        </p:txBody>
      </p:sp>
      <p:sp>
        <p:nvSpPr>
          <p:cNvPr id="4" name="矩形 3"/>
          <p:cNvSpPr/>
          <p:nvPr/>
        </p:nvSpPr>
        <p:spPr>
          <a:xfrm>
            <a:off x="3983049" y="2836991"/>
            <a:ext cx="8370328" cy="2256889"/>
          </a:xfrm>
          <a:prstGeom prst="rect">
            <a:avLst/>
          </a:prstGeom>
          <a:solidFill>
            <a:srgbClr val="FF9933"/>
          </a:solidFill>
          <a:ln>
            <a:noFill/>
          </a:ln>
        </p:spPr>
        <p:style>
          <a:lnRef idx="1">
            <a:schemeClr val="accent3"/>
          </a:lnRef>
          <a:fillRef idx="3">
            <a:schemeClr val="accent3"/>
          </a:fillRef>
          <a:effectRef idx="2">
            <a:schemeClr val="accent3"/>
          </a:effectRef>
          <a:fontRef idx="minor">
            <a:schemeClr val="lt1"/>
          </a:fontRef>
        </p:style>
        <p:txBody>
          <a:bodyPr lIns="91438" tIns="45719" rIns="91438" bIns="45719" anchor="ctr"/>
          <a:lstStyle/>
          <a:p>
            <a:pPr algn="ctr" eaLnBrk="1" hangingPunct="1">
              <a:buFont typeface="Arial" charset="0"/>
              <a:buNone/>
              <a:defRPr/>
            </a:pPr>
            <a:endParaRPr lang="zh-CN" altLang="en-US"/>
          </a:p>
        </p:txBody>
      </p:sp>
      <p:grpSp>
        <p:nvGrpSpPr>
          <p:cNvPr id="8196" name="组合 4"/>
          <p:cNvGrpSpPr>
            <a:grpSpLocks/>
          </p:cNvGrpSpPr>
          <p:nvPr/>
        </p:nvGrpSpPr>
        <p:grpSpPr bwMode="auto">
          <a:xfrm flipH="1">
            <a:off x="8380909" y="1331693"/>
            <a:ext cx="3809504" cy="3770656"/>
            <a:chOff x="6047282" y="226705"/>
            <a:chExt cx="5110162" cy="5124450"/>
          </a:xfrm>
        </p:grpSpPr>
        <p:sp>
          <p:nvSpPr>
            <p:cNvPr id="8262" name="Freeform 5"/>
            <p:cNvSpPr>
              <a:spLocks noEditPoints="1"/>
            </p:cNvSpPr>
            <p:nvPr/>
          </p:nvSpPr>
          <p:spPr bwMode="auto">
            <a:xfrm>
              <a:off x="6429869" y="2422218"/>
              <a:ext cx="796925" cy="2833688"/>
            </a:xfrm>
            <a:custGeom>
              <a:avLst/>
              <a:gdLst>
                <a:gd name="T0" fmla="*/ 2147483646 w 502"/>
                <a:gd name="T1" fmla="*/ 2147483646 h 1785"/>
                <a:gd name="T2" fmla="*/ 2147483646 w 502"/>
                <a:gd name="T3" fmla="*/ 2147483646 h 1785"/>
                <a:gd name="T4" fmla="*/ 2147483646 w 502"/>
                <a:gd name="T5" fmla="*/ 0 h 1785"/>
                <a:gd name="T6" fmla="*/ 2147483646 w 502"/>
                <a:gd name="T7" fmla="*/ 2147483646 h 1785"/>
                <a:gd name="T8" fmla="*/ 2147483646 w 502"/>
                <a:gd name="T9" fmla="*/ 2147483646 h 1785"/>
                <a:gd name="T10" fmla="*/ 2147483646 w 502"/>
                <a:gd name="T11" fmla="*/ 2147483646 h 1785"/>
                <a:gd name="T12" fmla="*/ 2147483646 w 502"/>
                <a:gd name="T13" fmla="*/ 2147483646 h 1785"/>
                <a:gd name="T14" fmla="*/ 2147483646 w 502"/>
                <a:gd name="T15" fmla="*/ 2147483646 h 1785"/>
                <a:gd name="T16" fmla="*/ 2147483646 w 502"/>
                <a:gd name="T17" fmla="*/ 2147483646 h 1785"/>
                <a:gd name="T18" fmla="*/ 0 w 502"/>
                <a:gd name="T19" fmla="*/ 2147483646 h 1785"/>
                <a:gd name="T20" fmla="*/ 2147483646 w 502"/>
                <a:gd name="T21" fmla="*/ 2147483646 h 1785"/>
                <a:gd name="T22" fmla="*/ 2147483646 w 502"/>
                <a:gd name="T23" fmla="*/ 2147483646 h 1785"/>
                <a:gd name="T24" fmla="*/ 2147483646 w 502"/>
                <a:gd name="T25" fmla="*/ 2147483646 h 1785"/>
                <a:gd name="T26" fmla="*/ 2147483646 w 502"/>
                <a:gd name="T27" fmla="*/ 2147483646 h 1785"/>
                <a:gd name="T28" fmla="*/ 2147483646 w 502"/>
                <a:gd name="T29" fmla="*/ 2147483646 h 1785"/>
                <a:gd name="T30" fmla="*/ 2147483646 w 502"/>
                <a:gd name="T31" fmla="*/ 2147483646 h 1785"/>
                <a:gd name="T32" fmla="*/ 2147483646 w 502"/>
                <a:gd name="T33" fmla="*/ 2147483646 h 1785"/>
                <a:gd name="T34" fmla="*/ 0 w 502"/>
                <a:gd name="T35" fmla="*/ 2147483646 h 17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2"/>
                <a:gd name="T55" fmla="*/ 0 h 1785"/>
                <a:gd name="T56" fmla="*/ 502 w 502"/>
                <a:gd name="T57" fmla="*/ 1785 h 17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2" h="1785">
                  <a:moveTo>
                    <a:pt x="251" y="1239"/>
                  </a:moveTo>
                  <a:lnTo>
                    <a:pt x="502" y="29"/>
                  </a:lnTo>
                  <a:lnTo>
                    <a:pt x="365" y="0"/>
                  </a:lnTo>
                  <a:lnTo>
                    <a:pt x="251" y="550"/>
                  </a:lnTo>
                  <a:lnTo>
                    <a:pt x="251" y="810"/>
                  </a:lnTo>
                  <a:lnTo>
                    <a:pt x="417" y="12"/>
                  </a:lnTo>
                  <a:lnTo>
                    <a:pt x="450" y="19"/>
                  </a:lnTo>
                  <a:lnTo>
                    <a:pt x="251" y="976"/>
                  </a:lnTo>
                  <a:lnTo>
                    <a:pt x="251" y="1239"/>
                  </a:lnTo>
                  <a:close/>
                  <a:moveTo>
                    <a:pt x="0" y="1757"/>
                  </a:moveTo>
                  <a:lnTo>
                    <a:pt x="138" y="1785"/>
                  </a:lnTo>
                  <a:lnTo>
                    <a:pt x="251" y="1239"/>
                  </a:lnTo>
                  <a:lnTo>
                    <a:pt x="251" y="976"/>
                  </a:lnTo>
                  <a:lnTo>
                    <a:pt x="86" y="1776"/>
                  </a:lnTo>
                  <a:lnTo>
                    <a:pt x="53" y="1769"/>
                  </a:lnTo>
                  <a:lnTo>
                    <a:pt x="251" y="810"/>
                  </a:lnTo>
                  <a:lnTo>
                    <a:pt x="251" y="550"/>
                  </a:lnTo>
                  <a:lnTo>
                    <a:pt x="0" y="1757"/>
                  </a:lnTo>
                  <a:close/>
                </a:path>
              </a:pathLst>
            </a:custGeom>
            <a:solidFill>
              <a:srgbClr val="E9F2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63" name="Freeform 6"/>
            <p:cNvSpPr>
              <a:spLocks noEditPoints="1"/>
            </p:cNvSpPr>
            <p:nvPr/>
          </p:nvSpPr>
          <p:spPr bwMode="auto">
            <a:xfrm>
              <a:off x="7291882" y="945843"/>
              <a:ext cx="2916237" cy="1344613"/>
            </a:xfrm>
            <a:custGeom>
              <a:avLst/>
              <a:gdLst>
                <a:gd name="T0" fmla="*/ 2147483646 w 1837"/>
                <a:gd name="T1" fmla="*/ 2147483646 h 847"/>
                <a:gd name="T2" fmla="*/ 2147483646 w 1837"/>
                <a:gd name="T3" fmla="*/ 0 h 847"/>
                <a:gd name="T4" fmla="*/ 2147483646 w 1837"/>
                <a:gd name="T5" fmla="*/ 2147483646 h 847"/>
                <a:gd name="T6" fmla="*/ 2147483646 w 1837"/>
                <a:gd name="T7" fmla="*/ 2147483646 h 847"/>
                <a:gd name="T8" fmla="*/ 2147483646 w 1837"/>
                <a:gd name="T9" fmla="*/ 2147483646 h 847"/>
                <a:gd name="T10" fmla="*/ 2147483646 w 1837"/>
                <a:gd name="T11" fmla="*/ 2147483646 h 847"/>
                <a:gd name="T12" fmla="*/ 2147483646 w 1837"/>
                <a:gd name="T13" fmla="*/ 2147483646 h 847"/>
                <a:gd name="T14" fmla="*/ 2147483646 w 1837"/>
                <a:gd name="T15" fmla="*/ 2147483646 h 847"/>
                <a:gd name="T16" fmla="*/ 2147483646 w 1837"/>
                <a:gd name="T17" fmla="*/ 2147483646 h 847"/>
                <a:gd name="T18" fmla="*/ 2147483646 w 1837"/>
                <a:gd name="T19" fmla="*/ 2147483646 h 847"/>
                <a:gd name="T20" fmla="*/ 0 w 1837"/>
                <a:gd name="T21" fmla="*/ 2147483646 h 847"/>
                <a:gd name="T22" fmla="*/ 2147483646 w 1837"/>
                <a:gd name="T23" fmla="*/ 2147483646 h 847"/>
                <a:gd name="T24" fmla="*/ 2147483646 w 1837"/>
                <a:gd name="T25" fmla="*/ 2147483646 h 847"/>
                <a:gd name="T26" fmla="*/ 2147483646 w 1837"/>
                <a:gd name="T27" fmla="*/ 2147483646 h 847"/>
                <a:gd name="T28" fmla="*/ 2147483646 w 1837"/>
                <a:gd name="T29" fmla="*/ 2147483646 h 847"/>
                <a:gd name="T30" fmla="*/ 2147483646 w 1837"/>
                <a:gd name="T31" fmla="*/ 2147483646 h 847"/>
                <a:gd name="T32" fmla="*/ 2147483646 w 1837"/>
                <a:gd name="T33" fmla="*/ 2147483646 h 847"/>
                <a:gd name="T34" fmla="*/ 2147483646 w 1837"/>
                <a:gd name="T35" fmla="*/ 2147483646 h 8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37"/>
                <a:gd name="T55" fmla="*/ 0 h 847"/>
                <a:gd name="T56" fmla="*/ 1837 w 1837"/>
                <a:gd name="T57" fmla="*/ 847 h 8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37" h="847">
                  <a:moveTo>
                    <a:pt x="1837" y="130"/>
                  </a:moveTo>
                  <a:lnTo>
                    <a:pt x="1784" y="0"/>
                  </a:lnTo>
                  <a:lnTo>
                    <a:pt x="918" y="348"/>
                  </a:lnTo>
                  <a:lnTo>
                    <a:pt x="918" y="407"/>
                  </a:lnTo>
                  <a:lnTo>
                    <a:pt x="1803" y="49"/>
                  </a:lnTo>
                  <a:lnTo>
                    <a:pt x="1818" y="80"/>
                  </a:lnTo>
                  <a:lnTo>
                    <a:pt x="918" y="442"/>
                  </a:lnTo>
                  <a:lnTo>
                    <a:pt x="918" y="499"/>
                  </a:lnTo>
                  <a:lnTo>
                    <a:pt x="1837" y="130"/>
                  </a:lnTo>
                  <a:close/>
                  <a:moveTo>
                    <a:pt x="918" y="348"/>
                  </a:moveTo>
                  <a:lnTo>
                    <a:pt x="0" y="717"/>
                  </a:lnTo>
                  <a:lnTo>
                    <a:pt x="52" y="847"/>
                  </a:lnTo>
                  <a:lnTo>
                    <a:pt x="918" y="499"/>
                  </a:lnTo>
                  <a:lnTo>
                    <a:pt x="918" y="442"/>
                  </a:lnTo>
                  <a:lnTo>
                    <a:pt x="33" y="798"/>
                  </a:lnTo>
                  <a:lnTo>
                    <a:pt x="21" y="767"/>
                  </a:lnTo>
                  <a:lnTo>
                    <a:pt x="918" y="407"/>
                  </a:lnTo>
                  <a:lnTo>
                    <a:pt x="918" y="348"/>
                  </a:lnTo>
                  <a:close/>
                </a:path>
              </a:pathLst>
            </a:custGeom>
            <a:solidFill>
              <a:srgbClr val="E9F2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64" name="Oval 7"/>
            <p:cNvSpPr>
              <a:spLocks noChangeArrowheads="1"/>
            </p:cNvSpPr>
            <p:nvPr/>
          </p:nvSpPr>
          <p:spPr bwMode="auto">
            <a:xfrm>
              <a:off x="10293844" y="1193493"/>
              <a:ext cx="436562" cy="436563"/>
            </a:xfrm>
            <a:prstGeom prst="ellipse">
              <a:avLst/>
            </a:pr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65" name="Oval 8"/>
            <p:cNvSpPr>
              <a:spLocks noChangeArrowheads="1"/>
            </p:cNvSpPr>
            <p:nvPr/>
          </p:nvSpPr>
          <p:spPr bwMode="auto">
            <a:xfrm>
              <a:off x="9785844" y="250518"/>
              <a:ext cx="139700" cy="138113"/>
            </a:xfrm>
            <a:prstGeom prst="ellipse">
              <a:avLst/>
            </a:prstGeom>
            <a:solidFill>
              <a:srgbClr val="FFFDF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66" name="Freeform 9"/>
            <p:cNvSpPr>
              <a:spLocks/>
            </p:cNvSpPr>
            <p:nvPr/>
          </p:nvSpPr>
          <p:spPr bwMode="auto">
            <a:xfrm>
              <a:off x="9669957" y="226705"/>
              <a:ext cx="1487487" cy="1590675"/>
            </a:xfrm>
            <a:custGeom>
              <a:avLst/>
              <a:gdLst>
                <a:gd name="T0" fmla="*/ 2147483646 w 396"/>
                <a:gd name="T1" fmla="*/ 2147483646 h 423"/>
                <a:gd name="T2" fmla="*/ 2147483646 w 396"/>
                <a:gd name="T3" fmla="*/ 0 h 423"/>
                <a:gd name="T4" fmla="*/ 2147483646 w 396"/>
                <a:gd name="T5" fmla="*/ 2147483646 h 423"/>
                <a:gd name="T6" fmla="*/ 2147483646 w 396"/>
                <a:gd name="T7" fmla="*/ 2147483646 h 423"/>
                <a:gd name="T8" fmla="*/ 2147483646 w 396"/>
                <a:gd name="T9" fmla="*/ 2147483646 h 423"/>
                <a:gd name="T10" fmla="*/ 2147483646 w 396"/>
                <a:gd name="T11" fmla="*/ 2147483646 h 423"/>
                <a:gd name="T12" fmla="*/ 2147483646 w 396"/>
                <a:gd name="T13" fmla="*/ 2147483646 h 423"/>
                <a:gd name="T14" fmla="*/ 0 w 396"/>
                <a:gd name="T15" fmla="*/ 2147483646 h 423"/>
                <a:gd name="T16" fmla="*/ 2147483646 w 396"/>
                <a:gd name="T17" fmla="*/ 2147483646 h 4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6"/>
                <a:gd name="T28" fmla="*/ 0 h 423"/>
                <a:gd name="T29" fmla="*/ 396 w 396"/>
                <a:gd name="T30" fmla="*/ 423 h 4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6" h="423">
                  <a:moveTo>
                    <a:pt x="49" y="25"/>
                  </a:moveTo>
                  <a:cubicBezTo>
                    <a:pt x="68" y="14"/>
                    <a:pt x="87" y="5"/>
                    <a:pt x="108" y="0"/>
                  </a:cubicBezTo>
                  <a:cubicBezTo>
                    <a:pt x="184" y="94"/>
                    <a:pt x="184" y="94"/>
                    <a:pt x="184" y="94"/>
                  </a:cubicBezTo>
                  <a:cubicBezTo>
                    <a:pt x="261" y="91"/>
                    <a:pt x="345" y="138"/>
                    <a:pt x="396" y="220"/>
                  </a:cubicBezTo>
                  <a:cubicBezTo>
                    <a:pt x="340" y="248"/>
                    <a:pt x="283" y="280"/>
                    <a:pt x="224" y="315"/>
                  </a:cubicBezTo>
                  <a:cubicBezTo>
                    <a:pt x="166" y="350"/>
                    <a:pt x="111" y="386"/>
                    <a:pt x="60" y="423"/>
                  </a:cubicBezTo>
                  <a:cubicBezTo>
                    <a:pt x="12" y="339"/>
                    <a:pt x="9" y="243"/>
                    <a:pt x="48" y="177"/>
                  </a:cubicBezTo>
                  <a:cubicBezTo>
                    <a:pt x="0" y="65"/>
                    <a:pt x="0" y="65"/>
                    <a:pt x="0" y="65"/>
                  </a:cubicBezTo>
                  <a:cubicBezTo>
                    <a:pt x="14" y="49"/>
                    <a:pt x="31" y="36"/>
                    <a:pt x="49" y="25"/>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67" name="Freeform 10"/>
            <p:cNvSpPr>
              <a:spLocks/>
            </p:cNvSpPr>
            <p:nvPr/>
          </p:nvSpPr>
          <p:spPr bwMode="auto">
            <a:xfrm>
              <a:off x="6899769" y="2001530"/>
              <a:ext cx="511175" cy="514350"/>
            </a:xfrm>
            <a:custGeom>
              <a:avLst/>
              <a:gdLst>
                <a:gd name="T0" fmla="*/ 2147483646 w 136"/>
                <a:gd name="T1" fmla="*/ 2147483646 h 137"/>
                <a:gd name="T2" fmla="*/ 2147483646 w 136"/>
                <a:gd name="T3" fmla="*/ 2147483646 h 137"/>
                <a:gd name="T4" fmla="*/ 2147483646 w 136"/>
                <a:gd name="T5" fmla="*/ 2147483646 h 137"/>
                <a:gd name="T6" fmla="*/ 2147483646 w 136"/>
                <a:gd name="T7" fmla="*/ 2147483646 h 137"/>
                <a:gd name="T8" fmla="*/ 2147483646 w 136"/>
                <a:gd name="T9" fmla="*/ 2147483646 h 137"/>
                <a:gd name="T10" fmla="*/ 0 60000 65536"/>
                <a:gd name="T11" fmla="*/ 0 60000 65536"/>
                <a:gd name="T12" fmla="*/ 0 60000 65536"/>
                <a:gd name="T13" fmla="*/ 0 60000 65536"/>
                <a:gd name="T14" fmla="*/ 0 60000 65536"/>
                <a:gd name="T15" fmla="*/ 0 w 136"/>
                <a:gd name="T16" fmla="*/ 0 h 137"/>
                <a:gd name="T17" fmla="*/ 136 w 136"/>
                <a:gd name="T18" fmla="*/ 137 h 137"/>
              </a:gdLst>
              <a:ahLst/>
              <a:cxnLst>
                <a:cxn ang="T10">
                  <a:pos x="T0" y="T1"/>
                </a:cxn>
                <a:cxn ang="T11">
                  <a:pos x="T2" y="T3"/>
                </a:cxn>
                <a:cxn ang="T12">
                  <a:pos x="T4" y="T5"/>
                </a:cxn>
                <a:cxn ang="T13">
                  <a:pos x="T6" y="T7"/>
                </a:cxn>
                <a:cxn ang="T14">
                  <a:pos x="T8" y="T9"/>
                </a:cxn>
              </a:cxnLst>
              <a:rect l="T15" t="T16" r="T17" b="T18"/>
              <a:pathLst>
                <a:path w="136" h="137">
                  <a:moveTo>
                    <a:pt x="24" y="25"/>
                  </a:moveTo>
                  <a:cubicBezTo>
                    <a:pt x="48" y="0"/>
                    <a:pt x="87" y="0"/>
                    <a:pt x="111" y="24"/>
                  </a:cubicBezTo>
                  <a:cubicBezTo>
                    <a:pt x="136" y="48"/>
                    <a:pt x="136" y="87"/>
                    <a:pt x="112" y="112"/>
                  </a:cubicBezTo>
                  <a:cubicBezTo>
                    <a:pt x="88" y="136"/>
                    <a:pt x="49" y="137"/>
                    <a:pt x="25" y="113"/>
                  </a:cubicBezTo>
                  <a:cubicBezTo>
                    <a:pt x="0" y="89"/>
                    <a:pt x="0" y="49"/>
                    <a:pt x="24" y="25"/>
                  </a:cubicBezTo>
                  <a:close/>
                </a:path>
              </a:pathLst>
            </a:cu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68" name="Freeform 11"/>
            <p:cNvSpPr>
              <a:spLocks/>
            </p:cNvSpPr>
            <p:nvPr/>
          </p:nvSpPr>
          <p:spPr bwMode="auto">
            <a:xfrm>
              <a:off x="9816007" y="520393"/>
              <a:ext cx="546100" cy="373063"/>
            </a:xfrm>
            <a:custGeom>
              <a:avLst/>
              <a:gdLst>
                <a:gd name="T0" fmla="*/ 0 w 145"/>
                <a:gd name="T1" fmla="*/ 2147483646 h 99"/>
                <a:gd name="T2" fmla="*/ 2147483646 w 145"/>
                <a:gd name="T3" fmla="*/ 0 h 99"/>
                <a:gd name="T4" fmla="*/ 2147483646 w 145"/>
                <a:gd name="T5" fmla="*/ 2147483646 h 99"/>
                <a:gd name="T6" fmla="*/ 2147483646 w 145"/>
                <a:gd name="T7" fmla="*/ 2147483646 h 99"/>
                <a:gd name="T8" fmla="*/ 0 w 145"/>
                <a:gd name="T9" fmla="*/ 2147483646 h 99"/>
                <a:gd name="T10" fmla="*/ 0 60000 65536"/>
                <a:gd name="T11" fmla="*/ 0 60000 65536"/>
                <a:gd name="T12" fmla="*/ 0 60000 65536"/>
                <a:gd name="T13" fmla="*/ 0 60000 65536"/>
                <a:gd name="T14" fmla="*/ 0 60000 65536"/>
                <a:gd name="T15" fmla="*/ 0 w 145"/>
                <a:gd name="T16" fmla="*/ 0 h 99"/>
                <a:gd name="T17" fmla="*/ 145 w 145"/>
                <a:gd name="T18" fmla="*/ 99 h 99"/>
              </a:gdLst>
              <a:ahLst/>
              <a:cxnLst>
                <a:cxn ang="T10">
                  <a:pos x="T0" y="T1"/>
                </a:cxn>
                <a:cxn ang="T11">
                  <a:pos x="T2" y="T3"/>
                </a:cxn>
                <a:cxn ang="T12">
                  <a:pos x="T4" y="T5"/>
                </a:cxn>
                <a:cxn ang="T13">
                  <a:pos x="T6" y="T7"/>
                </a:cxn>
                <a:cxn ang="T14">
                  <a:pos x="T8" y="T9"/>
                </a:cxn>
              </a:cxnLst>
              <a:rect l="T15" t="T16" r="T17" b="T18"/>
              <a:pathLst>
                <a:path w="145" h="99">
                  <a:moveTo>
                    <a:pt x="0" y="79"/>
                  </a:moveTo>
                  <a:cubicBezTo>
                    <a:pt x="25" y="43"/>
                    <a:pt x="88" y="7"/>
                    <a:pt x="133" y="0"/>
                  </a:cubicBezTo>
                  <a:cubicBezTo>
                    <a:pt x="145" y="16"/>
                    <a:pt x="145" y="16"/>
                    <a:pt x="145" y="16"/>
                  </a:cubicBezTo>
                  <a:cubicBezTo>
                    <a:pt x="103" y="18"/>
                    <a:pt x="26" y="62"/>
                    <a:pt x="9" y="99"/>
                  </a:cubicBezTo>
                  <a:lnTo>
                    <a:pt x="0" y="79"/>
                  </a:lnTo>
                  <a:close/>
                </a:path>
              </a:pathLst>
            </a:custGeom>
            <a:solidFill>
              <a:srgbClr val="FFFD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69" name="Oval 12"/>
            <p:cNvSpPr>
              <a:spLocks noChangeArrowheads="1"/>
            </p:cNvSpPr>
            <p:nvPr/>
          </p:nvSpPr>
          <p:spPr bwMode="auto">
            <a:xfrm>
              <a:off x="6982319" y="2084080"/>
              <a:ext cx="346075" cy="346075"/>
            </a:xfrm>
            <a:prstGeom prst="ellipse">
              <a:avLst/>
            </a:prstGeom>
            <a:solidFill>
              <a:srgbClr val="A1BA8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70" name="Freeform 13"/>
            <p:cNvSpPr>
              <a:spLocks/>
            </p:cNvSpPr>
            <p:nvPr/>
          </p:nvSpPr>
          <p:spPr bwMode="auto">
            <a:xfrm>
              <a:off x="6047282" y="4798705"/>
              <a:ext cx="1108075" cy="552450"/>
            </a:xfrm>
            <a:custGeom>
              <a:avLst/>
              <a:gdLst>
                <a:gd name="T0" fmla="*/ 2147483646 w 295"/>
                <a:gd name="T1" fmla="*/ 0 h 147"/>
                <a:gd name="T2" fmla="*/ 2147483646 w 295"/>
                <a:gd name="T3" fmla="*/ 2147483646 h 147"/>
                <a:gd name="T4" fmla="*/ 2147483646 w 295"/>
                <a:gd name="T5" fmla="*/ 2147483646 h 147"/>
                <a:gd name="T6" fmla="*/ 0 w 295"/>
                <a:gd name="T7" fmla="*/ 2147483646 h 147"/>
                <a:gd name="T8" fmla="*/ 0 w 295"/>
                <a:gd name="T9" fmla="*/ 2147483646 h 147"/>
                <a:gd name="T10" fmla="*/ 2147483646 w 295"/>
                <a:gd name="T11" fmla="*/ 0 h 147"/>
                <a:gd name="T12" fmla="*/ 0 60000 65536"/>
                <a:gd name="T13" fmla="*/ 0 60000 65536"/>
                <a:gd name="T14" fmla="*/ 0 60000 65536"/>
                <a:gd name="T15" fmla="*/ 0 60000 65536"/>
                <a:gd name="T16" fmla="*/ 0 60000 65536"/>
                <a:gd name="T17" fmla="*/ 0 60000 65536"/>
                <a:gd name="T18" fmla="*/ 0 w 295"/>
                <a:gd name="T19" fmla="*/ 0 h 147"/>
                <a:gd name="T20" fmla="*/ 295 w 2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295" h="147">
                  <a:moveTo>
                    <a:pt x="148" y="0"/>
                  </a:moveTo>
                  <a:cubicBezTo>
                    <a:pt x="229" y="0"/>
                    <a:pt x="295" y="66"/>
                    <a:pt x="295" y="147"/>
                  </a:cubicBezTo>
                  <a:cubicBezTo>
                    <a:pt x="295" y="147"/>
                    <a:pt x="295" y="147"/>
                    <a:pt x="295" y="147"/>
                  </a:cubicBezTo>
                  <a:cubicBezTo>
                    <a:pt x="0" y="147"/>
                    <a:pt x="0" y="147"/>
                    <a:pt x="0" y="147"/>
                  </a:cubicBezTo>
                  <a:cubicBezTo>
                    <a:pt x="0" y="147"/>
                    <a:pt x="0" y="147"/>
                    <a:pt x="0" y="147"/>
                  </a:cubicBezTo>
                  <a:cubicBezTo>
                    <a:pt x="0" y="66"/>
                    <a:pt x="66" y="0"/>
                    <a:pt x="148" y="0"/>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8197" name="组合 5"/>
          <p:cNvGrpSpPr>
            <a:grpSpLocks/>
          </p:cNvGrpSpPr>
          <p:nvPr/>
        </p:nvGrpSpPr>
        <p:grpSpPr bwMode="auto">
          <a:xfrm>
            <a:off x="8945986" y="3639393"/>
            <a:ext cx="2234909" cy="1462955"/>
            <a:chOff x="449263" y="-463550"/>
            <a:chExt cx="4000500" cy="2379663"/>
          </a:xfrm>
        </p:grpSpPr>
        <p:sp>
          <p:nvSpPr>
            <p:cNvPr id="8206" name="Rectangle 7"/>
            <p:cNvSpPr>
              <a:spLocks noChangeArrowheads="1"/>
            </p:cNvSpPr>
            <p:nvPr/>
          </p:nvSpPr>
          <p:spPr bwMode="auto">
            <a:xfrm>
              <a:off x="449263" y="1655763"/>
              <a:ext cx="4000500" cy="252413"/>
            </a:xfrm>
            <a:prstGeom prst="rect">
              <a:avLst/>
            </a:prstGeom>
            <a:solidFill>
              <a:srgbClr val="4359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07" name="Freeform 8"/>
            <p:cNvSpPr>
              <a:spLocks/>
            </p:cNvSpPr>
            <p:nvPr/>
          </p:nvSpPr>
          <p:spPr bwMode="auto">
            <a:xfrm>
              <a:off x="1633538" y="7938"/>
              <a:ext cx="555625" cy="1647825"/>
            </a:xfrm>
            <a:custGeom>
              <a:avLst/>
              <a:gdLst>
                <a:gd name="T0" fmla="*/ 2147483646 w 350"/>
                <a:gd name="T1" fmla="*/ 2147483646 h 1038"/>
                <a:gd name="T2" fmla="*/ 2147483646 w 350"/>
                <a:gd name="T3" fmla="*/ 2147483646 h 1038"/>
                <a:gd name="T4" fmla="*/ 2147483646 w 350"/>
                <a:gd name="T5" fmla="*/ 0 h 1038"/>
                <a:gd name="T6" fmla="*/ 0 w 350"/>
                <a:gd name="T7" fmla="*/ 2147483646 h 1038"/>
                <a:gd name="T8" fmla="*/ 2147483646 w 350"/>
                <a:gd name="T9" fmla="*/ 2147483646 h 1038"/>
                <a:gd name="T10" fmla="*/ 0 60000 65536"/>
                <a:gd name="T11" fmla="*/ 0 60000 65536"/>
                <a:gd name="T12" fmla="*/ 0 60000 65536"/>
                <a:gd name="T13" fmla="*/ 0 60000 65536"/>
                <a:gd name="T14" fmla="*/ 0 60000 65536"/>
                <a:gd name="T15" fmla="*/ 0 w 350"/>
                <a:gd name="T16" fmla="*/ 0 h 1038"/>
                <a:gd name="T17" fmla="*/ 350 w 350"/>
                <a:gd name="T18" fmla="*/ 1038 h 1038"/>
              </a:gdLst>
              <a:ahLst/>
              <a:cxnLst>
                <a:cxn ang="T10">
                  <a:pos x="T0" y="T1"/>
                </a:cxn>
                <a:cxn ang="T11">
                  <a:pos x="T2" y="T3"/>
                </a:cxn>
                <a:cxn ang="T12">
                  <a:pos x="T4" y="T5"/>
                </a:cxn>
                <a:cxn ang="T13">
                  <a:pos x="T6" y="T7"/>
                </a:cxn>
                <a:cxn ang="T14">
                  <a:pos x="T8" y="T9"/>
                </a:cxn>
              </a:cxnLst>
              <a:rect l="T15" t="T16" r="T17" b="T18"/>
              <a:pathLst>
                <a:path w="350" h="1038">
                  <a:moveTo>
                    <a:pt x="116" y="1038"/>
                  </a:moveTo>
                  <a:lnTo>
                    <a:pt x="350" y="1012"/>
                  </a:lnTo>
                  <a:lnTo>
                    <a:pt x="234" y="0"/>
                  </a:lnTo>
                  <a:lnTo>
                    <a:pt x="0" y="26"/>
                  </a:lnTo>
                  <a:lnTo>
                    <a:pt x="116" y="1038"/>
                  </a:lnTo>
                  <a:close/>
                </a:path>
              </a:pathLst>
            </a:custGeom>
            <a:solidFill>
              <a:srgbClr val="4A5B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08" name="Freeform 9"/>
            <p:cNvSpPr>
              <a:spLocks/>
            </p:cNvSpPr>
            <p:nvPr/>
          </p:nvSpPr>
          <p:spPr bwMode="auto">
            <a:xfrm>
              <a:off x="1724025" y="147638"/>
              <a:ext cx="258762" cy="334963"/>
            </a:xfrm>
            <a:custGeom>
              <a:avLst/>
              <a:gdLst>
                <a:gd name="T0" fmla="*/ 2147483646 w 163"/>
                <a:gd name="T1" fmla="*/ 2147483646 h 211"/>
                <a:gd name="T2" fmla="*/ 2147483646 w 163"/>
                <a:gd name="T3" fmla="*/ 2147483646 h 211"/>
                <a:gd name="T4" fmla="*/ 2147483646 w 163"/>
                <a:gd name="T5" fmla="*/ 0 h 211"/>
                <a:gd name="T6" fmla="*/ 0 w 163"/>
                <a:gd name="T7" fmla="*/ 2147483646 h 211"/>
                <a:gd name="T8" fmla="*/ 2147483646 w 163"/>
                <a:gd name="T9" fmla="*/ 2147483646 h 211"/>
                <a:gd name="T10" fmla="*/ 0 60000 65536"/>
                <a:gd name="T11" fmla="*/ 0 60000 65536"/>
                <a:gd name="T12" fmla="*/ 0 60000 65536"/>
                <a:gd name="T13" fmla="*/ 0 60000 65536"/>
                <a:gd name="T14" fmla="*/ 0 60000 65536"/>
                <a:gd name="T15" fmla="*/ 0 w 163"/>
                <a:gd name="T16" fmla="*/ 0 h 211"/>
                <a:gd name="T17" fmla="*/ 163 w 163"/>
                <a:gd name="T18" fmla="*/ 211 h 211"/>
              </a:gdLst>
              <a:ahLst/>
              <a:cxnLst>
                <a:cxn ang="T10">
                  <a:pos x="T0" y="T1"/>
                </a:cxn>
                <a:cxn ang="T11">
                  <a:pos x="T2" y="T3"/>
                </a:cxn>
                <a:cxn ang="T12">
                  <a:pos x="T4" y="T5"/>
                </a:cxn>
                <a:cxn ang="T13">
                  <a:pos x="T6" y="T7"/>
                </a:cxn>
                <a:cxn ang="T14">
                  <a:pos x="T8" y="T9"/>
                </a:cxn>
              </a:cxnLst>
              <a:rect l="T15" t="T16" r="T17" b="T18"/>
              <a:pathLst>
                <a:path w="163" h="211">
                  <a:moveTo>
                    <a:pt x="21" y="211"/>
                  </a:moveTo>
                  <a:lnTo>
                    <a:pt x="163" y="194"/>
                  </a:lnTo>
                  <a:lnTo>
                    <a:pt x="142" y="0"/>
                  </a:lnTo>
                  <a:lnTo>
                    <a:pt x="0" y="16"/>
                  </a:lnTo>
                  <a:lnTo>
                    <a:pt x="21" y="211"/>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09" name="Freeform 10"/>
            <p:cNvSpPr>
              <a:spLocks/>
            </p:cNvSpPr>
            <p:nvPr/>
          </p:nvSpPr>
          <p:spPr bwMode="auto">
            <a:xfrm>
              <a:off x="1768475" y="568325"/>
              <a:ext cx="195262" cy="979488"/>
            </a:xfrm>
            <a:custGeom>
              <a:avLst/>
              <a:gdLst>
                <a:gd name="T0" fmla="*/ 0 w 123"/>
                <a:gd name="T1" fmla="*/ 2147483646 h 617"/>
                <a:gd name="T2" fmla="*/ 2147483646 w 123"/>
                <a:gd name="T3" fmla="*/ 0 h 617"/>
                <a:gd name="T4" fmla="*/ 2147483646 w 123"/>
                <a:gd name="T5" fmla="*/ 2147483646 h 617"/>
                <a:gd name="T6" fmla="*/ 2147483646 w 123"/>
                <a:gd name="T7" fmla="*/ 2147483646 h 617"/>
                <a:gd name="T8" fmla="*/ 0 w 123"/>
                <a:gd name="T9" fmla="*/ 2147483646 h 617"/>
                <a:gd name="T10" fmla="*/ 0 60000 65536"/>
                <a:gd name="T11" fmla="*/ 0 60000 65536"/>
                <a:gd name="T12" fmla="*/ 0 60000 65536"/>
                <a:gd name="T13" fmla="*/ 0 60000 65536"/>
                <a:gd name="T14" fmla="*/ 0 60000 65536"/>
                <a:gd name="T15" fmla="*/ 0 w 123"/>
                <a:gd name="T16" fmla="*/ 0 h 617"/>
                <a:gd name="T17" fmla="*/ 123 w 123"/>
                <a:gd name="T18" fmla="*/ 617 h 617"/>
              </a:gdLst>
              <a:ahLst/>
              <a:cxnLst>
                <a:cxn ang="T10">
                  <a:pos x="T0" y="T1"/>
                </a:cxn>
                <a:cxn ang="T11">
                  <a:pos x="T2" y="T3"/>
                </a:cxn>
                <a:cxn ang="T12">
                  <a:pos x="T4" y="T5"/>
                </a:cxn>
                <a:cxn ang="T13">
                  <a:pos x="T6" y="T7"/>
                </a:cxn>
                <a:cxn ang="T14">
                  <a:pos x="T8" y="T9"/>
                </a:cxn>
              </a:cxnLst>
              <a:rect l="T15" t="T16" r="T17" b="T18"/>
              <a:pathLst>
                <a:path w="123" h="617">
                  <a:moveTo>
                    <a:pt x="0" y="5"/>
                  </a:moveTo>
                  <a:lnTo>
                    <a:pt x="55" y="0"/>
                  </a:lnTo>
                  <a:lnTo>
                    <a:pt x="123" y="610"/>
                  </a:lnTo>
                  <a:lnTo>
                    <a:pt x="69" y="617"/>
                  </a:lnTo>
                  <a:lnTo>
                    <a:pt x="0" y="5"/>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0" name="Freeform 11"/>
            <p:cNvSpPr>
              <a:spLocks/>
            </p:cNvSpPr>
            <p:nvPr/>
          </p:nvSpPr>
          <p:spPr bwMode="auto">
            <a:xfrm>
              <a:off x="1908175" y="549275"/>
              <a:ext cx="198437" cy="979488"/>
            </a:xfrm>
            <a:custGeom>
              <a:avLst/>
              <a:gdLst>
                <a:gd name="T0" fmla="*/ 0 w 125"/>
                <a:gd name="T1" fmla="*/ 2147483646 h 617"/>
                <a:gd name="T2" fmla="*/ 2147483646 w 125"/>
                <a:gd name="T3" fmla="*/ 0 h 617"/>
                <a:gd name="T4" fmla="*/ 2147483646 w 125"/>
                <a:gd name="T5" fmla="*/ 2147483646 h 617"/>
                <a:gd name="T6" fmla="*/ 2147483646 w 125"/>
                <a:gd name="T7" fmla="*/ 2147483646 h 617"/>
                <a:gd name="T8" fmla="*/ 0 w 125"/>
                <a:gd name="T9" fmla="*/ 2147483646 h 617"/>
                <a:gd name="T10" fmla="*/ 0 60000 65536"/>
                <a:gd name="T11" fmla="*/ 0 60000 65536"/>
                <a:gd name="T12" fmla="*/ 0 60000 65536"/>
                <a:gd name="T13" fmla="*/ 0 60000 65536"/>
                <a:gd name="T14" fmla="*/ 0 60000 65536"/>
                <a:gd name="T15" fmla="*/ 0 w 125"/>
                <a:gd name="T16" fmla="*/ 0 h 617"/>
                <a:gd name="T17" fmla="*/ 125 w 125"/>
                <a:gd name="T18" fmla="*/ 617 h 617"/>
              </a:gdLst>
              <a:ahLst/>
              <a:cxnLst>
                <a:cxn ang="T10">
                  <a:pos x="T0" y="T1"/>
                </a:cxn>
                <a:cxn ang="T11">
                  <a:pos x="T2" y="T3"/>
                </a:cxn>
                <a:cxn ang="T12">
                  <a:pos x="T4" y="T5"/>
                </a:cxn>
                <a:cxn ang="T13">
                  <a:pos x="T6" y="T7"/>
                </a:cxn>
                <a:cxn ang="T14">
                  <a:pos x="T8" y="T9"/>
                </a:cxn>
              </a:cxnLst>
              <a:rect l="T15" t="T16" r="T17" b="T18"/>
              <a:pathLst>
                <a:path w="125" h="617">
                  <a:moveTo>
                    <a:pt x="0" y="7"/>
                  </a:moveTo>
                  <a:lnTo>
                    <a:pt x="54" y="0"/>
                  </a:lnTo>
                  <a:lnTo>
                    <a:pt x="125" y="612"/>
                  </a:lnTo>
                  <a:lnTo>
                    <a:pt x="69" y="617"/>
                  </a:lnTo>
                  <a:lnTo>
                    <a:pt x="0" y="7"/>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1" name="Freeform 12"/>
            <p:cNvSpPr>
              <a:spLocks/>
            </p:cNvSpPr>
            <p:nvPr/>
          </p:nvSpPr>
          <p:spPr bwMode="auto">
            <a:xfrm>
              <a:off x="2039938" y="263525"/>
              <a:ext cx="439737" cy="1392238"/>
            </a:xfrm>
            <a:custGeom>
              <a:avLst/>
              <a:gdLst>
                <a:gd name="T0" fmla="*/ 2147483646 w 277"/>
                <a:gd name="T1" fmla="*/ 2147483646 h 877"/>
                <a:gd name="T2" fmla="*/ 2147483646 w 277"/>
                <a:gd name="T3" fmla="*/ 2147483646 h 877"/>
                <a:gd name="T4" fmla="*/ 2147483646 w 277"/>
                <a:gd name="T5" fmla="*/ 0 h 877"/>
                <a:gd name="T6" fmla="*/ 0 w 277"/>
                <a:gd name="T7" fmla="*/ 2147483646 h 877"/>
                <a:gd name="T8" fmla="*/ 2147483646 w 277"/>
                <a:gd name="T9" fmla="*/ 2147483646 h 877"/>
                <a:gd name="T10" fmla="*/ 0 60000 65536"/>
                <a:gd name="T11" fmla="*/ 0 60000 65536"/>
                <a:gd name="T12" fmla="*/ 0 60000 65536"/>
                <a:gd name="T13" fmla="*/ 0 60000 65536"/>
                <a:gd name="T14" fmla="*/ 0 60000 65536"/>
                <a:gd name="T15" fmla="*/ 0 w 277"/>
                <a:gd name="T16" fmla="*/ 0 h 877"/>
                <a:gd name="T17" fmla="*/ 277 w 277"/>
                <a:gd name="T18" fmla="*/ 877 h 877"/>
              </a:gdLst>
              <a:ahLst/>
              <a:cxnLst>
                <a:cxn ang="T10">
                  <a:pos x="T0" y="T1"/>
                </a:cxn>
                <a:cxn ang="T11">
                  <a:pos x="T2" y="T3"/>
                </a:cxn>
                <a:cxn ang="T12">
                  <a:pos x="T4" y="T5"/>
                </a:cxn>
                <a:cxn ang="T13">
                  <a:pos x="T6" y="T7"/>
                </a:cxn>
                <a:cxn ang="T14">
                  <a:pos x="T8" y="T9"/>
                </a:cxn>
              </a:cxnLst>
              <a:rect l="T15" t="T16" r="T17" b="T18"/>
              <a:pathLst>
                <a:path w="277" h="877">
                  <a:moveTo>
                    <a:pt x="97" y="877"/>
                  </a:moveTo>
                  <a:lnTo>
                    <a:pt x="277" y="856"/>
                  </a:lnTo>
                  <a:lnTo>
                    <a:pt x="180" y="0"/>
                  </a:lnTo>
                  <a:lnTo>
                    <a:pt x="0" y="21"/>
                  </a:lnTo>
                  <a:lnTo>
                    <a:pt x="97" y="877"/>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2" name="Freeform 13"/>
            <p:cNvSpPr>
              <a:spLocks/>
            </p:cNvSpPr>
            <p:nvPr/>
          </p:nvSpPr>
          <p:spPr bwMode="auto">
            <a:xfrm>
              <a:off x="2141538" y="422275"/>
              <a:ext cx="165100" cy="466725"/>
            </a:xfrm>
            <a:custGeom>
              <a:avLst/>
              <a:gdLst>
                <a:gd name="T0" fmla="*/ 2147483646 w 104"/>
                <a:gd name="T1" fmla="*/ 2147483646 h 294"/>
                <a:gd name="T2" fmla="*/ 2147483646 w 104"/>
                <a:gd name="T3" fmla="*/ 2147483646 h 294"/>
                <a:gd name="T4" fmla="*/ 2147483646 w 104"/>
                <a:gd name="T5" fmla="*/ 0 h 294"/>
                <a:gd name="T6" fmla="*/ 0 w 104"/>
                <a:gd name="T7" fmla="*/ 2147483646 h 294"/>
                <a:gd name="T8" fmla="*/ 2147483646 w 104"/>
                <a:gd name="T9" fmla="*/ 2147483646 h 294"/>
                <a:gd name="T10" fmla="*/ 0 60000 65536"/>
                <a:gd name="T11" fmla="*/ 0 60000 65536"/>
                <a:gd name="T12" fmla="*/ 0 60000 65536"/>
                <a:gd name="T13" fmla="*/ 0 60000 65536"/>
                <a:gd name="T14" fmla="*/ 0 60000 65536"/>
                <a:gd name="T15" fmla="*/ 0 w 104"/>
                <a:gd name="T16" fmla="*/ 0 h 294"/>
                <a:gd name="T17" fmla="*/ 104 w 104"/>
                <a:gd name="T18" fmla="*/ 294 h 294"/>
              </a:gdLst>
              <a:ahLst/>
              <a:cxnLst>
                <a:cxn ang="T10">
                  <a:pos x="T0" y="T1"/>
                </a:cxn>
                <a:cxn ang="T11">
                  <a:pos x="T2" y="T3"/>
                </a:cxn>
                <a:cxn ang="T12">
                  <a:pos x="T4" y="T5"/>
                </a:cxn>
                <a:cxn ang="T13">
                  <a:pos x="T6" y="T7"/>
                </a:cxn>
                <a:cxn ang="T14">
                  <a:pos x="T8" y="T9"/>
                </a:cxn>
              </a:cxnLst>
              <a:rect l="T15" t="T16" r="T17" b="T18"/>
              <a:pathLst>
                <a:path w="104" h="294">
                  <a:moveTo>
                    <a:pt x="33" y="294"/>
                  </a:moveTo>
                  <a:lnTo>
                    <a:pt x="104" y="284"/>
                  </a:lnTo>
                  <a:lnTo>
                    <a:pt x="73" y="0"/>
                  </a:lnTo>
                  <a:lnTo>
                    <a:pt x="0" y="9"/>
                  </a:lnTo>
                  <a:lnTo>
                    <a:pt x="33" y="294"/>
                  </a:lnTo>
                  <a:close/>
                </a:path>
              </a:pathLst>
            </a:cu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3" name="Rectangle 14"/>
            <p:cNvSpPr>
              <a:spLocks noChangeArrowheads="1"/>
            </p:cNvSpPr>
            <p:nvPr/>
          </p:nvSpPr>
          <p:spPr bwMode="auto">
            <a:xfrm>
              <a:off x="704850" y="-82550"/>
              <a:ext cx="447675" cy="1738313"/>
            </a:xfrm>
            <a:prstGeom prst="rect">
              <a:avLst/>
            </a:prstGeom>
            <a:solidFill>
              <a:srgbClr val="DF50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14" name="Freeform 15"/>
            <p:cNvSpPr>
              <a:spLocks/>
            </p:cNvSpPr>
            <p:nvPr/>
          </p:nvSpPr>
          <p:spPr bwMode="auto">
            <a:xfrm>
              <a:off x="787400" y="13255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5" name="Freeform 16"/>
            <p:cNvSpPr>
              <a:spLocks/>
            </p:cNvSpPr>
            <p:nvPr/>
          </p:nvSpPr>
          <p:spPr bwMode="auto">
            <a:xfrm>
              <a:off x="787400" y="1212850"/>
              <a:ext cx="282575" cy="179388"/>
            </a:xfrm>
            <a:custGeom>
              <a:avLst/>
              <a:gdLst>
                <a:gd name="T0" fmla="*/ 0 w 178"/>
                <a:gd name="T1" fmla="*/ 2147483646 h 113"/>
                <a:gd name="T2" fmla="*/ 2147483646 w 178"/>
                <a:gd name="T3" fmla="*/ 2147483646 h 113"/>
                <a:gd name="T4" fmla="*/ 2147483646 w 178"/>
                <a:gd name="T5" fmla="*/ 2147483646 h 113"/>
                <a:gd name="T6" fmla="*/ 0 w 178"/>
                <a:gd name="T7" fmla="*/ 0 h 113"/>
                <a:gd name="T8" fmla="*/ 0 w 178"/>
                <a:gd name="T9" fmla="*/ 2147483646 h 113"/>
                <a:gd name="T10" fmla="*/ 0 60000 65536"/>
                <a:gd name="T11" fmla="*/ 0 60000 65536"/>
                <a:gd name="T12" fmla="*/ 0 60000 65536"/>
                <a:gd name="T13" fmla="*/ 0 60000 65536"/>
                <a:gd name="T14" fmla="*/ 0 60000 65536"/>
                <a:gd name="T15" fmla="*/ 0 w 178"/>
                <a:gd name="T16" fmla="*/ 0 h 113"/>
                <a:gd name="T17" fmla="*/ 178 w 178"/>
                <a:gd name="T18" fmla="*/ 113 h 113"/>
              </a:gdLst>
              <a:ahLst/>
              <a:cxnLst>
                <a:cxn ang="T10">
                  <a:pos x="T0" y="T1"/>
                </a:cxn>
                <a:cxn ang="T11">
                  <a:pos x="T2" y="T3"/>
                </a:cxn>
                <a:cxn ang="T12">
                  <a:pos x="T4" y="T5"/>
                </a:cxn>
                <a:cxn ang="T13">
                  <a:pos x="T6" y="T7"/>
                </a:cxn>
                <a:cxn ang="T14">
                  <a:pos x="T8" y="T9"/>
                </a:cxn>
              </a:cxnLst>
              <a:rect l="T15" t="T16" r="T17" b="T18"/>
              <a:pathLst>
                <a:path w="178" h="113">
                  <a:moveTo>
                    <a:pt x="0" y="38"/>
                  </a:moveTo>
                  <a:lnTo>
                    <a:pt x="178" y="113"/>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6" name="Freeform 17"/>
            <p:cNvSpPr>
              <a:spLocks/>
            </p:cNvSpPr>
            <p:nvPr/>
          </p:nvSpPr>
          <p:spPr bwMode="auto">
            <a:xfrm>
              <a:off x="787400" y="1095375"/>
              <a:ext cx="282575" cy="184150"/>
            </a:xfrm>
            <a:custGeom>
              <a:avLst/>
              <a:gdLst>
                <a:gd name="T0" fmla="*/ 0 w 178"/>
                <a:gd name="T1" fmla="*/ 2147483646 h 116"/>
                <a:gd name="T2" fmla="*/ 2147483646 w 178"/>
                <a:gd name="T3" fmla="*/ 2147483646 h 116"/>
                <a:gd name="T4" fmla="*/ 2147483646 w 178"/>
                <a:gd name="T5" fmla="*/ 2147483646 h 116"/>
                <a:gd name="T6" fmla="*/ 0 w 178"/>
                <a:gd name="T7" fmla="*/ 0 h 116"/>
                <a:gd name="T8" fmla="*/ 0 w 178"/>
                <a:gd name="T9" fmla="*/ 214748364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38"/>
                  </a:moveTo>
                  <a:lnTo>
                    <a:pt x="178" y="116"/>
                  </a:lnTo>
                  <a:lnTo>
                    <a:pt x="178" y="78"/>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7" name="Freeform 18"/>
            <p:cNvSpPr>
              <a:spLocks/>
            </p:cNvSpPr>
            <p:nvPr/>
          </p:nvSpPr>
          <p:spPr bwMode="auto">
            <a:xfrm>
              <a:off x="787400" y="9826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8" name="Freeform 19"/>
            <p:cNvSpPr>
              <a:spLocks/>
            </p:cNvSpPr>
            <p:nvPr/>
          </p:nvSpPr>
          <p:spPr bwMode="auto">
            <a:xfrm>
              <a:off x="787400" y="869950"/>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19" name="Freeform 20"/>
            <p:cNvSpPr>
              <a:spLocks/>
            </p:cNvSpPr>
            <p:nvPr/>
          </p:nvSpPr>
          <p:spPr bwMode="auto">
            <a:xfrm>
              <a:off x="787400" y="752475"/>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0" name="Freeform 21"/>
            <p:cNvSpPr>
              <a:spLocks/>
            </p:cNvSpPr>
            <p:nvPr/>
          </p:nvSpPr>
          <p:spPr bwMode="auto">
            <a:xfrm>
              <a:off x="787400" y="6397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1" name="Freeform 22"/>
            <p:cNvSpPr>
              <a:spLocks/>
            </p:cNvSpPr>
            <p:nvPr/>
          </p:nvSpPr>
          <p:spPr bwMode="auto">
            <a:xfrm>
              <a:off x="787400" y="523875"/>
              <a:ext cx="282575" cy="184150"/>
            </a:xfrm>
            <a:custGeom>
              <a:avLst/>
              <a:gdLst>
                <a:gd name="T0" fmla="*/ 0 w 178"/>
                <a:gd name="T1" fmla="*/ 2147483646 h 116"/>
                <a:gd name="T2" fmla="*/ 2147483646 w 178"/>
                <a:gd name="T3" fmla="*/ 2147483646 h 116"/>
                <a:gd name="T4" fmla="*/ 2147483646 w 178"/>
                <a:gd name="T5" fmla="*/ 2147483646 h 116"/>
                <a:gd name="T6" fmla="*/ 0 w 178"/>
                <a:gd name="T7" fmla="*/ 0 h 116"/>
                <a:gd name="T8" fmla="*/ 0 w 178"/>
                <a:gd name="T9" fmla="*/ 214748364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38"/>
                  </a:moveTo>
                  <a:lnTo>
                    <a:pt x="178" y="116"/>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2" name="Freeform 23"/>
            <p:cNvSpPr>
              <a:spLocks/>
            </p:cNvSpPr>
            <p:nvPr/>
          </p:nvSpPr>
          <p:spPr bwMode="auto">
            <a:xfrm>
              <a:off x="787400" y="411163"/>
              <a:ext cx="282575" cy="179388"/>
            </a:xfrm>
            <a:custGeom>
              <a:avLst/>
              <a:gdLst>
                <a:gd name="T0" fmla="*/ 0 w 178"/>
                <a:gd name="T1" fmla="*/ 2147483646 h 113"/>
                <a:gd name="T2" fmla="*/ 2147483646 w 178"/>
                <a:gd name="T3" fmla="*/ 2147483646 h 113"/>
                <a:gd name="T4" fmla="*/ 2147483646 w 178"/>
                <a:gd name="T5" fmla="*/ 2147483646 h 113"/>
                <a:gd name="T6" fmla="*/ 0 w 178"/>
                <a:gd name="T7" fmla="*/ 0 h 113"/>
                <a:gd name="T8" fmla="*/ 0 w 178"/>
                <a:gd name="T9" fmla="*/ 2147483646 h 113"/>
                <a:gd name="T10" fmla="*/ 0 60000 65536"/>
                <a:gd name="T11" fmla="*/ 0 60000 65536"/>
                <a:gd name="T12" fmla="*/ 0 60000 65536"/>
                <a:gd name="T13" fmla="*/ 0 60000 65536"/>
                <a:gd name="T14" fmla="*/ 0 60000 65536"/>
                <a:gd name="T15" fmla="*/ 0 w 178"/>
                <a:gd name="T16" fmla="*/ 0 h 113"/>
                <a:gd name="T17" fmla="*/ 178 w 178"/>
                <a:gd name="T18" fmla="*/ 113 h 113"/>
              </a:gdLst>
              <a:ahLst/>
              <a:cxnLst>
                <a:cxn ang="T10">
                  <a:pos x="T0" y="T1"/>
                </a:cxn>
                <a:cxn ang="T11">
                  <a:pos x="T2" y="T3"/>
                </a:cxn>
                <a:cxn ang="T12">
                  <a:pos x="T4" y="T5"/>
                </a:cxn>
                <a:cxn ang="T13">
                  <a:pos x="T6" y="T7"/>
                </a:cxn>
                <a:cxn ang="T14">
                  <a:pos x="T8" y="T9"/>
                </a:cxn>
              </a:cxnLst>
              <a:rect l="T15" t="T16" r="T17" b="T18"/>
              <a:pathLst>
                <a:path w="178" h="113">
                  <a:moveTo>
                    <a:pt x="0" y="37"/>
                  </a:moveTo>
                  <a:lnTo>
                    <a:pt x="178" y="113"/>
                  </a:lnTo>
                  <a:lnTo>
                    <a:pt x="178" y="75"/>
                  </a:lnTo>
                  <a:lnTo>
                    <a:pt x="0" y="0"/>
                  </a:lnTo>
                  <a:lnTo>
                    <a:pt x="0" y="37"/>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3" name="Freeform 24"/>
            <p:cNvSpPr>
              <a:spLocks/>
            </p:cNvSpPr>
            <p:nvPr/>
          </p:nvSpPr>
          <p:spPr bwMode="auto">
            <a:xfrm>
              <a:off x="787400" y="2968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4" name="Freeform 25"/>
            <p:cNvSpPr>
              <a:spLocks/>
            </p:cNvSpPr>
            <p:nvPr/>
          </p:nvSpPr>
          <p:spPr bwMode="auto">
            <a:xfrm>
              <a:off x="787400" y="180975"/>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5" name="Freeform 26"/>
            <p:cNvSpPr>
              <a:spLocks/>
            </p:cNvSpPr>
            <p:nvPr/>
          </p:nvSpPr>
          <p:spPr bwMode="auto">
            <a:xfrm>
              <a:off x="787400" y="682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26" name="Rectangle 27"/>
            <p:cNvSpPr>
              <a:spLocks noChangeArrowheads="1"/>
            </p:cNvSpPr>
            <p:nvPr/>
          </p:nvSpPr>
          <p:spPr bwMode="auto">
            <a:xfrm>
              <a:off x="1152525" y="285750"/>
              <a:ext cx="285750" cy="1370013"/>
            </a:xfrm>
            <a:prstGeom prst="rect">
              <a:avLst/>
            </a:prstGeom>
            <a:solidFill>
              <a:srgbClr val="F2E1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27" name="Rectangle 28"/>
            <p:cNvSpPr>
              <a:spLocks noChangeArrowheads="1"/>
            </p:cNvSpPr>
            <p:nvPr/>
          </p:nvSpPr>
          <p:spPr bwMode="auto">
            <a:xfrm>
              <a:off x="1152525" y="285750"/>
              <a:ext cx="285750" cy="128588"/>
            </a:xfrm>
            <a:prstGeom prst="rect">
              <a:avLst/>
            </a:prstGeom>
            <a:solidFill>
              <a:srgbClr val="4A5B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28" name="Rectangle 29"/>
            <p:cNvSpPr>
              <a:spLocks noChangeArrowheads="1"/>
            </p:cNvSpPr>
            <p:nvPr/>
          </p:nvSpPr>
          <p:spPr bwMode="auto">
            <a:xfrm>
              <a:off x="1254125" y="469900"/>
              <a:ext cx="85725" cy="1100138"/>
            </a:xfrm>
            <a:prstGeom prst="rect">
              <a:avLst/>
            </a:prstGeom>
            <a:solidFill>
              <a:srgbClr val="4A5B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29" name="Rectangle 30"/>
            <p:cNvSpPr>
              <a:spLocks noChangeArrowheads="1"/>
            </p:cNvSpPr>
            <p:nvPr/>
          </p:nvSpPr>
          <p:spPr bwMode="auto">
            <a:xfrm>
              <a:off x="1438275" y="-463550"/>
              <a:ext cx="187325" cy="2119313"/>
            </a:xfrm>
            <a:prstGeom prst="rect">
              <a:avLst/>
            </a:prstGeom>
            <a:solidFill>
              <a:srgbClr val="DF50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0" name="Rectangle 31"/>
            <p:cNvSpPr>
              <a:spLocks noChangeArrowheads="1"/>
            </p:cNvSpPr>
            <p:nvPr/>
          </p:nvSpPr>
          <p:spPr bwMode="auto">
            <a:xfrm>
              <a:off x="1482725" y="-395288"/>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1" name="Rectangle 32"/>
            <p:cNvSpPr>
              <a:spLocks noChangeArrowheads="1"/>
            </p:cNvSpPr>
            <p:nvPr/>
          </p:nvSpPr>
          <p:spPr bwMode="auto">
            <a:xfrm>
              <a:off x="1482725" y="-161925"/>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2" name="Rectangle 33"/>
            <p:cNvSpPr>
              <a:spLocks noChangeArrowheads="1"/>
            </p:cNvSpPr>
            <p:nvPr/>
          </p:nvSpPr>
          <p:spPr bwMode="auto">
            <a:xfrm>
              <a:off x="1482725" y="71438"/>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3" name="Oval 34"/>
            <p:cNvSpPr>
              <a:spLocks noChangeArrowheads="1"/>
            </p:cNvSpPr>
            <p:nvPr/>
          </p:nvSpPr>
          <p:spPr bwMode="auto">
            <a:xfrm>
              <a:off x="3373438" y="1524000"/>
              <a:ext cx="257175" cy="14763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4" name="Oval 35"/>
            <p:cNvSpPr>
              <a:spLocks noChangeArrowheads="1"/>
            </p:cNvSpPr>
            <p:nvPr/>
          </p:nvSpPr>
          <p:spPr bwMode="auto">
            <a:xfrm>
              <a:off x="3656013" y="1524000"/>
              <a:ext cx="255587" cy="14763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5" name="Oval 36"/>
            <p:cNvSpPr>
              <a:spLocks noChangeArrowheads="1"/>
            </p:cNvSpPr>
            <p:nvPr/>
          </p:nvSpPr>
          <p:spPr bwMode="auto">
            <a:xfrm>
              <a:off x="3351213" y="519113"/>
              <a:ext cx="180975" cy="177800"/>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6" name="Oval 37"/>
            <p:cNvSpPr>
              <a:spLocks noChangeArrowheads="1"/>
            </p:cNvSpPr>
            <p:nvPr/>
          </p:nvSpPr>
          <p:spPr bwMode="auto">
            <a:xfrm>
              <a:off x="3400425" y="573088"/>
              <a:ext cx="109537" cy="107950"/>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7" name="Oval 38"/>
            <p:cNvSpPr>
              <a:spLocks noChangeArrowheads="1"/>
            </p:cNvSpPr>
            <p:nvPr/>
          </p:nvSpPr>
          <p:spPr bwMode="auto">
            <a:xfrm>
              <a:off x="3757613" y="519113"/>
              <a:ext cx="176212" cy="177800"/>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8" name="Oval 39"/>
            <p:cNvSpPr>
              <a:spLocks noChangeArrowheads="1"/>
            </p:cNvSpPr>
            <p:nvPr/>
          </p:nvSpPr>
          <p:spPr bwMode="auto">
            <a:xfrm>
              <a:off x="3776663" y="573088"/>
              <a:ext cx="109537" cy="107950"/>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39" name="Freeform 40"/>
            <p:cNvSpPr>
              <a:spLocks/>
            </p:cNvSpPr>
            <p:nvPr/>
          </p:nvSpPr>
          <p:spPr bwMode="auto">
            <a:xfrm>
              <a:off x="2374900" y="919163"/>
              <a:ext cx="1176337" cy="996950"/>
            </a:xfrm>
            <a:custGeom>
              <a:avLst/>
              <a:gdLst>
                <a:gd name="T0" fmla="*/ 2147483646 w 313"/>
                <a:gd name="T1" fmla="*/ 2147483646 h 265"/>
                <a:gd name="T2" fmla="*/ 2147483646 w 313"/>
                <a:gd name="T3" fmla="*/ 2147483646 h 265"/>
                <a:gd name="T4" fmla="*/ 2147483646 w 313"/>
                <a:gd name="T5" fmla="*/ 2147483646 h 265"/>
                <a:gd name="T6" fmla="*/ 0 60000 65536"/>
                <a:gd name="T7" fmla="*/ 0 60000 65536"/>
                <a:gd name="T8" fmla="*/ 0 60000 65536"/>
                <a:gd name="T9" fmla="*/ 0 w 313"/>
                <a:gd name="T10" fmla="*/ 0 h 265"/>
                <a:gd name="T11" fmla="*/ 313 w 313"/>
                <a:gd name="T12" fmla="*/ 265 h 265"/>
              </a:gdLst>
              <a:ahLst/>
              <a:cxnLst>
                <a:cxn ang="T6">
                  <a:pos x="T0" y="T1"/>
                </a:cxn>
                <a:cxn ang="T7">
                  <a:pos x="T2" y="T3"/>
                </a:cxn>
                <a:cxn ang="T8">
                  <a:pos x="T4" y="T5"/>
                </a:cxn>
              </a:cxnLst>
              <a:rect l="T9" t="T10" r="T11" b="T12"/>
              <a:pathLst>
                <a:path w="313" h="265">
                  <a:moveTo>
                    <a:pt x="292" y="81"/>
                  </a:moveTo>
                  <a:cubicBezTo>
                    <a:pt x="313" y="162"/>
                    <a:pt x="58" y="265"/>
                    <a:pt x="29" y="146"/>
                  </a:cubicBezTo>
                  <a:cubicBezTo>
                    <a:pt x="0" y="27"/>
                    <a:pt x="272" y="0"/>
                    <a:pt x="292" y="81"/>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40" name="Freeform 41"/>
            <p:cNvSpPr>
              <a:spLocks noEditPoints="1"/>
            </p:cNvSpPr>
            <p:nvPr/>
          </p:nvSpPr>
          <p:spPr bwMode="auto">
            <a:xfrm>
              <a:off x="2501900" y="1087438"/>
              <a:ext cx="947737" cy="538163"/>
            </a:xfrm>
            <a:custGeom>
              <a:avLst/>
              <a:gdLst>
                <a:gd name="T0" fmla="*/ 2147483646 w 252"/>
                <a:gd name="T1" fmla="*/ 2147483646 h 143"/>
                <a:gd name="T2" fmla="*/ 2147483646 w 252"/>
                <a:gd name="T3" fmla="*/ 2147483646 h 143"/>
                <a:gd name="T4" fmla="*/ 2147483646 w 252"/>
                <a:gd name="T5" fmla="*/ 2147483646 h 143"/>
                <a:gd name="T6" fmla="*/ 2147483646 w 252"/>
                <a:gd name="T7" fmla="*/ 2147483646 h 143"/>
                <a:gd name="T8" fmla="*/ 2147483646 w 252"/>
                <a:gd name="T9" fmla="*/ 2147483646 h 143"/>
                <a:gd name="T10" fmla="*/ 2147483646 w 252"/>
                <a:gd name="T11" fmla="*/ 2147483646 h 143"/>
                <a:gd name="T12" fmla="*/ 2147483646 w 252"/>
                <a:gd name="T13" fmla="*/ 2147483646 h 143"/>
                <a:gd name="T14" fmla="*/ 2147483646 w 252"/>
                <a:gd name="T15" fmla="*/ 2147483646 h 143"/>
                <a:gd name="T16" fmla="*/ 2147483646 w 252"/>
                <a:gd name="T17" fmla="*/ 2147483646 h 143"/>
                <a:gd name="T18" fmla="*/ 2147483646 w 252"/>
                <a:gd name="T19" fmla="*/ 2147483646 h 143"/>
                <a:gd name="T20" fmla="*/ 2147483646 w 252"/>
                <a:gd name="T21" fmla="*/ 2147483646 h 143"/>
                <a:gd name="T22" fmla="*/ 2147483646 w 252"/>
                <a:gd name="T23" fmla="*/ 2147483646 h 143"/>
                <a:gd name="T24" fmla="*/ 2147483646 w 252"/>
                <a:gd name="T25" fmla="*/ 2147483646 h 143"/>
                <a:gd name="T26" fmla="*/ 2147483646 w 252"/>
                <a:gd name="T27" fmla="*/ 2147483646 h 143"/>
                <a:gd name="T28" fmla="*/ 2147483646 w 252"/>
                <a:gd name="T29" fmla="*/ 2147483646 h 143"/>
                <a:gd name="T30" fmla="*/ 2147483646 w 252"/>
                <a:gd name="T31" fmla="*/ 2147483646 h 143"/>
                <a:gd name="T32" fmla="*/ 2147483646 w 252"/>
                <a:gd name="T33" fmla="*/ 2147483646 h 143"/>
                <a:gd name="T34" fmla="*/ 2147483646 w 252"/>
                <a:gd name="T35" fmla="*/ 2147483646 h 143"/>
                <a:gd name="T36" fmla="*/ 2147483646 w 252"/>
                <a:gd name="T37" fmla="*/ 2147483646 h 143"/>
                <a:gd name="T38" fmla="*/ 2147483646 w 252"/>
                <a:gd name="T39" fmla="*/ 2147483646 h 143"/>
                <a:gd name="T40" fmla="*/ 2147483646 w 252"/>
                <a:gd name="T41" fmla="*/ 2147483646 h 143"/>
                <a:gd name="T42" fmla="*/ 2147483646 w 252"/>
                <a:gd name="T43" fmla="*/ 2147483646 h 143"/>
                <a:gd name="T44" fmla="*/ 2147483646 w 252"/>
                <a:gd name="T45" fmla="*/ 2147483646 h 143"/>
                <a:gd name="T46" fmla="*/ 2147483646 w 252"/>
                <a:gd name="T47" fmla="*/ 2147483646 h 143"/>
                <a:gd name="T48" fmla="*/ 2147483646 w 252"/>
                <a:gd name="T49" fmla="*/ 2147483646 h 143"/>
                <a:gd name="T50" fmla="*/ 2147483646 w 252"/>
                <a:gd name="T51" fmla="*/ 2147483646 h 143"/>
                <a:gd name="T52" fmla="*/ 2147483646 w 252"/>
                <a:gd name="T53" fmla="*/ 2147483646 h 143"/>
                <a:gd name="T54" fmla="*/ 2147483646 w 252"/>
                <a:gd name="T55" fmla="*/ 2147483646 h 143"/>
                <a:gd name="T56" fmla="*/ 2147483646 w 252"/>
                <a:gd name="T57" fmla="*/ 2147483646 h 143"/>
                <a:gd name="T58" fmla="*/ 2147483646 w 252"/>
                <a:gd name="T59" fmla="*/ 2147483646 h 143"/>
                <a:gd name="T60" fmla="*/ 2147483646 w 252"/>
                <a:gd name="T61" fmla="*/ 2147483646 h 143"/>
                <a:gd name="T62" fmla="*/ 2147483646 w 252"/>
                <a:gd name="T63" fmla="*/ 2147483646 h 143"/>
                <a:gd name="T64" fmla="*/ 2147483646 w 252"/>
                <a:gd name="T65" fmla="*/ 2147483646 h 143"/>
                <a:gd name="T66" fmla="*/ 2147483646 w 252"/>
                <a:gd name="T67" fmla="*/ 2147483646 h 143"/>
                <a:gd name="T68" fmla="*/ 2147483646 w 252"/>
                <a:gd name="T69" fmla="*/ 2147483646 h 143"/>
                <a:gd name="T70" fmla="*/ 2147483646 w 252"/>
                <a:gd name="T71" fmla="*/ 2147483646 h 143"/>
                <a:gd name="T72" fmla="*/ 2147483646 w 252"/>
                <a:gd name="T73" fmla="*/ 2147483646 h 143"/>
                <a:gd name="T74" fmla="*/ 2147483646 w 252"/>
                <a:gd name="T75" fmla="*/ 2147483646 h 143"/>
                <a:gd name="T76" fmla="*/ 2147483646 w 252"/>
                <a:gd name="T77" fmla="*/ 2147483646 h 143"/>
                <a:gd name="T78" fmla="*/ 2147483646 w 252"/>
                <a:gd name="T79" fmla="*/ 2147483646 h 143"/>
                <a:gd name="T80" fmla="*/ 2147483646 w 252"/>
                <a:gd name="T81" fmla="*/ 2147483646 h 143"/>
                <a:gd name="T82" fmla="*/ 2147483646 w 252"/>
                <a:gd name="T83" fmla="*/ 2147483646 h 143"/>
                <a:gd name="T84" fmla="*/ 2147483646 w 252"/>
                <a:gd name="T85" fmla="*/ 2147483646 h 143"/>
                <a:gd name="T86" fmla="*/ 2147483646 w 252"/>
                <a:gd name="T87" fmla="*/ 2147483646 h 143"/>
                <a:gd name="T88" fmla="*/ 2147483646 w 252"/>
                <a:gd name="T89" fmla="*/ 2147483646 h 143"/>
                <a:gd name="T90" fmla="*/ 2147483646 w 252"/>
                <a:gd name="T91" fmla="*/ 2147483646 h 1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2"/>
                <a:gd name="T139" fmla="*/ 0 h 143"/>
                <a:gd name="T140" fmla="*/ 252 w 252"/>
                <a:gd name="T141" fmla="*/ 143 h 1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2" h="143">
                  <a:moveTo>
                    <a:pt x="249" y="38"/>
                  </a:moveTo>
                  <a:cubicBezTo>
                    <a:pt x="252" y="52"/>
                    <a:pt x="246" y="66"/>
                    <a:pt x="233" y="79"/>
                  </a:cubicBezTo>
                  <a:cubicBezTo>
                    <a:pt x="233" y="75"/>
                    <a:pt x="233" y="75"/>
                    <a:pt x="233" y="75"/>
                  </a:cubicBezTo>
                  <a:cubicBezTo>
                    <a:pt x="242" y="26"/>
                    <a:pt x="242" y="26"/>
                    <a:pt x="242" y="26"/>
                  </a:cubicBezTo>
                  <a:cubicBezTo>
                    <a:pt x="245" y="29"/>
                    <a:pt x="247" y="33"/>
                    <a:pt x="249" y="38"/>
                  </a:cubicBezTo>
                  <a:close/>
                  <a:moveTo>
                    <a:pt x="233" y="24"/>
                  </a:moveTo>
                  <a:cubicBezTo>
                    <a:pt x="233" y="17"/>
                    <a:pt x="233" y="17"/>
                    <a:pt x="233" y="17"/>
                  </a:cubicBezTo>
                  <a:cubicBezTo>
                    <a:pt x="234" y="18"/>
                    <a:pt x="234" y="18"/>
                    <a:pt x="234" y="18"/>
                  </a:cubicBezTo>
                  <a:lnTo>
                    <a:pt x="233" y="24"/>
                  </a:lnTo>
                  <a:close/>
                  <a:moveTo>
                    <a:pt x="233" y="79"/>
                  </a:moveTo>
                  <a:cubicBezTo>
                    <a:pt x="233" y="80"/>
                    <a:pt x="232" y="80"/>
                    <a:pt x="232" y="81"/>
                  </a:cubicBezTo>
                  <a:cubicBezTo>
                    <a:pt x="233" y="75"/>
                    <a:pt x="233" y="75"/>
                    <a:pt x="233" y="75"/>
                  </a:cubicBezTo>
                  <a:lnTo>
                    <a:pt x="233" y="79"/>
                  </a:lnTo>
                  <a:close/>
                  <a:moveTo>
                    <a:pt x="233" y="17"/>
                  </a:moveTo>
                  <a:cubicBezTo>
                    <a:pt x="229" y="15"/>
                    <a:pt x="224" y="12"/>
                    <a:pt x="219" y="10"/>
                  </a:cubicBezTo>
                  <a:cubicBezTo>
                    <a:pt x="206" y="81"/>
                    <a:pt x="206" y="81"/>
                    <a:pt x="206" y="81"/>
                  </a:cubicBezTo>
                  <a:cubicBezTo>
                    <a:pt x="206" y="102"/>
                    <a:pt x="206" y="102"/>
                    <a:pt x="206" y="102"/>
                  </a:cubicBezTo>
                  <a:cubicBezTo>
                    <a:pt x="211" y="98"/>
                    <a:pt x="216" y="95"/>
                    <a:pt x="221" y="91"/>
                  </a:cubicBezTo>
                  <a:cubicBezTo>
                    <a:pt x="233" y="24"/>
                    <a:pt x="233" y="24"/>
                    <a:pt x="233" y="24"/>
                  </a:cubicBezTo>
                  <a:lnTo>
                    <a:pt x="233" y="17"/>
                  </a:lnTo>
                  <a:close/>
                  <a:moveTo>
                    <a:pt x="206" y="30"/>
                  </a:moveTo>
                  <a:cubicBezTo>
                    <a:pt x="206" y="6"/>
                    <a:pt x="206" y="6"/>
                    <a:pt x="206" y="6"/>
                  </a:cubicBezTo>
                  <a:cubicBezTo>
                    <a:pt x="208" y="6"/>
                    <a:pt x="209" y="7"/>
                    <a:pt x="210" y="7"/>
                  </a:cubicBezTo>
                  <a:lnTo>
                    <a:pt x="206" y="30"/>
                  </a:lnTo>
                  <a:close/>
                  <a:moveTo>
                    <a:pt x="206" y="6"/>
                  </a:moveTo>
                  <a:cubicBezTo>
                    <a:pt x="206" y="30"/>
                    <a:pt x="206" y="30"/>
                    <a:pt x="206" y="30"/>
                  </a:cubicBezTo>
                  <a:cubicBezTo>
                    <a:pt x="191" y="111"/>
                    <a:pt x="191" y="111"/>
                    <a:pt x="191" y="111"/>
                  </a:cubicBezTo>
                  <a:cubicBezTo>
                    <a:pt x="187" y="113"/>
                    <a:pt x="183" y="115"/>
                    <a:pt x="179" y="117"/>
                  </a:cubicBezTo>
                  <a:cubicBezTo>
                    <a:pt x="179" y="86"/>
                    <a:pt x="179" y="86"/>
                    <a:pt x="179" y="86"/>
                  </a:cubicBezTo>
                  <a:cubicBezTo>
                    <a:pt x="195" y="3"/>
                    <a:pt x="195" y="3"/>
                    <a:pt x="195" y="3"/>
                  </a:cubicBezTo>
                  <a:cubicBezTo>
                    <a:pt x="199" y="4"/>
                    <a:pt x="202" y="5"/>
                    <a:pt x="206" y="6"/>
                  </a:cubicBezTo>
                  <a:close/>
                  <a:moveTo>
                    <a:pt x="206" y="81"/>
                  </a:moveTo>
                  <a:cubicBezTo>
                    <a:pt x="202" y="105"/>
                    <a:pt x="202" y="105"/>
                    <a:pt x="202" y="105"/>
                  </a:cubicBezTo>
                  <a:cubicBezTo>
                    <a:pt x="203" y="104"/>
                    <a:pt x="205" y="103"/>
                    <a:pt x="206" y="102"/>
                  </a:cubicBezTo>
                  <a:lnTo>
                    <a:pt x="206" y="81"/>
                  </a:lnTo>
                  <a:close/>
                  <a:moveTo>
                    <a:pt x="179" y="35"/>
                  </a:moveTo>
                  <a:cubicBezTo>
                    <a:pt x="186" y="2"/>
                    <a:pt x="186" y="2"/>
                    <a:pt x="186" y="2"/>
                  </a:cubicBezTo>
                  <a:cubicBezTo>
                    <a:pt x="184" y="2"/>
                    <a:pt x="182" y="1"/>
                    <a:pt x="179" y="1"/>
                  </a:cubicBezTo>
                  <a:lnTo>
                    <a:pt x="179" y="35"/>
                  </a:lnTo>
                  <a:close/>
                  <a:moveTo>
                    <a:pt x="179" y="1"/>
                  </a:moveTo>
                  <a:cubicBezTo>
                    <a:pt x="179" y="35"/>
                    <a:pt x="179" y="35"/>
                    <a:pt x="179" y="35"/>
                  </a:cubicBezTo>
                  <a:cubicBezTo>
                    <a:pt x="163" y="124"/>
                    <a:pt x="163" y="124"/>
                    <a:pt x="163" y="124"/>
                  </a:cubicBezTo>
                  <a:cubicBezTo>
                    <a:pt x="160" y="126"/>
                    <a:pt x="156" y="127"/>
                    <a:pt x="153" y="128"/>
                  </a:cubicBezTo>
                  <a:cubicBezTo>
                    <a:pt x="153" y="91"/>
                    <a:pt x="153" y="91"/>
                    <a:pt x="153" y="91"/>
                  </a:cubicBezTo>
                  <a:cubicBezTo>
                    <a:pt x="170" y="1"/>
                    <a:pt x="170" y="1"/>
                    <a:pt x="170" y="1"/>
                  </a:cubicBezTo>
                  <a:cubicBezTo>
                    <a:pt x="173" y="1"/>
                    <a:pt x="176" y="1"/>
                    <a:pt x="179" y="1"/>
                  </a:cubicBezTo>
                  <a:close/>
                  <a:moveTo>
                    <a:pt x="179" y="86"/>
                  </a:moveTo>
                  <a:cubicBezTo>
                    <a:pt x="173" y="120"/>
                    <a:pt x="173" y="120"/>
                    <a:pt x="173" y="120"/>
                  </a:cubicBezTo>
                  <a:cubicBezTo>
                    <a:pt x="175" y="119"/>
                    <a:pt x="177" y="118"/>
                    <a:pt x="179" y="117"/>
                  </a:cubicBezTo>
                  <a:lnTo>
                    <a:pt x="179" y="86"/>
                  </a:lnTo>
                  <a:close/>
                  <a:moveTo>
                    <a:pt x="153" y="40"/>
                  </a:moveTo>
                  <a:cubicBezTo>
                    <a:pt x="160" y="0"/>
                    <a:pt x="160" y="0"/>
                    <a:pt x="160" y="0"/>
                  </a:cubicBezTo>
                  <a:cubicBezTo>
                    <a:pt x="158" y="0"/>
                    <a:pt x="155" y="0"/>
                    <a:pt x="153" y="0"/>
                  </a:cubicBezTo>
                  <a:lnTo>
                    <a:pt x="153" y="40"/>
                  </a:lnTo>
                  <a:close/>
                  <a:moveTo>
                    <a:pt x="153" y="0"/>
                  </a:moveTo>
                  <a:cubicBezTo>
                    <a:pt x="153" y="40"/>
                    <a:pt x="153" y="40"/>
                    <a:pt x="153" y="40"/>
                  </a:cubicBezTo>
                  <a:cubicBezTo>
                    <a:pt x="136" y="134"/>
                    <a:pt x="136" y="134"/>
                    <a:pt x="136" y="134"/>
                  </a:cubicBezTo>
                  <a:cubicBezTo>
                    <a:pt x="132" y="135"/>
                    <a:pt x="129" y="136"/>
                    <a:pt x="126" y="136"/>
                  </a:cubicBezTo>
                  <a:cubicBezTo>
                    <a:pt x="126" y="95"/>
                    <a:pt x="126" y="95"/>
                    <a:pt x="126" y="95"/>
                  </a:cubicBezTo>
                  <a:cubicBezTo>
                    <a:pt x="144" y="1"/>
                    <a:pt x="144" y="1"/>
                    <a:pt x="144" y="1"/>
                  </a:cubicBezTo>
                  <a:cubicBezTo>
                    <a:pt x="147" y="1"/>
                    <a:pt x="150" y="0"/>
                    <a:pt x="153" y="0"/>
                  </a:cubicBezTo>
                  <a:close/>
                  <a:moveTo>
                    <a:pt x="153" y="91"/>
                  </a:moveTo>
                  <a:cubicBezTo>
                    <a:pt x="146" y="131"/>
                    <a:pt x="146" y="131"/>
                    <a:pt x="146" y="131"/>
                  </a:cubicBezTo>
                  <a:cubicBezTo>
                    <a:pt x="148" y="130"/>
                    <a:pt x="150" y="129"/>
                    <a:pt x="153" y="128"/>
                  </a:cubicBezTo>
                  <a:lnTo>
                    <a:pt x="153" y="91"/>
                  </a:lnTo>
                  <a:close/>
                  <a:moveTo>
                    <a:pt x="126" y="44"/>
                  </a:moveTo>
                  <a:cubicBezTo>
                    <a:pt x="134" y="1"/>
                    <a:pt x="134" y="1"/>
                    <a:pt x="134" y="1"/>
                  </a:cubicBezTo>
                  <a:cubicBezTo>
                    <a:pt x="132" y="2"/>
                    <a:pt x="129" y="2"/>
                    <a:pt x="126" y="2"/>
                  </a:cubicBezTo>
                  <a:lnTo>
                    <a:pt x="126" y="44"/>
                  </a:lnTo>
                  <a:close/>
                  <a:moveTo>
                    <a:pt x="126" y="2"/>
                  </a:moveTo>
                  <a:cubicBezTo>
                    <a:pt x="126" y="44"/>
                    <a:pt x="126" y="44"/>
                    <a:pt x="126" y="44"/>
                  </a:cubicBezTo>
                  <a:cubicBezTo>
                    <a:pt x="109" y="140"/>
                    <a:pt x="109" y="140"/>
                    <a:pt x="109" y="140"/>
                  </a:cubicBezTo>
                  <a:cubicBezTo>
                    <a:pt x="106" y="141"/>
                    <a:pt x="103" y="141"/>
                    <a:pt x="100" y="141"/>
                  </a:cubicBezTo>
                  <a:cubicBezTo>
                    <a:pt x="100" y="99"/>
                    <a:pt x="100" y="99"/>
                    <a:pt x="100" y="99"/>
                  </a:cubicBezTo>
                  <a:cubicBezTo>
                    <a:pt x="118" y="3"/>
                    <a:pt x="118" y="3"/>
                    <a:pt x="118" y="3"/>
                  </a:cubicBezTo>
                  <a:cubicBezTo>
                    <a:pt x="120" y="3"/>
                    <a:pt x="123" y="3"/>
                    <a:pt x="126" y="2"/>
                  </a:cubicBezTo>
                  <a:close/>
                  <a:moveTo>
                    <a:pt x="126" y="95"/>
                  </a:moveTo>
                  <a:cubicBezTo>
                    <a:pt x="118" y="138"/>
                    <a:pt x="118" y="138"/>
                    <a:pt x="118" y="138"/>
                  </a:cubicBezTo>
                  <a:cubicBezTo>
                    <a:pt x="121" y="138"/>
                    <a:pt x="124" y="137"/>
                    <a:pt x="126" y="136"/>
                  </a:cubicBezTo>
                  <a:lnTo>
                    <a:pt x="126" y="95"/>
                  </a:lnTo>
                  <a:close/>
                  <a:moveTo>
                    <a:pt x="100" y="48"/>
                  </a:moveTo>
                  <a:cubicBezTo>
                    <a:pt x="108" y="5"/>
                    <a:pt x="108" y="5"/>
                    <a:pt x="108" y="5"/>
                  </a:cubicBezTo>
                  <a:cubicBezTo>
                    <a:pt x="105" y="6"/>
                    <a:pt x="102" y="6"/>
                    <a:pt x="100" y="7"/>
                  </a:cubicBezTo>
                  <a:lnTo>
                    <a:pt x="100" y="48"/>
                  </a:lnTo>
                  <a:close/>
                  <a:moveTo>
                    <a:pt x="100" y="7"/>
                  </a:moveTo>
                  <a:cubicBezTo>
                    <a:pt x="100" y="48"/>
                    <a:pt x="100" y="48"/>
                    <a:pt x="100" y="48"/>
                  </a:cubicBezTo>
                  <a:cubicBezTo>
                    <a:pt x="82" y="143"/>
                    <a:pt x="82" y="143"/>
                    <a:pt x="82" y="143"/>
                  </a:cubicBezTo>
                  <a:cubicBezTo>
                    <a:pt x="79" y="143"/>
                    <a:pt x="76" y="143"/>
                    <a:pt x="73" y="143"/>
                  </a:cubicBezTo>
                  <a:cubicBezTo>
                    <a:pt x="73" y="103"/>
                    <a:pt x="73" y="103"/>
                    <a:pt x="73" y="103"/>
                  </a:cubicBezTo>
                  <a:cubicBezTo>
                    <a:pt x="91" y="9"/>
                    <a:pt x="91" y="9"/>
                    <a:pt x="91" y="9"/>
                  </a:cubicBezTo>
                  <a:cubicBezTo>
                    <a:pt x="94" y="8"/>
                    <a:pt x="97" y="7"/>
                    <a:pt x="100" y="7"/>
                  </a:cubicBezTo>
                  <a:close/>
                  <a:moveTo>
                    <a:pt x="100" y="99"/>
                  </a:moveTo>
                  <a:cubicBezTo>
                    <a:pt x="92" y="142"/>
                    <a:pt x="92" y="142"/>
                    <a:pt x="92" y="142"/>
                  </a:cubicBezTo>
                  <a:cubicBezTo>
                    <a:pt x="95" y="142"/>
                    <a:pt x="97" y="142"/>
                    <a:pt x="100" y="141"/>
                  </a:cubicBezTo>
                  <a:lnTo>
                    <a:pt x="100" y="99"/>
                  </a:lnTo>
                  <a:close/>
                  <a:moveTo>
                    <a:pt x="73" y="52"/>
                  </a:moveTo>
                  <a:cubicBezTo>
                    <a:pt x="81" y="12"/>
                    <a:pt x="81" y="12"/>
                    <a:pt x="81" y="12"/>
                  </a:cubicBezTo>
                  <a:cubicBezTo>
                    <a:pt x="78" y="13"/>
                    <a:pt x="76" y="13"/>
                    <a:pt x="73" y="14"/>
                  </a:cubicBezTo>
                  <a:lnTo>
                    <a:pt x="73" y="52"/>
                  </a:lnTo>
                  <a:close/>
                  <a:moveTo>
                    <a:pt x="73" y="14"/>
                  </a:moveTo>
                  <a:cubicBezTo>
                    <a:pt x="73" y="52"/>
                    <a:pt x="73" y="52"/>
                    <a:pt x="73" y="52"/>
                  </a:cubicBezTo>
                  <a:cubicBezTo>
                    <a:pt x="57" y="141"/>
                    <a:pt x="57" y="141"/>
                    <a:pt x="57" y="141"/>
                  </a:cubicBezTo>
                  <a:cubicBezTo>
                    <a:pt x="54" y="141"/>
                    <a:pt x="50" y="140"/>
                    <a:pt x="47" y="139"/>
                  </a:cubicBezTo>
                  <a:cubicBezTo>
                    <a:pt x="47" y="106"/>
                    <a:pt x="47" y="106"/>
                    <a:pt x="47" y="106"/>
                  </a:cubicBezTo>
                  <a:cubicBezTo>
                    <a:pt x="63" y="18"/>
                    <a:pt x="63" y="18"/>
                    <a:pt x="63" y="18"/>
                  </a:cubicBezTo>
                  <a:cubicBezTo>
                    <a:pt x="67" y="17"/>
                    <a:pt x="70" y="15"/>
                    <a:pt x="73" y="14"/>
                  </a:cubicBezTo>
                  <a:close/>
                  <a:moveTo>
                    <a:pt x="73" y="103"/>
                  </a:moveTo>
                  <a:cubicBezTo>
                    <a:pt x="66" y="142"/>
                    <a:pt x="66" y="142"/>
                    <a:pt x="66" y="142"/>
                  </a:cubicBezTo>
                  <a:cubicBezTo>
                    <a:pt x="69" y="143"/>
                    <a:pt x="71" y="143"/>
                    <a:pt x="73" y="143"/>
                  </a:cubicBezTo>
                  <a:lnTo>
                    <a:pt x="73" y="103"/>
                  </a:lnTo>
                  <a:close/>
                  <a:moveTo>
                    <a:pt x="47" y="54"/>
                  </a:moveTo>
                  <a:cubicBezTo>
                    <a:pt x="53" y="23"/>
                    <a:pt x="53" y="23"/>
                    <a:pt x="53" y="23"/>
                  </a:cubicBezTo>
                  <a:cubicBezTo>
                    <a:pt x="51" y="24"/>
                    <a:pt x="49" y="25"/>
                    <a:pt x="47" y="26"/>
                  </a:cubicBezTo>
                  <a:lnTo>
                    <a:pt x="47" y="54"/>
                  </a:lnTo>
                  <a:close/>
                  <a:moveTo>
                    <a:pt x="47" y="26"/>
                  </a:moveTo>
                  <a:cubicBezTo>
                    <a:pt x="47" y="54"/>
                    <a:pt x="47" y="54"/>
                    <a:pt x="47" y="54"/>
                  </a:cubicBezTo>
                  <a:cubicBezTo>
                    <a:pt x="33" y="134"/>
                    <a:pt x="33" y="134"/>
                    <a:pt x="33" y="134"/>
                  </a:cubicBezTo>
                  <a:cubicBezTo>
                    <a:pt x="28" y="131"/>
                    <a:pt x="24" y="129"/>
                    <a:pt x="21" y="126"/>
                  </a:cubicBezTo>
                  <a:cubicBezTo>
                    <a:pt x="21" y="108"/>
                    <a:pt x="21" y="108"/>
                    <a:pt x="21" y="108"/>
                  </a:cubicBezTo>
                  <a:cubicBezTo>
                    <a:pt x="35" y="33"/>
                    <a:pt x="35" y="33"/>
                    <a:pt x="35" y="33"/>
                  </a:cubicBezTo>
                  <a:cubicBezTo>
                    <a:pt x="39" y="31"/>
                    <a:pt x="43" y="28"/>
                    <a:pt x="47" y="26"/>
                  </a:cubicBezTo>
                  <a:close/>
                  <a:moveTo>
                    <a:pt x="47" y="106"/>
                  </a:moveTo>
                  <a:cubicBezTo>
                    <a:pt x="41" y="137"/>
                    <a:pt x="41" y="137"/>
                    <a:pt x="41" y="137"/>
                  </a:cubicBezTo>
                  <a:cubicBezTo>
                    <a:pt x="43" y="138"/>
                    <a:pt x="45" y="139"/>
                    <a:pt x="47" y="139"/>
                  </a:cubicBezTo>
                  <a:lnTo>
                    <a:pt x="47" y="106"/>
                  </a:lnTo>
                  <a:close/>
                  <a:moveTo>
                    <a:pt x="21" y="57"/>
                  </a:moveTo>
                  <a:cubicBezTo>
                    <a:pt x="24" y="42"/>
                    <a:pt x="24" y="42"/>
                    <a:pt x="24" y="42"/>
                  </a:cubicBezTo>
                  <a:cubicBezTo>
                    <a:pt x="23" y="43"/>
                    <a:pt x="22" y="44"/>
                    <a:pt x="21" y="45"/>
                  </a:cubicBezTo>
                  <a:lnTo>
                    <a:pt x="21" y="57"/>
                  </a:lnTo>
                  <a:close/>
                  <a:moveTo>
                    <a:pt x="21" y="45"/>
                  </a:moveTo>
                  <a:cubicBezTo>
                    <a:pt x="21" y="57"/>
                    <a:pt x="21" y="57"/>
                    <a:pt x="21" y="57"/>
                  </a:cubicBezTo>
                  <a:cubicBezTo>
                    <a:pt x="11" y="113"/>
                    <a:pt x="11" y="113"/>
                    <a:pt x="11" y="113"/>
                  </a:cubicBezTo>
                  <a:cubicBezTo>
                    <a:pt x="8" y="109"/>
                    <a:pt x="6" y="104"/>
                    <a:pt x="5" y="98"/>
                  </a:cubicBezTo>
                  <a:cubicBezTo>
                    <a:pt x="0" y="77"/>
                    <a:pt x="7" y="59"/>
                    <a:pt x="21" y="45"/>
                  </a:cubicBezTo>
                  <a:close/>
                  <a:moveTo>
                    <a:pt x="21" y="108"/>
                  </a:moveTo>
                  <a:cubicBezTo>
                    <a:pt x="18" y="123"/>
                    <a:pt x="18" y="123"/>
                    <a:pt x="18" y="123"/>
                  </a:cubicBezTo>
                  <a:cubicBezTo>
                    <a:pt x="19" y="124"/>
                    <a:pt x="20" y="125"/>
                    <a:pt x="21" y="126"/>
                  </a:cubicBezTo>
                  <a:lnTo>
                    <a:pt x="21" y="108"/>
                  </a:ln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41" name="Freeform 42"/>
            <p:cNvSpPr>
              <a:spLocks/>
            </p:cNvSpPr>
            <p:nvPr/>
          </p:nvSpPr>
          <p:spPr bwMode="auto">
            <a:xfrm>
              <a:off x="2930525" y="606425"/>
              <a:ext cx="1425575" cy="993775"/>
            </a:xfrm>
            <a:custGeom>
              <a:avLst/>
              <a:gdLst>
                <a:gd name="T0" fmla="*/ 2147483646 w 379"/>
                <a:gd name="T1" fmla="*/ 0 h 264"/>
                <a:gd name="T2" fmla="*/ 2147483646 w 379"/>
                <a:gd name="T3" fmla="*/ 2147483646 h 264"/>
                <a:gd name="T4" fmla="*/ 2147483646 w 379"/>
                <a:gd name="T5" fmla="*/ 0 h 264"/>
                <a:gd name="T6" fmla="*/ 0 60000 65536"/>
                <a:gd name="T7" fmla="*/ 0 60000 65536"/>
                <a:gd name="T8" fmla="*/ 0 60000 65536"/>
                <a:gd name="T9" fmla="*/ 0 w 379"/>
                <a:gd name="T10" fmla="*/ 0 h 264"/>
                <a:gd name="T11" fmla="*/ 379 w 379"/>
                <a:gd name="T12" fmla="*/ 264 h 264"/>
              </a:gdLst>
              <a:ahLst/>
              <a:cxnLst>
                <a:cxn ang="T6">
                  <a:pos x="T0" y="T1"/>
                </a:cxn>
                <a:cxn ang="T7">
                  <a:pos x="T2" y="T3"/>
                </a:cxn>
                <a:cxn ang="T8">
                  <a:pos x="T4" y="T5"/>
                </a:cxn>
              </a:cxnLst>
              <a:rect l="T9" t="T10" r="T11" b="T12"/>
              <a:pathLst>
                <a:path w="379" h="264">
                  <a:moveTo>
                    <a:pt x="190" y="0"/>
                  </a:moveTo>
                  <a:cubicBezTo>
                    <a:pt x="322" y="0"/>
                    <a:pt x="379" y="264"/>
                    <a:pt x="190" y="264"/>
                  </a:cubicBezTo>
                  <a:cubicBezTo>
                    <a:pt x="0" y="264"/>
                    <a:pt x="58" y="0"/>
                    <a:pt x="190" y="0"/>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42" name="Freeform 43"/>
            <p:cNvSpPr>
              <a:spLocks/>
            </p:cNvSpPr>
            <p:nvPr/>
          </p:nvSpPr>
          <p:spPr bwMode="auto">
            <a:xfrm>
              <a:off x="2987675" y="644525"/>
              <a:ext cx="1311275" cy="917575"/>
            </a:xfrm>
            <a:custGeom>
              <a:avLst/>
              <a:gdLst>
                <a:gd name="T0" fmla="*/ 2147483646 w 349"/>
                <a:gd name="T1" fmla="*/ 0 h 244"/>
                <a:gd name="T2" fmla="*/ 2147483646 w 349"/>
                <a:gd name="T3" fmla="*/ 2147483646 h 244"/>
                <a:gd name="T4" fmla="*/ 2147483646 w 349"/>
                <a:gd name="T5" fmla="*/ 0 h 244"/>
                <a:gd name="T6" fmla="*/ 0 60000 65536"/>
                <a:gd name="T7" fmla="*/ 0 60000 65536"/>
                <a:gd name="T8" fmla="*/ 0 60000 65536"/>
                <a:gd name="T9" fmla="*/ 0 w 349"/>
                <a:gd name="T10" fmla="*/ 0 h 244"/>
                <a:gd name="T11" fmla="*/ 349 w 349"/>
                <a:gd name="T12" fmla="*/ 244 h 244"/>
              </a:gdLst>
              <a:ahLst/>
              <a:cxnLst>
                <a:cxn ang="T6">
                  <a:pos x="T0" y="T1"/>
                </a:cxn>
                <a:cxn ang="T7">
                  <a:pos x="T2" y="T3"/>
                </a:cxn>
                <a:cxn ang="T8">
                  <a:pos x="T4" y="T5"/>
                </a:cxn>
              </a:cxnLst>
              <a:rect l="T9" t="T10" r="T11" b="T12"/>
              <a:pathLst>
                <a:path w="349" h="244">
                  <a:moveTo>
                    <a:pt x="175" y="0"/>
                  </a:moveTo>
                  <a:cubicBezTo>
                    <a:pt x="296" y="0"/>
                    <a:pt x="349" y="244"/>
                    <a:pt x="175" y="244"/>
                  </a:cubicBezTo>
                  <a:cubicBezTo>
                    <a:pt x="0" y="244"/>
                    <a:pt x="53" y="0"/>
                    <a:pt x="175" y="0"/>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43" name="Freeform 44"/>
            <p:cNvSpPr>
              <a:spLocks/>
            </p:cNvSpPr>
            <p:nvPr/>
          </p:nvSpPr>
          <p:spPr bwMode="auto">
            <a:xfrm>
              <a:off x="3565525" y="941388"/>
              <a:ext cx="153987" cy="139700"/>
            </a:xfrm>
            <a:custGeom>
              <a:avLst/>
              <a:gdLst>
                <a:gd name="T0" fmla="*/ 2147483646 w 41"/>
                <a:gd name="T1" fmla="*/ 0 h 37"/>
                <a:gd name="T2" fmla="*/ 2147483646 w 41"/>
                <a:gd name="T3" fmla="*/ 0 h 37"/>
                <a:gd name="T4" fmla="*/ 2147483646 w 41"/>
                <a:gd name="T5" fmla="*/ 2147483646 h 37"/>
                <a:gd name="T6" fmla="*/ 2147483646 w 41"/>
                <a:gd name="T7" fmla="*/ 2147483646 h 37"/>
                <a:gd name="T8" fmla="*/ 2147483646 w 41"/>
                <a:gd name="T9" fmla="*/ 2147483646 h 37"/>
                <a:gd name="T10" fmla="*/ 2147483646 w 41"/>
                <a:gd name="T11" fmla="*/ 2147483646 h 37"/>
                <a:gd name="T12" fmla="*/ 2147483646 w 41"/>
                <a:gd name="T13" fmla="*/ 0 h 37"/>
                <a:gd name="T14" fmla="*/ 0 60000 65536"/>
                <a:gd name="T15" fmla="*/ 0 60000 65536"/>
                <a:gd name="T16" fmla="*/ 0 60000 65536"/>
                <a:gd name="T17" fmla="*/ 0 60000 65536"/>
                <a:gd name="T18" fmla="*/ 0 60000 65536"/>
                <a:gd name="T19" fmla="*/ 0 60000 65536"/>
                <a:gd name="T20" fmla="*/ 0 60000 65536"/>
                <a:gd name="T21" fmla="*/ 0 w 41"/>
                <a:gd name="T22" fmla="*/ 0 h 37"/>
                <a:gd name="T23" fmla="*/ 41 w 4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7">
                  <a:moveTo>
                    <a:pt x="15" y="0"/>
                  </a:moveTo>
                  <a:cubicBezTo>
                    <a:pt x="27" y="0"/>
                    <a:pt x="27" y="0"/>
                    <a:pt x="27" y="0"/>
                  </a:cubicBezTo>
                  <a:cubicBezTo>
                    <a:pt x="34" y="0"/>
                    <a:pt x="41" y="4"/>
                    <a:pt x="40" y="9"/>
                  </a:cubicBezTo>
                  <a:cubicBezTo>
                    <a:pt x="37" y="18"/>
                    <a:pt x="36" y="37"/>
                    <a:pt x="25" y="37"/>
                  </a:cubicBezTo>
                  <a:cubicBezTo>
                    <a:pt x="17" y="37"/>
                    <a:pt x="17" y="37"/>
                    <a:pt x="17" y="37"/>
                  </a:cubicBezTo>
                  <a:cubicBezTo>
                    <a:pt x="5" y="37"/>
                    <a:pt x="4" y="18"/>
                    <a:pt x="1" y="9"/>
                  </a:cubicBezTo>
                  <a:cubicBezTo>
                    <a:pt x="0" y="4"/>
                    <a:pt x="7" y="0"/>
                    <a:pt x="15" y="0"/>
                  </a:cubicBezTo>
                  <a:close/>
                </a:path>
              </a:pathLst>
            </a:cu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44" name="Rectangle 45"/>
            <p:cNvSpPr>
              <a:spLocks noChangeArrowheads="1"/>
            </p:cNvSpPr>
            <p:nvPr/>
          </p:nvSpPr>
          <p:spPr bwMode="auto">
            <a:xfrm>
              <a:off x="3636963" y="982663"/>
              <a:ext cx="11112" cy="109538"/>
            </a:xfrm>
            <a:prstGeom prst="rect">
              <a:avLst/>
            </a:prstGeom>
            <a:solidFill>
              <a:srgbClr val="9B5C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45" name="Oval 46"/>
            <p:cNvSpPr>
              <a:spLocks noChangeArrowheads="1"/>
            </p:cNvSpPr>
            <p:nvPr/>
          </p:nvSpPr>
          <p:spPr bwMode="auto">
            <a:xfrm>
              <a:off x="3487738" y="836613"/>
              <a:ext cx="314325" cy="165100"/>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46" name="Oval 47"/>
            <p:cNvSpPr>
              <a:spLocks noChangeArrowheads="1"/>
            </p:cNvSpPr>
            <p:nvPr/>
          </p:nvSpPr>
          <p:spPr bwMode="auto">
            <a:xfrm>
              <a:off x="3524250" y="862013"/>
              <a:ext cx="241300" cy="112713"/>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47" name="Oval 48"/>
            <p:cNvSpPr>
              <a:spLocks noChangeArrowheads="1"/>
            </p:cNvSpPr>
            <p:nvPr/>
          </p:nvSpPr>
          <p:spPr bwMode="auto">
            <a:xfrm>
              <a:off x="3573463" y="685800"/>
              <a:ext cx="49212" cy="14287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48" name="Oval 49"/>
            <p:cNvSpPr>
              <a:spLocks noChangeArrowheads="1"/>
            </p:cNvSpPr>
            <p:nvPr/>
          </p:nvSpPr>
          <p:spPr bwMode="auto">
            <a:xfrm>
              <a:off x="3667125" y="685800"/>
              <a:ext cx="46037" cy="14287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49" name="Oval 50"/>
            <p:cNvSpPr>
              <a:spLocks noChangeArrowheads="1"/>
            </p:cNvSpPr>
            <p:nvPr/>
          </p:nvSpPr>
          <p:spPr bwMode="auto">
            <a:xfrm>
              <a:off x="3562350" y="869950"/>
              <a:ext cx="161925" cy="68263"/>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0" name="Oval 51"/>
            <p:cNvSpPr>
              <a:spLocks noChangeArrowheads="1"/>
            </p:cNvSpPr>
            <p:nvPr/>
          </p:nvSpPr>
          <p:spPr bwMode="auto">
            <a:xfrm>
              <a:off x="3433763" y="1122363"/>
              <a:ext cx="417512" cy="414338"/>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1" name="Freeform 52"/>
            <p:cNvSpPr>
              <a:spLocks/>
            </p:cNvSpPr>
            <p:nvPr/>
          </p:nvSpPr>
          <p:spPr bwMode="auto">
            <a:xfrm>
              <a:off x="3630613" y="1177925"/>
              <a:ext cx="25400" cy="150813"/>
            </a:xfrm>
            <a:custGeom>
              <a:avLst/>
              <a:gdLst>
                <a:gd name="T0" fmla="*/ 2147483646 w 7"/>
                <a:gd name="T1" fmla="*/ 0 h 40"/>
                <a:gd name="T2" fmla="*/ 2147483646 w 7"/>
                <a:gd name="T3" fmla="*/ 0 h 40"/>
                <a:gd name="T4" fmla="*/ 2147483646 w 7"/>
                <a:gd name="T5" fmla="*/ 2147483646 h 40"/>
                <a:gd name="T6" fmla="*/ 2147483646 w 7"/>
                <a:gd name="T7" fmla="*/ 2147483646 h 40"/>
                <a:gd name="T8" fmla="*/ 2147483646 w 7"/>
                <a:gd name="T9" fmla="*/ 2147483646 h 40"/>
                <a:gd name="T10" fmla="*/ 2147483646 w 7"/>
                <a:gd name="T11" fmla="*/ 2147483646 h 40"/>
                <a:gd name="T12" fmla="*/ 0 w 7"/>
                <a:gd name="T13" fmla="*/ 2147483646 h 40"/>
                <a:gd name="T14" fmla="*/ 0 w 7"/>
                <a:gd name="T15" fmla="*/ 2147483646 h 40"/>
                <a:gd name="T16" fmla="*/ 2147483646 w 7"/>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40"/>
                <a:gd name="T29" fmla="*/ 7 w 7"/>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40">
                  <a:moveTo>
                    <a:pt x="4" y="0"/>
                  </a:moveTo>
                  <a:cubicBezTo>
                    <a:pt x="4" y="0"/>
                    <a:pt x="4" y="0"/>
                    <a:pt x="4" y="0"/>
                  </a:cubicBezTo>
                  <a:cubicBezTo>
                    <a:pt x="5" y="0"/>
                    <a:pt x="7" y="1"/>
                    <a:pt x="7" y="3"/>
                  </a:cubicBezTo>
                  <a:cubicBezTo>
                    <a:pt x="7" y="37"/>
                    <a:pt x="7" y="37"/>
                    <a:pt x="7" y="37"/>
                  </a:cubicBezTo>
                  <a:cubicBezTo>
                    <a:pt x="7" y="39"/>
                    <a:pt x="5" y="40"/>
                    <a:pt x="4" y="40"/>
                  </a:cubicBezTo>
                  <a:cubicBezTo>
                    <a:pt x="4" y="40"/>
                    <a:pt x="4" y="40"/>
                    <a:pt x="4" y="40"/>
                  </a:cubicBezTo>
                  <a:cubicBezTo>
                    <a:pt x="2" y="40"/>
                    <a:pt x="0" y="39"/>
                    <a:pt x="0" y="37"/>
                  </a:cubicBezTo>
                  <a:cubicBezTo>
                    <a:pt x="0" y="3"/>
                    <a:pt x="0" y="3"/>
                    <a:pt x="0" y="3"/>
                  </a:cubicBezTo>
                  <a:cubicBezTo>
                    <a:pt x="0" y="1"/>
                    <a:pt x="2" y="0"/>
                    <a:pt x="4" y="0"/>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52" name="Freeform 53"/>
            <p:cNvSpPr>
              <a:spLocks/>
            </p:cNvSpPr>
            <p:nvPr/>
          </p:nvSpPr>
          <p:spPr bwMode="auto">
            <a:xfrm>
              <a:off x="3543300" y="1238250"/>
              <a:ext cx="104775" cy="95250"/>
            </a:xfrm>
            <a:custGeom>
              <a:avLst/>
              <a:gdLst>
                <a:gd name="T0" fmla="*/ 2147483646 w 28"/>
                <a:gd name="T1" fmla="*/ 2147483646 h 25"/>
                <a:gd name="T2" fmla="*/ 2147483646 w 28"/>
                <a:gd name="T3" fmla="*/ 2147483646 h 25"/>
                <a:gd name="T4" fmla="*/ 2147483646 w 28"/>
                <a:gd name="T5" fmla="*/ 2147483646 h 25"/>
                <a:gd name="T6" fmla="*/ 2147483646 w 28"/>
                <a:gd name="T7" fmla="*/ 2147483646 h 25"/>
                <a:gd name="T8" fmla="*/ 2147483646 w 28"/>
                <a:gd name="T9" fmla="*/ 2147483646 h 25"/>
                <a:gd name="T10" fmla="*/ 2147483646 w 28"/>
                <a:gd name="T11" fmla="*/ 2147483646 h 25"/>
                <a:gd name="T12" fmla="*/ 2147483646 w 28"/>
                <a:gd name="T13" fmla="*/ 2147483646 h 25"/>
                <a:gd name="T14" fmla="*/ 2147483646 w 28"/>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5"/>
                <a:gd name="T26" fmla="*/ 28 w 2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5">
                  <a:moveTo>
                    <a:pt x="1" y="1"/>
                  </a:moveTo>
                  <a:cubicBezTo>
                    <a:pt x="1" y="1"/>
                    <a:pt x="1" y="1"/>
                    <a:pt x="1" y="1"/>
                  </a:cubicBezTo>
                  <a:cubicBezTo>
                    <a:pt x="2" y="0"/>
                    <a:pt x="4" y="0"/>
                    <a:pt x="6" y="1"/>
                  </a:cubicBezTo>
                  <a:cubicBezTo>
                    <a:pt x="26" y="19"/>
                    <a:pt x="26" y="19"/>
                    <a:pt x="26" y="19"/>
                  </a:cubicBezTo>
                  <a:cubicBezTo>
                    <a:pt x="28" y="21"/>
                    <a:pt x="28" y="23"/>
                    <a:pt x="27" y="24"/>
                  </a:cubicBezTo>
                  <a:cubicBezTo>
                    <a:pt x="25" y="25"/>
                    <a:pt x="23" y="25"/>
                    <a:pt x="22" y="24"/>
                  </a:cubicBezTo>
                  <a:cubicBezTo>
                    <a:pt x="1" y="6"/>
                    <a:pt x="1" y="6"/>
                    <a:pt x="1" y="6"/>
                  </a:cubicBezTo>
                  <a:cubicBezTo>
                    <a:pt x="0" y="5"/>
                    <a:pt x="0" y="3"/>
                    <a:pt x="1" y="1"/>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53" name="Oval 54"/>
            <p:cNvSpPr>
              <a:spLocks noChangeArrowheads="1"/>
            </p:cNvSpPr>
            <p:nvPr/>
          </p:nvSpPr>
          <p:spPr bwMode="auto">
            <a:xfrm>
              <a:off x="3630613" y="113665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4" name="Oval 55"/>
            <p:cNvSpPr>
              <a:spLocks noChangeArrowheads="1"/>
            </p:cNvSpPr>
            <p:nvPr/>
          </p:nvSpPr>
          <p:spPr bwMode="auto">
            <a:xfrm>
              <a:off x="3814763" y="132080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5" name="Oval 56"/>
            <p:cNvSpPr>
              <a:spLocks noChangeArrowheads="1"/>
            </p:cNvSpPr>
            <p:nvPr/>
          </p:nvSpPr>
          <p:spPr bwMode="auto">
            <a:xfrm>
              <a:off x="3633788" y="1506538"/>
              <a:ext cx="25400" cy="25400"/>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6" name="Oval 57"/>
            <p:cNvSpPr>
              <a:spLocks noChangeArrowheads="1"/>
            </p:cNvSpPr>
            <p:nvPr/>
          </p:nvSpPr>
          <p:spPr bwMode="auto">
            <a:xfrm>
              <a:off x="3449638" y="132080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7" name="Oval 58"/>
            <p:cNvSpPr>
              <a:spLocks noChangeArrowheads="1"/>
            </p:cNvSpPr>
            <p:nvPr/>
          </p:nvSpPr>
          <p:spPr bwMode="auto">
            <a:xfrm>
              <a:off x="3611563" y="1298575"/>
              <a:ext cx="63500" cy="6032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8" name="Oval 59"/>
            <p:cNvSpPr>
              <a:spLocks noChangeArrowheads="1"/>
            </p:cNvSpPr>
            <p:nvPr/>
          </p:nvSpPr>
          <p:spPr bwMode="auto">
            <a:xfrm>
              <a:off x="3719513" y="1069975"/>
              <a:ext cx="219075" cy="21748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59" name="Oval 60"/>
            <p:cNvSpPr>
              <a:spLocks noChangeArrowheads="1"/>
            </p:cNvSpPr>
            <p:nvPr/>
          </p:nvSpPr>
          <p:spPr bwMode="auto">
            <a:xfrm>
              <a:off x="3754438" y="1046163"/>
              <a:ext cx="214312" cy="214313"/>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60" name="Oval 61"/>
            <p:cNvSpPr>
              <a:spLocks noChangeArrowheads="1"/>
            </p:cNvSpPr>
            <p:nvPr/>
          </p:nvSpPr>
          <p:spPr bwMode="auto">
            <a:xfrm>
              <a:off x="3348038" y="1069975"/>
              <a:ext cx="217487" cy="21748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8261" name="Oval 62"/>
            <p:cNvSpPr>
              <a:spLocks noChangeArrowheads="1"/>
            </p:cNvSpPr>
            <p:nvPr/>
          </p:nvSpPr>
          <p:spPr bwMode="auto">
            <a:xfrm>
              <a:off x="3321050" y="1046163"/>
              <a:ext cx="214312" cy="214313"/>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grpSp>
      <p:cxnSp>
        <p:nvCxnSpPr>
          <p:cNvPr id="8" name="直接连接符 7"/>
          <p:cNvCxnSpPr/>
          <p:nvPr/>
        </p:nvCxnSpPr>
        <p:spPr>
          <a:xfrm flipH="1">
            <a:off x="8556570" y="2479192"/>
            <a:ext cx="135449" cy="27523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8353396" y="2409325"/>
            <a:ext cx="203174" cy="7198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810537" y="2538473"/>
            <a:ext cx="23280" cy="1820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6" name="矩形 75"/>
          <p:cNvSpPr/>
          <p:nvPr/>
        </p:nvSpPr>
        <p:spPr>
          <a:xfrm>
            <a:off x="0" y="6472149"/>
            <a:ext cx="12190413" cy="387439"/>
          </a:xfrm>
          <a:prstGeom prst="rect">
            <a:avLst/>
          </a:prstGeom>
          <a:ln>
            <a:noFill/>
          </a:ln>
          <a:effectLst/>
        </p:spPr>
        <p:style>
          <a:lnRef idx="1">
            <a:schemeClr val="accent6"/>
          </a:lnRef>
          <a:fillRef idx="3">
            <a:schemeClr val="accent6"/>
          </a:fillRef>
          <a:effectRef idx="2">
            <a:schemeClr val="accent6"/>
          </a:effectRef>
          <a:fontRef idx="minor">
            <a:schemeClr val="lt1"/>
          </a:fontRef>
        </p:style>
        <p:txBody>
          <a:bodyPr lIns="91438" tIns="45719" rIns="91438" bIns="45719" anchor="ctr"/>
          <a:lstStyle/>
          <a:p>
            <a:pPr algn="ctr" eaLnBrk="1" hangingPunct="1">
              <a:buFont typeface="Arial" charset="0"/>
              <a:buNone/>
              <a:defRPr/>
            </a:pPr>
            <a:endParaRPr lang="zh-CN" altLang="en-US"/>
          </a:p>
        </p:txBody>
      </p:sp>
      <p:sp>
        <p:nvSpPr>
          <p:cNvPr id="77" name="等腰三角形 76"/>
          <p:cNvSpPr/>
          <p:nvPr/>
        </p:nvSpPr>
        <p:spPr>
          <a:xfrm>
            <a:off x="5915314" y="6315479"/>
            <a:ext cx="370368" cy="313339"/>
          </a:xfrm>
          <a:prstGeom prst="triangle">
            <a:avLst/>
          </a:prstGeom>
          <a:ln>
            <a:noFill/>
          </a:ln>
        </p:spPr>
        <p:style>
          <a:lnRef idx="1">
            <a:schemeClr val="accent5"/>
          </a:lnRef>
          <a:fillRef idx="3">
            <a:schemeClr val="accent5"/>
          </a:fillRef>
          <a:effectRef idx="2">
            <a:schemeClr val="accent5"/>
          </a:effectRef>
          <a:fontRef idx="minor">
            <a:schemeClr val="lt1"/>
          </a:fontRef>
        </p:style>
        <p:txBody>
          <a:bodyPr lIns="91438" tIns="45719" rIns="91438" bIns="45719" anchor="ctr"/>
          <a:lstStyle/>
          <a:p>
            <a:pPr algn="ctr" eaLnBrk="1" hangingPunct="1">
              <a:buFont typeface="Arial" charset="0"/>
              <a:buNone/>
              <a:defRPr/>
            </a:pPr>
            <a:endParaRPr lang="zh-CN" altLang="en-US"/>
          </a:p>
        </p:txBody>
      </p:sp>
      <p:sp>
        <p:nvSpPr>
          <p:cNvPr id="2" name="TextBox 1"/>
          <p:cNvSpPr txBox="1"/>
          <p:nvPr/>
        </p:nvSpPr>
        <p:spPr>
          <a:xfrm>
            <a:off x="974899" y="2487298"/>
            <a:ext cx="1688280" cy="3170097"/>
          </a:xfrm>
          <a:prstGeom prst="rect">
            <a:avLst/>
          </a:prstGeom>
          <a:noFill/>
        </p:spPr>
        <p:txBody>
          <a:bodyPr wrap="none" lIns="91438" tIns="45719" rIns="91438" bIns="45719">
            <a:spAutoFit/>
          </a:bodyPr>
          <a:lstStyle/>
          <a:p>
            <a:pPr algn="ctr" eaLnBrk="1" hangingPunct="1">
              <a:buFont typeface="Arial" charset="0"/>
              <a:buNone/>
              <a:defRPr/>
            </a:pPr>
            <a:r>
              <a:rPr lang="en-US" altLang="zh-CN" sz="20000" dirty="0">
                <a:solidFill>
                  <a:schemeClr val="bg1"/>
                </a:solidFill>
                <a:latin typeface="+mj-ea"/>
                <a:ea typeface="+mj-ea"/>
              </a:rPr>
              <a:t>1</a:t>
            </a:r>
            <a:endParaRPr lang="zh-CN" altLang="en-US" sz="20000" dirty="0">
              <a:solidFill>
                <a:schemeClr val="bg1"/>
              </a:solidFill>
              <a:latin typeface="+mj-ea"/>
              <a:ea typeface="+mj-ea"/>
            </a:endParaRPr>
          </a:p>
        </p:txBody>
      </p:sp>
      <p:sp>
        <p:nvSpPr>
          <p:cNvPr id="78" name="矩形 77"/>
          <p:cNvSpPr/>
          <p:nvPr>
            <p:custDataLst>
              <p:tags r:id="rId1"/>
            </p:custDataLst>
          </p:nvPr>
        </p:nvSpPr>
        <p:spPr>
          <a:xfrm>
            <a:off x="4013037" y="3592371"/>
            <a:ext cx="4786501" cy="584773"/>
          </a:xfrm>
          <a:prstGeom prst="rect">
            <a:avLst/>
          </a:prstGeom>
          <a:noFill/>
          <a:ln>
            <a:noFill/>
          </a:ln>
          <a:effectLst/>
        </p:spPr>
        <p:txBody>
          <a:bodyPr lIns="91438" tIns="45719" rIns="91438" bIns="45719">
            <a:spAutoFit/>
            <a:scene3d>
              <a:camera prst="orthographicFront"/>
              <a:lightRig rig="soft" dir="tl">
                <a:rot lat="0" lon="0" rev="0"/>
              </a:lightRig>
            </a:scene3d>
            <a:sp3d contourW="25400" prstMaterial="matte">
              <a:contourClr>
                <a:schemeClr val="accent2">
                  <a:tint val="20000"/>
                </a:schemeClr>
              </a:contourClr>
            </a:sp3d>
          </a:bodyPr>
          <a:lstStyle/>
          <a:p>
            <a:pPr algn="ctr" eaLnBrk="1" hangingPunct="1">
              <a:buFont typeface="Arial" charset="0"/>
              <a:buNone/>
              <a:defRPr/>
            </a:pPr>
            <a:r>
              <a:rPr lang="zh-CN" altLang="en-US" sz="3200" b="1" spc="51" dirty="0" smtClean="0">
                <a:ln w="11430">
                  <a:noFill/>
                </a:ln>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理解内涵，把握诊改精髓</a:t>
            </a:r>
            <a:endParaRPr lang="en-US" altLang="zh-CN" sz="3200" b="1" spc="51" dirty="0">
              <a:ln w="11430">
                <a:noFill/>
              </a:ln>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sp>
        <p:nvSpPr>
          <p:cNvPr id="79" name="矩形 78"/>
          <p:cNvSpPr/>
          <p:nvPr/>
        </p:nvSpPr>
        <p:spPr>
          <a:xfrm>
            <a:off x="0" y="6472149"/>
            <a:ext cx="12190413" cy="387439"/>
          </a:xfrm>
          <a:prstGeom prst="rect">
            <a:avLst/>
          </a:prstGeom>
          <a:solidFill>
            <a:srgbClr val="28384C"/>
          </a:solidFill>
          <a:ln>
            <a:noFill/>
          </a:ln>
          <a:effectLst/>
        </p:spPr>
        <p:style>
          <a:lnRef idx="1">
            <a:schemeClr val="accent6"/>
          </a:lnRef>
          <a:fillRef idx="3">
            <a:schemeClr val="accent6"/>
          </a:fillRef>
          <a:effectRef idx="2">
            <a:schemeClr val="accent6"/>
          </a:effectRef>
          <a:fontRef idx="minor">
            <a:schemeClr val="lt1"/>
          </a:fontRef>
        </p:style>
        <p:txBody>
          <a:bodyPr lIns="91438" tIns="45719" rIns="91438" bIns="45719"/>
          <a:lstStyle/>
          <a:p>
            <a:pPr eaLnBrk="1" hangingPunct="1">
              <a:buFont typeface="Arial" charset="0"/>
              <a:buNone/>
              <a:defRPr/>
            </a:pPr>
            <a:endParaRPr lang="zh-CN" altLang="en-US"/>
          </a:p>
        </p:txBody>
      </p:sp>
    </p:spTree>
    <p:extLst>
      <p:ext uri="{BB962C8B-B14F-4D97-AF65-F5344CB8AC3E}">
        <p14:creationId xmlns:p14="http://schemas.microsoft.com/office/powerpoint/2010/main" val="306686801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autoRev="1" fill="hold" nodeType="withEffect">
                                  <p:stCondLst>
                                    <p:cond delay="0"/>
                                  </p:stCondLst>
                                  <p:childTnLst>
                                    <p:animScale>
                                      <p:cBhvr>
                                        <p:cTn id="6" dur="300" fill="hold"/>
                                        <p:tgtEl>
                                          <p:spTgt spid="7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69" name="矩形 10"/>
          <p:cNvSpPr>
            <a:spLocks noChangeArrowheads="1"/>
          </p:cNvSpPr>
          <p:nvPr/>
        </p:nvSpPr>
        <p:spPr bwMode="auto">
          <a:xfrm>
            <a:off x="773619" y="813508"/>
            <a:ext cx="31616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教师发展手册</a:t>
            </a:r>
            <a:endParaRPr lang="zh-CN" altLang="en-US" sz="2000" b="1" dirty="0">
              <a:solidFill>
                <a:srgbClr val="002060"/>
              </a:solidFill>
              <a:latin typeface="微软雅黑" pitchFamily="34" charset="-122"/>
              <a:ea typeface="微软雅黑" pitchFamily="34" charset="-122"/>
            </a:endParaRPr>
          </a:p>
        </p:txBody>
      </p:sp>
      <p:grpSp>
        <p:nvGrpSpPr>
          <p:cNvPr id="25" name="组合 1"/>
          <p:cNvGrpSpPr>
            <a:grpSpLocks/>
          </p:cNvGrpSpPr>
          <p:nvPr/>
        </p:nvGrpSpPr>
        <p:grpSpPr bwMode="auto">
          <a:xfrm>
            <a:off x="3935261" y="107181"/>
            <a:ext cx="7704561" cy="722177"/>
            <a:chOff x="3935413" y="269875"/>
            <a:chExt cx="6121400" cy="722009"/>
          </a:xfrm>
        </p:grpSpPr>
        <p:sp>
          <p:nvSpPr>
            <p:cNvPr id="28"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9"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0"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3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3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4" name="矩形 33"/>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5"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C:\Users\DELL\AppData\Roaming\Tencent\Users\69631101\QQ\WinTemp\RichOle\TA4W)0DD5WW6MQRN0]]7$N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474" y="1213618"/>
            <a:ext cx="8369617" cy="548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12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69" name="矩形 10"/>
          <p:cNvSpPr>
            <a:spLocks noChangeArrowheads="1"/>
          </p:cNvSpPr>
          <p:nvPr/>
        </p:nvSpPr>
        <p:spPr bwMode="auto">
          <a:xfrm>
            <a:off x="773619" y="813508"/>
            <a:ext cx="31616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教师发展手册</a:t>
            </a:r>
            <a:endParaRPr lang="zh-CN" altLang="en-US" sz="2000" b="1" dirty="0">
              <a:solidFill>
                <a:srgbClr val="002060"/>
              </a:solidFill>
              <a:latin typeface="微软雅黑" pitchFamily="34" charset="-122"/>
              <a:ea typeface="微软雅黑" pitchFamily="34" charset="-122"/>
            </a:endParaRPr>
          </a:p>
        </p:txBody>
      </p:sp>
      <p:grpSp>
        <p:nvGrpSpPr>
          <p:cNvPr id="25" name="组合 1"/>
          <p:cNvGrpSpPr>
            <a:grpSpLocks/>
          </p:cNvGrpSpPr>
          <p:nvPr/>
        </p:nvGrpSpPr>
        <p:grpSpPr bwMode="auto">
          <a:xfrm>
            <a:off x="3935261" y="107181"/>
            <a:ext cx="7704561" cy="722177"/>
            <a:chOff x="3935413" y="269875"/>
            <a:chExt cx="6121400" cy="722009"/>
          </a:xfrm>
        </p:grpSpPr>
        <p:sp>
          <p:nvSpPr>
            <p:cNvPr id="28"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9"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0"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3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3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4" name="矩形 33"/>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5"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C:\Users\DELL\AppData\Roaming\Tencent\Users\69631101\QQ\WinTemp\RichOle\[5E_[M2F)(62N){8]_UG3[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726" y="1341562"/>
            <a:ext cx="8167623" cy="515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7843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69" name="矩形 10"/>
          <p:cNvSpPr>
            <a:spLocks noChangeArrowheads="1"/>
          </p:cNvSpPr>
          <p:nvPr/>
        </p:nvSpPr>
        <p:spPr bwMode="auto">
          <a:xfrm>
            <a:off x="773619" y="813508"/>
            <a:ext cx="31616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教师发展手册</a:t>
            </a:r>
            <a:endParaRPr lang="zh-CN" altLang="en-US" sz="2000" b="1" dirty="0">
              <a:solidFill>
                <a:srgbClr val="002060"/>
              </a:solidFill>
              <a:latin typeface="微软雅黑" pitchFamily="34" charset="-122"/>
              <a:ea typeface="微软雅黑" pitchFamily="34" charset="-122"/>
            </a:endParaRPr>
          </a:p>
        </p:txBody>
      </p:sp>
      <p:grpSp>
        <p:nvGrpSpPr>
          <p:cNvPr id="25" name="组合 1"/>
          <p:cNvGrpSpPr>
            <a:grpSpLocks/>
          </p:cNvGrpSpPr>
          <p:nvPr/>
        </p:nvGrpSpPr>
        <p:grpSpPr bwMode="auto">
          <a:xfrm>
            <a:off x="3935261" y="107181"/>
            <a:ext cx="7704561" cy="722177"/>
            <a:chOff x="3935413" y="269875"/>
            <a:chExt cx="6121400" cy="722009"/>
          </a:xfrm>
        </p:grpSpPr>
        <p:sp>
          <p:nvSpPr>
            <p:cNvPr id="28"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9"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0"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3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3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4" name="矩形 33"/>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5"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C:\Users\DELL\AppData\Roaming\Tencent\Users\69631101\QQ\WinTemp\RichOle\J4E]TNQNWS`{%NI@X[`LOR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399" y="1179315"/>
            <a:ext cx="8868555" cy="568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3104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69" name="矩形 10"/>
          <p:cNvSpPr>
            <a:spLocks noChangeArrowheads="1"/>
          </p:cNvSpPr>
          <p:nvPr/>
        </p:nvSpPr>
        <p:spPr bwMode="auto">
          <a:xfrm>
            <a:off x="773619" y="813508"/>
            <a:ext cx="31616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教师发展手册</a:t>
            </a:r>
            <a:endParaRPr lang="zh-CN" altLang="en-US" sz="2000" b="1" dirty="0">
              <a:solidFill>
                <a:srgbClr val="002060"/>
              </a:solidFill>
              <a:latin typeface="微软雅黑" pitchFamily="34" charset="-122"/>
              <a:ea typeface="微软雅黑" pitchFamily="34" charset="-122"/>
            </a:endParaRPr>
          </a:p>
        </p:txBody>
      </p:sp>
      <p:grpSp>
        <p:nvGrpSpPr>
          <p:cNvPr id="25" name="组合 1"/>
          <p:cNvGrpSpPr>
            <a:grpSpLocks/>
          </p:cNvGrpSpPr>
          <p:nvPr/>
        </p:nvGrpSpPr>
        <p:grpSpPr bwMode="auto">
          <a:xfrm>
            <a:off x="3935261" y="107181"/>
            <a:ext cx="7704561" cy="722177"/>
            <a:chOff x="3935413" y="269875"/>
            <a:chExt cx="6121400" cy="722009"/>
          </a:xfrm>
        </p:grpSpPr>
        <p:sp>
          <p:nvSpPr>
            <p:cNvPr id="28"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9"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0" name="TextBox 18"/>
            <p:cNvSpPr txBox="1">
              <a:spLocks noChangeArrowheads="1"/>
            </p:cNvSpPr>
            <p:nvPr/>
          </p:nvSpPr>
          <p:spPr bwMode="auto">
            <a:xfrm>
              <a:off x="4151313" y="284163"/>
              <a:ext cx="1411287" cy="7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目标与标准</a:t>
              </a:r>
              <a:endParaRPr lang="zh-CN" altLang="en-US" dirty="0">
                <a:solidFill>
                  <a:srgbClr val="FFFF00"/>
                </a:solidFill>
                <a:latin typeface="微软雅黑" pitchFamily="34" charset="-122"/>
                <a:ea typeface="微软雅黑" pitchFamily="34" charset="-122"/>
              </a:endParaRPr>
            </a:p>
          </p:txBody>
        </p:sp>
        <p:sp>
          <p:nvSpPr>
            <p:cNvPr id="3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诊断与改进</a:t>
              </a:r>
              <a:endParaRPr lang="zh-CN" altLang="en-US" dirty="0">
                <a:solidFill>
                  <a:srgbClr val="FFFFFF"/>
                </a:solidFill>
                <a:latin typeface="微软雅黑" pitchFamily="34" charset="-122"/>
                <a:ea typeface="微软雅黑" pitchFamily="34" charset="-122"/>
              </a:endParaRPr>
            </a:p>
          </p:txBody>
        </p:sp>
        <p:sp>
          <p:nvSpPr>
            <p:cNvPr id="3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4" name="矩形 33"/>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5"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C:\Users\DELL\AppData\Roaming\Tencent\Users\69631101\QQ\WinTemp\RichOle\D2XA_MG(U5FE]G7WKXO~`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742" y="1294508"/>
            <a:ext cx="3600377" cy="53745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DELL\AppData\Roaming\Tencent\Users\69631101\QQ\WinTemp\RichOle\)N$4B%FMI@0BC_UI}{BK7F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072" y="1118740"/>
            <a:ext cx="3975358" cy="564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4605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1"/>
          <p:cNvGrpSpPr>
            <a:grpSpLocks/>
          </p:cNvGrpSpPr>
          <p:nvPr/>
        </p:nvGrpSpPr>
        <p:grpSpPr bwMode="auto">
          <a:xfrm>
            <a:off x="3935261" y="107181"/>
            <a:ext cx="7704561" cy="428725"/>
            <a:chOff x="3935413" y="269875"/>
            <a:chExt cx="6121400" cy="428625"/>
          </a:xfrm>
        </p:grpSpPr>
        <p:sp>
          <p:nvSpPr>
            <p:cNvPr id="65"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6"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7"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68"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9"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诊断与改进</a:t>
              </a:r>
              <a:endParaRPr lang="zh-CN" altLang="en-US" dirty="0">
                <a:solidFill>
                  <a:srgbClr val="FFFF00"/>
                </a:solidFill>
                <a:latin typeface="微软雅黑" pitchFamily="34" charset="-122"/>
                <a:ea typeface="微软雅黑" pitchFamily="34" charset="-122"/>
              </a:endParaRPr>
            </a:p>
          </p:txBody>
        </p:sp>
        <p:sp>
          <p:nvSpPr>
            <p:cNvPr id="70"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71" name="矩形 70"/>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72"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组合 3"/>
          <p:cNvGrpSpPr/>
          <p:nvPr/>
        </p:nvGrpSpPr>
        <p:grpSpPr>
          <a:xfrm>
            <a:off x="259360" y="942571"/>
            <a:ext cx="396480" cy="141984"/>
            <a:chOff x="1077144" y="1439285"/>
            <a:chExt cx="396480" cy="141984"/>
          </a:xfrm>
          <a:solidFill>
            <a:srgbClr val="FF6600"/>
          </a:solidFill>
        </p:grpSpPr>
        <p:sp>
          <p:nvSpPr>
            <p:cNvPr id="80" name="燕尾形 79"/>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81" name="燕尾形 80"/>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82" name="燕尾形 81"/>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83" name="矩形 10"/>
          <p:cNvSpPr>
            <a:spLocks noChangeArrowheads="1"/>
          </p:cNvSpPr>
          <p:nvPr/>
        </p:nvSpPr>
        <p:spPr bwMode="auto">
          <a:xfrm>
            <a:off x="773619" y="813508"/>
            <a:ext cx="1721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质量改进螺旋</a:t>
            </a:r>
            <a:endParaRPr lang="zh-CN" altLang="en-US" sz="2000" b="1" dirty="0">
              <a:solidFill>
                <a:srgbClr val="002060"/>
              </a:solidFill>
              <a:latin typeface="微软雅黑" pitchFamily="34" charset="-122"/>
              <a:ea typeface="微软雅黑" pitchFamily="34" charset="-122"/>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766" y="1413570"/>
            <a:ext cx="8636000"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矩形 83"/>
          <p:cNvSpPr/>
          <p:nvPr/>
        </p:nvSpPr>
        <p:spPr bwMode="auto">
          <a:xfrm>
            <a:off x="1126653" y="1557586"/>
            <a:ext cx="2664297" cy="10081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r>
              <a:rPr lang="zh-CN" altLang="en-US" sz="1900" b="1" dirty="0" smtClean="0">
                <a:solidFill>
                  <a:prstClr val="white"/>
                </a:solidFill>
                <a:latin typeface="微软雅黑" pitchFamily="34" charset="-122"/>
              </a:rPr>
              <a:t>质量主体：教师个人</a:t>
            </a:r>
            <a:endParaRPr lang="en-US" altLang="zh-CN" sz="1900" b="1" dirty="0" smtClean="0">
              <a:solidFill>
                <a:prstClr val="white"/>
              </a:solidFill>
              <a:latin typeface="微软雅黑" pitchFamily="34" charset="-122"/>
            </a:endParaRPr>
          </a:p>
          <a:p>
            <a:pPr algn="ctr" fontAlgn="auto">
              <a:spcBef>
                <a:spcPts val="0"/>
              </a:spcBef>
              <a:spcAft>
                <a:spcPts val="0"/>
              </a:spcAft>
              <a:defRPr/>
            </a:pPr>
            <a:r>
              <a:rPr lang="zh-CN" altLang="en-US" sz="1900" b="1" dirty="0">
                <a:solidFill>
                  <a:prstClr val="white"/>
                </a:solidFill>
                <a:latin typeface="微软雅黑" pitchFamily="34" charset="-122"/>
              </a:rPr>
              <a:t>诊改</a:t>
            </a:r>
            <a:r>
              <a:rPr lang="zh-CN" altLang="en-US" sz="1900" b="1" dirty="0" smtClean="0">
                <a:solidFill>
                  <a:prstClr val="white"/>
                </a:solidFill>
                <a:latin typeface="微软雅黑" pitchFamily="34" charset="-122"/>
              </a:rPr>
              <a:t>周期：合理确定</a:t>
            </a:r>
            <a:endParaRPr lang="zh-CN" altLang="en-US" sz="1900" b="1" dirty="0">
              <a:solidFill>
                <a:prstClr val="white"/>
              </a:solidFill>
              <a:latin typeface="微软雅黑" pitchFamily="34" charset="-122"/>
            </a:endParaRPr>
          </a:p>
        </p:txBody>
      </p:sp>
    </p:spTree>
    <p:extLst>
      <p:ext uri="{BB962C8B-B14F-4D97-AF65-F5344CB8AC3E}">
        <p14:creationId xmlns:p14="http://schemas.microsoft.com/office/powerpoint/2010/main" val="37466809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1"/>
          <p:cNvGrpSpPr>
            <a:grpSpLocks/>
          </p:cNvGrpSpPr>
          <p:nvPr/>
        </p:nvGrpSpPr>
        <p:grpSpPr bwMode="auto">
          <a:xfrm>
            <a:off x="3935261" y="107181"/>
            <a:ext cx="7704561" cy="428725"/>
            <a:chOff x="3935413" y="269875"/>
            <a:chExt cx="6121400" cy="428625"/>
          </a:xfrm>
        </p:grpSpPr>
        <p:sp>
          <p:nvSpPr>
            <p:cNvPr id="65"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6"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7"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68"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9"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诊断与改进</a:t>
              </a:r>
              <a:endParaRPr lang="zh-CN" altLang="en-US" dirty="0">
                <a:solidFill>
                  <a:srgbClr val="FFFF00"/>
                </a:solidFill>
                <a:latin typeface="微软雅黑" pitchFamily="34" charset="-122"/>
                <a:ea typeface="微软雅黑" pitchFamily="34" charset="-122"/>
              </a:endParaRPr>
            </a:p>
          </p:txBody>
        </p:sp>
        <p:sp>
          <p:nvSpPr>
            <p:cNvPr id="70"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71" name="矩形 70"/>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72"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3"/>
          <p:cNvGrpSpPr/>
          <p:nvPr/>
        </p:nvGrpSpPr>
        <p:grpSpPr>
          <a:xfrm>
            <a:off x="259360" y="942571"/>
            <a:ext cx="396480" cy="141984"/>
            <a:chOff x="1077144" y="1439285"/>
            <a:chExt cx="396480" cy="141984"/>
          </a:xfrm>
          <a:solidFill>
            <a:srgbClr val="FF6600"/>
          </a:solidFill>
        </p:grpSpPr>
        <p:sp>
          <p:nvSpPr>
            <p:cNvPr id="18" name="燕尾形 17"/>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9" name="燕尾形 18"/>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燕尾形 19"/>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1" name="矩形 10"/>
          <p:cNvSpPr>
            <a:spLocks noChangeArrowheads="1"/>
          </p:cNvSpPr>
          <p:nvPr/>
        </p:nvSpPr>
        <p:spPr bwMode="auto">
          <a:xfrm>
            <a:off x="773619" y="813508"/>
            <a:ext cx="2071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诊改运行制度</a:t>
            </a:r>
            <a:endParaRPr lang="zh-CN" altLang="en-US" sz="2000" b="1" dirty="0">
              <a:solidFill>
                <a:srgbClr val="002060"/>
              </a:solidFill>
              <a:latin typeface="微软雅黑" pitchFamily="34" charset="-122"/>
              <a:ea typeface="微软雅黑" pitchFamily="34" charset="-122"/>
            </a:endParaRPr>
          </a:p>
        </p:txBody>
      </p:sp>
      <p:cxnSp>
        <p:nvCxnSpPr>
          <p:cNvPr id="22" name="直接连接符 21"/>
          <p:cNvCxnSpPr/>
          <p:nvPr/>
        </p:nvCxnSpPr>
        <p:spPr>
          <a:xfrm flipH="1">
            <a:off x="6118016" y="1530737"/>
            <a:ext cx="1191" cy="5004693"/>
          </a:xfrm>
          <a:prstGeom prst="line">
            <a:avLst/>
          </a:prstGeom>
          <a:ln w="31750">
            <a:solidFill>
              <a:srgbClr val="0088EE"/>
            </a:solidFill>
            <a:prstDash val="dash"/>
          </a:ln>
        </p:spPr>
        <p:style>
          <a:lnRef idx="1">
            <a:schemeClr val="accent1"/>
          </a:lnRef>
          <a:fillRef idx="0">
            <a:schemeClr val="accent1"/>
          </a:fillRef>
          <a:effectRef idx="0">
            <a:schemeClr val="accent1"/>
          </a:effectRef>
          <a:fontRef idx="minor">
            <a:schemeClr val="tx1"/>
          </a:fontRef>
        </p:style>
      </p:cxnSp>
      <p:sp>
        <p:nvSpPr>
          <p:cNvPr id="23" name="TextBox 4"/>
          <p:cNvSpPr txBox="1">
            <a:spLocks noChangeArrowheads="1"/>
          </p:cNvSpPr>
          <p:nvPr/>
        </p:nvSpPr>
        <p:spPr bwMode="auto">
          <a:xfrm>
            <a:off x="2148437" y="6181767"/>
            <a:ext cx="3126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zh-CN" altLang="en-US" b="1" dirty="0" smtClean="0">
                <a:solidFill>
                  <a:srgbClr val="0070C0"/>
                </a:solidFill>
                <a:latin typeface="+mj-ea"/>
                <a:ea typeface="+mj-ea"/>
              </a:rPr>
              <a:t>教师层面诊改实施方案</a:t>
            </a:r>
            <a:endParaRPr lang="zh-CN" altLang="en-US" b="1" dirty="0">
              <a:solidFill>
                <a:srgbClr val="0070C0"/>
              </a:solidFill>
              <a:latin typeface="+mj-ea"/>
              <a:ea typeface="+mj-ea"/>
            </a:endParaRPr>
          </a:p>
        </p:txBody>
      </p:sp>
      <p:sp>
        <p:nvSpPr>
          <p:cNvPr id="24" name="TextBox 4"/>
          <p:cNvSpPr txBox="1">
            <a:spLocks noChangeArrowheads="1"/>
          </p:cNvSpPr>
          <p:nvPr/>
        </p:nvSpPr>
        <p:spPr bwMode="auto">
          <a:xfrm>
            <a:off x="7823398" y="6182159"/>
            <a:ext cx="3126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zh-CN" altLang="en-US" b="1" dirty="0" smtClean="0">
                <a:solidFill>
                  <a:srgbClr val="0070C0"/>
                </a:solidFill>
                <a:latin typeface="+mj-ea"/>
                <a:ea typeface="+mj-ea"/>
              </a:rPr>
              <a:t>常态化诊改实施办法</a:t>
            </a:r>
            <a:endParaRPr lang="zh-CN" altLang="en-US" b="1" dirty="0">
              <a:solidFill>
                <a:srgbClr val="0070C0"/>
              </a:solidFill>
              <a:latin typeface="+mj-ea"/>
              <a:ea typeface="+mj-ea"/>
            </a:endParaRPr>
          </a:p>
        </p:txBody>
      </p:sp>
      <p:pic>
        <p:nvPicPr>
          <p:cNvPr id="25" name="Picture 1" descr="C:\Users\DELL\AppData\Roaming\Tencent\Users\69631101\QQ\WinTemp\RichOle\(2@(S3URB)4QY5AEM91IJD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711" y="942571"/>
            <a:ext cx="4153254" cy="51818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DELL\AppData\Roaming\Tencent\Users\69631101\QQ\WinTemp\RichOle\(T1SCDFZ2_{O1D0Q4{~5CEQ.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014" y="1213618"/>
            <a:ext cx="4207517" cy="479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3436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1"/>
          <p:cNvGrpSpPr>
            <a:grpSpLocks/>
          </p:cNvGrpSpPr>
          <p:nvPr/>
        </p:nvGrpSpPr>
        <p:grpSpPr bwMode="auto">
          <a:xfrm>
            <a:off x="3935261" y="107181"/>
            <a:ext cx="7704561" cy="428725"/>
            <a:chOff x="3935413" y="269875"/>
            <a:chExt cx="6121400" cy="428625"/>
          </a:xfrm>
        </p:grpSpPr>
        <p:sp>
          <p:nvSpPr>
            <p:cNvPr id="65"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6"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7"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68"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9"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诊断与改进</a:t>
              </a:r>
              <a:endParaRPr lang="zh-CN" altLang="en-US" dirty="0">
                <a:solidFill>
                  <a:srgbClr val="FFFF00"/>
                </a:solidFill>
                <a:latin typeface="微软雅黑" pitchFamily="34" charset="-122"/>
                <a:ea typeface="微软雅黑" pitchFamily="34" charset="-122"/>
              </a:endParaRPr>
            </a:p>
          </p:txBody>
        </p:sp>
        <p:sp>
          <p:nvSpPr>
            <p:cNvPr id="70"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71" name="矩形 70"/>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72"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3"/>
          <p:cNvGrpSpPr/>
          <p:nvPr/>
        </p:nvGrpSpPr>
        <p:grpSpPr>
          <a:xfrm>
            <a:off x="259360" y="942571"/>
            <a:ext cx="396480" cy="141984"/>
            <a:chOff x="1077144" y="1439285"/>
            <a:chExt cx="396480" cy="141984"/>
          </a:xfrm>
          <a:solidFill>
            <a:srgbClr val="FF6600"/>
          </a:solidFill>
        </p:grpSpPr>
        <p:sp>
          <p:nvSpPr>
            <p:cNvPr id="18" name="燕尾形 17"/>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9" name="燕尾形 18"/>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燕尾形 19"/>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1" name="矩形 10"/>
          <p:cNvSpPr>
            <a:spLocks noChangeArrowheads="1"/>
          </p:cNvSpPr>
          <p:nvPr/>
        </p:nvSpPr>
        <p:spPr bwMode="auto">
          <a:xfrm>
            <a:off x="773619" y="813508"/>
            <a:ext cx="2071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诊改概况</a:t>
            </a:r>
            <a:endParaRPr lang="zh-CN" altLang="en-US" sz="2000" b="1" dirty="0">
              <a:solidFill>
                <a:srgbClr val="002060"/>
              </a:solidFill>
              <a:latin typeface="微软雅黑" pitchFamily="34" charset="-122"/>
              <a:ea typeface="微软雅黑" pitchFamily="34" charset="-122"/>
            </a:endParaRPr>
          </a:p>
        </p:txBody>
      </p:sp>
      <p:grpSp>
        <p:nvGrpSpPr>
          <p:cNvPr id="27" name="组合 3"/>
          <p:cNvGrpSpPr/>
          <p:nvPr/>
        </p:nvGrpSpPr>
        <p:grpSpPr>
          <a:xfrm>
            <a:off x="259360" y="942571"/>
            <a:ext cx="396480" cy="141984"/>
            <a:chOff x="1077144" y="1439285"/>
            <a:chExt cx="396480" cy="141984"/>
          </a:xfrm>
          <a:solidFill>
            <a:srgbClr val="FF6600"/>
          </a:solidFill>
        </p:grpSpPr>
        <p:sp>
          <p:nvSpPr>
            <p:cNvPr id="28" name="燕尾形 27"/>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9" name="燕尾形 28"/>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30" name="燕尾形 29"/>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nvGrpSpPr>
          <p:cNvPr id="31" name="组合 9"/>
          <p:cNvGrpSpPr>
            <a:grpSpLocks/>
          </p:cNvGrpSpPr>
          <p:nvPr/>
        </p:nvGrpSpPr>
        <p:grpSpPr bwMode="auto">
          <a:xfrm>
            <a:off x="1304548" y="3285627"/>
            <a:ext cx="3800592" cy="1009569"/>
            <a:chOff x="1310177" y="1920487"/>
            <a:chExt cx="4722063" cy="4164219"/>
          </a:xfrm>
        </p:grpSpPr>
        <p:sp>
          <p:nvSpPr>
            <p:cNvPr id="32" name="圆角矩形 31"/>
            <p:cNvSpPr/>
            <p:nvPr/>
          </p:nvSpPr>
          <p:spPr>
            <a:xfrm>
              <a:off x="1310177" y="1920487"/>
              <a:ext cx="4673111" cy="4164219"/>
            </a:xfrm>
            <a:prstGeom prst="roundRect">
              <a:avLst/>
            </a:prstGeom>
            <a:solidFill>
              <a:srgbClr val="FF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anchor="ctr">
              <a:normAutofit/>
            </a:bodyPr>
            <a:lstStyle/>
            <a:p>
              <a:pPr algn="ctr" eaLnBrk="1" fontAlgn="auto" hangingPunct="1">
                <a:spcBef>
                  <a:spcPts val="0"/>
                </a:spcBef>
                <a:spcAft>
                  <a:spcPts val="0"/>
                </a:spcAft>
                <a:defRPr/>
              </a:pPr>
              <a:endParaRPr lang="zh-CN" altLang="en-US" sz="2800" spc="100" dirty="0">
                <a:solidFill>
                  <a:srgbClr val="333333"/>
                </a:solidFill>
                <a:ea typeface="微软雅黑" panose="020B0503020204020204" pitchFamily="34" charset="-122"/>
              </a:endParaRPr>
            </a:p>
          </p:txBody>
        </p:sp>
        <p:sp>
          <p:nvSpPr>
            <p:cNvPr id="33" name="TextBox 32"/>
            <p:cNvSpPr txBox="1"/>
            <p:nvPr/>
          </p:nvSpPr>
          <p:spPr>
            <a:xfrm>
              <a:off x="1470224" y="1955205"/>
              <a:ext cx="4562016" cy="3808505"/>
            </a:xfrm>
            <a:prstGeom prst="rect">
              <a:avLst/>
            </a:prstGeom>
            <a:noFill/>
          </p:spPr>
          <p:txBody>
            <a:bodyPr wrap="square">
              <a:spAutoFit/>
            </a:bodyPr>
            <a:lstStyle/>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学院和系部制定年度计划；</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分月总结，实时预警</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年度考核，有效诊改</a:t>
              </a:r>
              <a:endParaRPr lang="en-US" altLang="zh-CN" b="1" kern="100" dirty="0">
                <a:latin typeface="华文楷体" panose="02010600040101010101" pitchFamily="2" charset="-122"/>
                <a:ea typeface="华文楷体" panose="02010600040101010101" pitchFamily="2" charset="-122"/>
                <a:cs typeface="Times New Roman" panose="02020603050405020304" pitchFamily="18" charset="0"/>
              </a:endParaRPr>
            </a:p>
          </p:txBody>
        </p:sp>
      </p:grpSp>
      <p:sp>
        <p:nvSpPr>
          <p:cNvPr id="34" name="TextBox 4"/>
          <p:cNvSpPr txBox="1">
            <a:spLocks noChangeArrowheads="1"/>
          </p:cNvSpPr>
          <p:nvPr/>
        </p:nvSpPr>
        <p:spPr bwMode="auto">
          <a:xfrm>
            <a:off x="1385000" y="1488072"/>
            <a:ext cx="3126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zh-CN" altLang="en-US" b="1" dirty="0" smtClean="0">
                <a:latin typeface="+mj-ea"/>
                <a:ea typeface="+mj-ea"/>
              </a:rPr>
              <a:t>学习准备阶段（</a:t>
            </a:r>
            <a:r>
              <a:rPr lang="en-US" altLang="zh-CN" dirty="0" smtClean="0">
                <a:latin typeface="+mj-ea"/>
                <a:ea typeface="+mj-ea"/>
              </a:rPr>
              <a:t>2016</a:t>
            </a:r>
            <a:r>
              <a:rPr lang="zh-CN" altLang="en-US" dirty="0" smtClean="0">
                <a:latin typeface="+mj-ea"/>
                <a:ea typeface="+mj-ea"/>
              </a:rPr>
              <a:t>年</a:t>
            </a:r>
            <a:r>
              <a:rPr lang="zh-CN" altLang="en-US" b="1" dirty="0" smtClean="0">
                <a:latin typeface="+mj-ea"/>
                <a:ea typeface="+mj-ea"/>
              </a:rPr>
              <a:t>）</a:t>
            </a:r>
            <a:endParaRPr lang="zh-CN" altLang="en-US" b="1" dirty="0">
              <a:latin typeface="+mj-ea"/>
              <a:ea typeface="+mj-ea"/>
            </a:endParaRPr>
          </a:p>
        </p:txBody>
      </p:sp>
      <p:sp>
        <p:nvSpPr>
          <p:cNvPr id="35" name="TextBox 10"/>
          <p:cNvSpPr txBox="1">
            <a:spLocks noChangeArrowheads="1"/>
          </p:cNvSpPr>
          <p:nvPr/>
        </p:nvSpPr>
        <p:spPr bwMode="auto">
          <a:xfrm>
            <a:off x="617684" y="2398739"/>
            <a:ext cx="553998" cy="319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zh-CN" altLang="en-US" sz="2400" b="1" dirty="0" smtClean="0">
                <a:solidFill>
                  <a:srgbClr val="0088EE"/>
                </a:solidFill>
                <a:latin typeface="+mj-ea"/>
                <a:ea typeface="+mj-ea"/>
              </a:rPr>
              <a:t>师资队伍</a:t>
            </a:r>
            <a:r>
              <a:rPr lang="zh-CN" altLang="en-US" sz="1400" b="1" dirty="0" smtClean="0">
                <a:solidFill>
                  <a:srgbClr val="0088EE"/>
                </a:solidFill>
                <a:latin typeface="+mj-ea"/>
                <a:ea typeface="+mj-ea"/>
              </a:rPr>
              <a:t>（以年为周期）</a:t>
            </a:r>
            <a:endParaRPr lang="zh-CN" altLang="en-US" sz="1400" b="1" dirty="0">
              <a:solidFill>
                <a:srgbClr val="0088EE"/>
              </a:solidFill>
              <a:latin typeface="+mj-ea"/>
              <a:ea typeface="+mj-ea"/>
            </a:endParaRPr>
          </a:p>
        </p:txBody>
      </p:sp>
      <p:cxnSp>
        <p:nvCxnSpPr>
          <p:cNvPr id="36" name="直接连接符 35"/>
          <p:cNvCxnSpPr/>
          <p:nvPr/>
        </p:nvCxnSpPr>
        <p:spPr>
          <a:xfrm flipH="1">
            <a:off x="5369908" y="1420566"/>
            <a:ext cx="1191" cy="5004693"/>
          </a:xfrm>
          <a:prstGeom prst="line">
            <a:avLst/>
          </a:prstGeom>
          <a:ln w="31750">
            <a:solidFill>
              <a:srgbClr val="0088EE"/>
            </a:solidFill>
            <a:prstDash val="dash"/>
          </a:ln>
        </p:spPr>
        <p:style>
          <a:lnRef idx="1">
            <a:schemeClr val="accent1"/>
          </a:lnRef>
          <a:fillRef idx="0">
            <a:schemeClr val="accent1"/>
          </a:fillRef>
          <a:effectRef idx="0">
            <a:schemeClr val="accent1"/>
          </a:effectRef>
          <a:fontRef idx="minor">
            <a:schemeClr val="tx1"/>
          </a:fontRef>
        </p:style>
      </p:cxnSp>
      <p:sp>
        <p:nvSpPr>
          <p:cNvPr id="37" name="TextBox 10"/>
          <p:cNvSpPr txBox="1">
            <a:spLocks noChangeArrowheads="1"/>
          </p:cNvSpPr>
          <p:nvPr/>
        </p:nvSpPr>
        <p:spPr bwMode="auto">
          <a:xfrm>
            <a:off x="10826496" y="2330924"/>
            <a:ext cx="923330" cy="319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lvl="0"/>
            <a:r>
              <a:rPr lang="zh-CN" altLang="en-US" sz="2400" b="1" dirty="0" smtClean="0">
                <a:solidFill>
                  <a:srgbClr val="0088EE"/>
                </a:solidFill>
                <a:latin typeface="+mj-ea"/>
                <a:ea typeface="+mj-ea"/>
              </a:rPr>
              <a:t>教师个人</a:t>
            </a:r>
            <a:r>
              <a:rPr lang="zh-CN" altLang="en-US" sz="1400" b="1" dirty="0">
                <a:solidFill>
                  <a:srgbClr val="0088EE"/>
                </a:solidFill>
                <a:latin typeface="微软雅黑"/>
                <a:ea typeface="微软雅黑"/>
              </a:rPr>
              <a:t>（</a:t>
            </a:r>
            <a:r>
              <a:rPr lang="zh-CN" altLang="en-US" sz="1400" b="1" dirty="0" smtClean="0">
                <a:solidFill>
                  <a:srgbClr val="0088EE"/>
                </a:solidFill>
                <a:latin typeface="微软雅黑"/>
                <a:ea typeface="微软雅黑"/>
              </a:rPr>
              <a:t>以学期为</a:t>
            </a:r>
            <a:r>
              <a:rPr lang="zh-CN" altLang="en-US" sz="1400" b="1" dirty="0">
                <a:solidFill>
                  <a:srgbClr val="0088EE"/>
                </a:solidFill>
                <a:latin typeface="微软雅黑"/>
                <a:ea typeface="微软雅黑"/>
              </a:rPr>
              <a:t>周期）</a:t>
            </a:r>
          </a:p>
          <a:p>
            <a:endParaRPr lang="zh-CN" altLang="en-US" sz="2400" b="1" dirty="0">
              <a:solidFill>
                <a:srgbClr val="0088EE"/>
              </a:solidFill>
              <a:latin typeface="+mj-ea"/>
              <a:ea typeface="+mj-ea"/>
            </a:endParaRPr>
          </a:p>
        </p:txBody>
      </p:sp>
      <p:sp>
        <p:nvSpPr>
          <p:cNvPr id="38" name="TextBox 4"/>
          <p:cNvSpPr txBox="1">
            <a:spLocks noChangeArrowheads="1"/>
          </p:cNvSpPr>
          <p:nvPr/>
        </p:nvSpPr>
        <p:spPr bwMode="auto">
          <a:xfrm>
            <a:off x="1364027" y="2887375"/>
            <a:ext cx="4556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zh-CN" altLang="en-US" b="1" dirty="0" smtClean="0">
                <a:latin typeface="+mj-ea"/>
                <a:ea typeface="+mj-ea"/>
              </a:rPr>
              <a:t>第一轮</a:t>
            </a:r>
            <a:r>
              <a:rPr lang="zh-CN" altLang="en-US" b="1" dirty="0">
                <a:latin typeface="+mj-ea"/>
                <a:ea typeface="+mj-ea"/>
              </a:rPr>
              <a:t>诊改（</a:t>
            </a:r>
            <a:r>
              <a:rPr lang="en-US" altLang="zh-CN" dirty="0">
                <a:latin typeface="+mj-ea"/>
                <a:ea typeface="+mj-ea"/>
              </a:rPr>
              <a:t>2017</a:t>
            </a:r>
            <a:r>
              <a:rPr lang="zh-CN" altLang="zh-CN" dirty="0" smtClean="0">
                <a:latin typeface="+mj-ea"/>
                <a:ea typeface="+mj-ea"/>
              </a:rPr>
              <a:t>年</a:t>
            </a:r>
            <a:r>
              <a:rPr lang="zh-CN" altLang="en-US" b="1" dirty="0" smtClean="0">
                <a:latin typeface="+mj-ea"/>
                <a:ea typeface="+mj-ea"/>
              </a:rPr>
              <a:t>）</a:t>
            </a:r>
            <a:endParaRPr lang="zh-CN" altLang="en-US" b="1" dirty="0">
              <a:latin typeface="+mj-ea"/>
              <a:ea typeface="+mj-ea"/>
            </a:endParaRPr>
          </a:p>
        </p:txBody>
      </p:sp>
      <p:sp>
        <p:nvSpPr>
          <p:cNvPr id="39" name="TextBox 4"/>
          <p:cNvSpPr txBox="1">
            <a:spLocks noChangeArrowheads="1"/>
          </p:cNvSpPr>
          <p:nvPr/>
        </p:nvSpPr>
        <p:spPr bwMode="auto">
          <a:xfrm>
            <a:off x="1363237" y="4359329"/>
            <a:ext cx="4149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zh-CN" altLang="en-US" b="1" dirty="0">
                <a:latin typeface="+mj-ea"/>
                <a:ea typeface="+mj-ea"/>
              </a:rPr>
              <a:t>第二轮诊改（</a:t>
            </a:r>
            <a:r>
              <a:rPr lang="en-US" altLang="zh-CN" dirty="0" smtClean="0">
                <a:latin typeface="+mj-ea"/>
                <a:ea typeface="+mj-ea"/>
              </a:rPr>
              <a:t>2018</a:t>
            </a:r>
            <a:r>
              <a:rPr lang="zh-CN" altLang="zh-CN" dirty="0" smtClean="0">
                <a:latin typeface="+mj-ea"/>
                <a:ea typeface="+mj-ea"/>
              </a:rPr>
              <a:t>年</a:t>
            </a:r>
            <a:r>
              <a:rPr lang="zh-CN" altLang="en-US" b="1" dirty="0" smtClean="0">
                <a:latin typeface="+mj-ea"/>
                <a:ea typeface="+mj-ea"/>
              </a:rPr>
              <a:t>）</a:t>
            </a:r>
            <a:endParaRPr lang="zh-CN" altLang="en-US" b="1" dirty="0">
              <a:latin typeface="+mj-ea"/>
              <a:ea typeface="+mj-ea"/>
            </a:endParaRPr>
          </a:p>
        </p:txBody>
      </p:sp>
      <p:grpSp>
        <p:nvGrpSpPr>
          <p:cNvPr id="40" name="组合 9"/>
          <p:cNvGrpSpPr>
            <a:grpSpLocks/>
          </p:cNvGrpSpPr>
          <p:nvPr/>
        </p:nvGrpSpPr>
        <p:grpSpPr bwMode="auto">
          <a:xfrm>
            <a:off x="1378449" y="1920641"/>
            <a:ext cx="3726691" cy="931460"/>
            <a:chOff x="1310177" y="1920487"/>
            <a:chExt cx="4722063" cy="4164219"/>
          </a:xfrm>
        </p:grpSpPr>
        <p:sp>
          <p:nvSpPr>
            <p:cNvPr id="41" name="圆角矩形 40"/>
            <p:cNvSpPr/>
            <p:nvPr/>
          </p:nvSpPr>
          <p:spPr>
            <a:xfrm>
              <a:off x="1310177" y="1920487"/>
              <a:ext cx="4673111" cy="4164219"/>
            </a:xfrm>
            <a:prstGeom prst="roundRect">
              <a:avLst/>
            </a:prstGeom>
            <a:solidFill>
              <a:srgbClr val="FF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anchor="ctr">
              <a:normAutofit/>
            </a:bodyPr>
            <a:lstStyle/>
            <a:p>
              <a:pPr algn="ctr" eaLnBrk="1" fontAlgn="auto" hangingPunct="1">
                <a:spcBef>
                  <a:spcPts val="0"/>
                </a:spcBef>
                <a:spcAft>
                  <a:spcPts val="0"/>
                </a:spcAft>
                <a:defRPr/>
              </a:pPr>
              <a:endParaRPr lang="zh-CN" altLang="en-US" sz="2800" spc="100" dirty="0">
                <a:solidFill>
                  <a:srgbClr val="333333"/>
                </a:solidFill>
                <a:ea typeface="微软雅黑" panose="020B0503020204020204" pitchFamily="34" charset="-122"/>
              </a:endParaRPr>
            </a:p>
          </p:txBody>
        </p:sp>
        <p:sp>
          <p:nvSpPr>
            <p:cNvPr id="42" name="TextBox 41"/>
            <p:cNvSpPr txBox="1"/>
            <p:nvPr/>
          </p:nvSpPr>
          <p:spPr>
            <a:xfrm>
              <a:off x="1470224" y="1955204"/>
              <a:ext cx="4562016" cy="3942890"/>
            </a:xfrm>
            <a:prstGeom prst="rect">
              <a:avLst/>
            </a:prstGeom>
            <a:noFill/>
          </p:spPr>
          <p:txBody>
            <a:bodyPr wrap="square">
              <a:spAutoFit/>
            </a:bodyPr>
            <a:lstStyle/>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学习提高，更新观念</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建立</a:t>
              </a:r>
              <a:r>
                <a:rPr lang="zh-CN" altLang="en-US" b="1" kern="1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目标链</a:t>
              </a: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，层层落实</a:t>
              </a:r>
              <a:endParaRPr lang="en-US" altLang="zh-CN" b="1" kern="100"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构建</a:t>
              </a:r>
              <a:r>
                <a:rPr lang="zh-CN" altLang="en-US"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标准</a:t>
              </a:r>
              <a:r>
                <a:rPr lang="zh-CN" altLang="en-US" b="1" kern="1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链</a:t>
              </a: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，环环相扣</a:t>
              </a:r>
              <a:endParaRPr lang="en-US" altLang="zh-CN" b="1" kern="100" dirty="0">
                <a:latin typeface="华文楷体" panose="02010600040101010101" pitchFamily="2" charset="-122"/>
                <a:ea typeface="华文楷体" panose="02010600040101010101" pitchFamily="2" charset="-122"/>
                <a:cs typeface="Times New Roman" panose="02020603050405020304" pitchFamily="18" charset="0"/>
              </a:endParaRPr>
            </a:p>
          </p:txBody>
        </p:sp>
      </p:grpSp>
      <p:grpSp>
        <p:nvGrpSpPr>
          <p:cNvPr id="43" name="组合 9"/>
          <p:cNvGrpSpPr>
            <a:grpSpLocks/>
          </p:cNvGrpSpPr>
          <p:nvPr/>
        </p:nvGrpSpPr>
        <p:grpSpPr bwMode="auto">
          <a:xfrm>
            <a:off x="1310887" y="4728661"/>
            <a:ext cx="4038449" cy="1221413"/>
            <a:chOff x="1310177" y="1920487"/>
            <a:chExt cx="4951476" cy="4164219"/>
          </a:xfrm>
        </p:grpSpPr>
        <p:sp>
          <p:nvSpPr>
            <p:cNvPr id="44" name="圆角矩形 43"/>
            <p:cNvSpPr/>
            <p:nvPr/>
          </p:nvSpPr>
          <p:spPr>
            <a:xfrm>
              <a:off x="1310177" y="1920487"/>
              <a:ext cx="4673111" cy="4164219"/>
            </a:xfrm>
            <a:prstGeom prst="roundRect">
              <a:avLst/>
            </a:prstGeom>
            <a:solidFill>
              <a:srgbClr val="FF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anchor="ctr">
              <a:normAutofit/>
            </a:bodyPr>
            <a:lstStyle/>
            <a:p>
              <a:pPr algn="ctr" eaLnBrk="1" fontAlgn="auto" hangingPunct="1">
                <a:spcBef>
                  <a:spcPts val="0"/>
                </a:spcBef>
                <a:spcAft>
                  <a:spcPts val="0"/>
                </a:spcAft>
                <a:defRPr/>
              </a:pPr>
              <a:endParaRPr lang="zh-CN" altLang="en-US" sz="2800" spc="100" dirty="0">
                <a:solidFill>
                  <a:srgbClr val="333333"/>
                </a:solidFill>
                <a:ea typeface="微软雅黑" panose="020B0503020204020204" pitchFamily="34" charset="-122"/>
              </a:endParaRPr>
            </a:p>
          </p:txBody>
        </p:sp>
        <p:sp>
          <p:nvSpPr>
            <p:cNvPr id="45" name="TextBox 44"/>
            <p:cNvSpPr txBox="1"/>
            <p:nvPr/>
          </p:nvSpPr>
          <p:spPr>
            <a:xfrm>
              <a:off x="1470224" y="1955204"/>
              <a:ext cx="4791429" cy="4092336"/>
            </a:xfrm>
            <a:prstGeom prst="rect">
              <a:avLst/>
            </a:prstGeom>
            <a:noFill/>
          </p:spPr>
          <p:txBody>
            <a:bodyPr wrap="square">
              <a:spAutoFit/>
            </a:bodyPr>
            <a:lstStyle/>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调整年度工作目标，制定计划；</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依托</a:t>
              </a:r>
              <a:r>
                <a:rPr lang="zh-CN" altLang="en-US"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数据平台</a:t>
              </a: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，实时预警</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半年考核</a:t>
              </a: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，及时调整</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年度考核，有效诊改</a:t>
              </a:r>
              <a:endParaRPr lang="en-US" altLang="zh-CN" b="1" kern="100" dirty="0">
                <a:latin typeface="华文楷体" panose="02010600040101010101" pitchFamily="2" charset="-122"/>
                <a:ea typeface="华文楷体" panose="02010600040101010101" pitchFamily="2" charset="-122"/>
                <a:cs typeface="Times New Roman" panose="02020603050405020304" pitchFamily="18" charset="0"/>
              </a:endParaRPr>
            </a:p>
          </p:txBody>
        </p:sp>
      </p:grpSp>
      <p:grpSp>
        <p:nvGrpSpPr>
          <p:cNvPr id="46" name="组合 9"/>
          <p:cNvGrpSpPr>
            <a:grpSpLocks/>
          </p:cNvGrpSpPr>
          <p:nvPr/>
        </p:nvGrpSpPr>
        <p:grpSpPr bwMode="auto">
          <a:xfrm>
            <a:off x="5719152" y="3315784"/>
            <a:ext cx="5278161" cy="1214255"/>
            <a:chOff x="1310177" y="1920487"/>
            <a:chExt cx="4722063" cy="4164219"/>
          </a:xfrm>
        </p:grpSpPr>
        <p:sp>
          <p:nvSpPr>
            <p:cNvPr id="47" name="圆角矩形 46"/>
            <p:cNvSpPr/>
            <p:nvPr/>
          </p:nvSpPr>
          <p:spPr>
            <a:xfrm>
              <a:off x="1310177" y="1920487"/>
              <a:ext cx="4673111" cy="4164219"/>
            </a:xfrm>
            <a:prstGeom prst="roundRect">
              <a:avLst/>
            </a:prstGeom>
            <a:solidFill>
              <a:srgbClr val="FF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anchor="ctr">
              <a:normAutofit/>
            </a:bodyPr>
            <a:lstStyle/>
            <a:p>
              <a:pPr algn="ctr" eaLnBrk="1" fontAlgn="auto" hangingPunct="1">
                <a:spcBef>
                  <a:spcPts val="0"/>
                </a:spcBef>
                <a:spcAft>
                  <a:spcPts val="0"/>
                </a:spcAft>
                <a:defRPr/>
              </a:pPr>
              <a:endParaRPr lang="zh-CN" altLang="en-US" sz="2800" spc="100" dirty="0">
                <a:solidFill>
                  <a:srgbClr val="333333"/>
                </a:solidFill>
                <a:ea typeface="微软雅黑" panose="020B0503020204020204" pitchFamily="34" charset="-122"/>
              </a:endParaRPr>
            </a:p>
          </p:txBody>
        </p:sp>
        <p:sp>
          <p:nvSpPr>
            <p:cNvPr id="48" name="TextBox 47"/>
            <p:cNvSpPr txBox="1"/>
            <p:nvPr/>
          </p:nvSpPr>
          <p:spPr>
            <a:xfrm>
              <a:off x="1470224" y="1955207"/>
              <a:ext cx="4562016" cy="4116461"/>
            </a:xfrm>
            <a:prstGeom prst="rect">
              <a:avLst/>
            </a:prstGeom>
            <a:noFill/>
          </p:spPr>
          <p:txBody>
            <a:bodyPr wrap="square">
              <a:spAutoFit/>
            </a:bodyPr>
            <a:lstStyle/>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制定学期发展计划；</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及时</a:t>
              </a: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关注个人发展情况；</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学期末自我诊改，教研室和系部予以帮助。</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年度</a:t>
              </a: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考核，有效诊改。</a:t>
              </a:r>
              <a:endParaRPr lang="en-US" altLang="zh-CN" b="1" kern="100" dirty="0">
                <a:latin typeface="华文楷体" panose="02010600040101010101" pitchFamily="2" charset="-122"/>
                <a:ea typeface="华文楷体" panose="02010600040101010101" pitchFamily="2" charset="-122"/>
                <a:cs typeface="Times New Roman" panose="02020603050405020304" pitchFamily="18" charset="0"/>
              </a:endParaRPr>
            </a:p>
          </p:txBody>
        </p:sp>
      </p:grpSp>
      <p:sp>
        <p:nvSpPr>
          <p:cNvPr id="49" name="TextBox 4"/>
          <p:cNvSpPr txBox="1">
            <a:spLocks noChangeArrowheads="1"/>
          </p:cNvSpPr>
          <p:nvPr/>
        </p:nvSpPr>
        <p:spPr bwMode="auto">
          <a:xfrm>
            <a:off x="5697483" y="1243004"/>
            <a:ext cx="40790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zh-CN" altLang="en-US" b="1" dirty="0" smtClean="0">
                <a:latin typeface="+mj-ea"/>
                <a:ea typeface="+mj-ea"/>
              </a:rPr>
              <a:t>学习准备阶段（</a:t>
            </a:r>
            <a:r>
              <a:rPr lang="en-US" altLang="zh-CN" dirty="0" smtClean="0">
                <a:latin typeface="+mj-ea"/>
                <a:ea typeface="+mj-ea"/>
              </a:rPr>
              <a:t>2016</a:t>
            </a:r>
            <a:r>
              <a:rPr lang="zh-CN" altLang="en-US" dirty="0" smtClean="0">
                <a:latin typeface="+mj-ea"/>
                <a:ea typeface="+mj-ea"/>
              </a:rPr>
              <a:t>年</a:t>
            </a:r>
            <a:r>
              <a:rPr lang="en-US" altLang="zh-CN" dirty="0" smtClean="0">
                <a:latin typeface="+mj-ea"/>
                <a:ea typeface="+mj-ea"/>
              </a:rPr>
              <a:t>-2017</a:t>
            </a:r>
            <a:r>
              <a:rPr lang="zh-CN" altLang="en-US" dirty="0" smtClean="0">
                <a:latin typeface="+mj-ea"/>
                <a:ea typeface="+mj-ea"/>
              </a:rPr>
              <a:t>年</a:t>
            </a:r>
            <a:r>
              <a:rPr lang="en-US" altLang="zh-CN" dirty="0" smtClean="0">
                <a:latin typeface="+mj-ea"/>
                <a:ea typeface="+mj-ea"/>
              </a:rPr>
              <a:t>8</a:t>
            </a:r>
            <a:r>
              <a:rPr lang="zh-CN" altLang="en-US" dirty="0" smtClean="0">
                <a:latin typeface="+mj-ea"/>
                <a:ea typeface="+mj-ea"/>
              </a:rPr>
              <a:t>月</a:t>
            </a:r>
            <a:r>
              <a:rPr lang="zh-CN" altLang="en-US" b="1" dirty="0" smtClean="0">
                <a:latin typeface="+mj-ea"/>
                <a:ea typeface="+mj-ea"/>
              </a:rPr>
              <a:t>）</a:t>
            </a:r>
            <a:endParaRPr lang="zh-CN" altLang="en-US" b="1" dirty="0">
              <a:latin typeface="+mj-ea"/>
              <a:ea typeface="+mj-ea"/>
            </a:endParaRPr>
          </a:p>
        </p:txBody>
      </p:sp>
      <p:grpSp>
        <p:nvGrpSpPr>
          <p:cNvPr id="50" name="组合 9"/>
          <p:cNvGrpSpPr>
            <a:grpSpLocks/>
          </p:cNvGrpSpPr>
          <p:nvPr/>
        </p:nvGrpSpPr>
        <p:grpSpPr bwMode="auto">
          <a:xfrm>
            <a:off x="5716828" y="1618115"/>
            <a:ext cx="5243659" cy="975160"/>
            <a:chOff x="1310177" y="1920487"/>
            <a:chExt cx="4673111" cy="4164219"/>
          </a:xfrm>
        </p:grpSpPr>
        <p:sp>
          <p:nvSpPr>
            <p:cNvPr id="51" name="圆角矩形 50"/>
            <p:cNvSpPr/>
            <p:nvPr/>
          </p:nvSpPr>
          <p:spPr>
            <a:xfrm>
              <a:off x="1310177" y="1920487"/>
              <a:ext cx="4673111" cy="4164219"/>
            </a:xfrm>
            <a:prstGeom prst="roundRect">
              <a:avLst/>
            </a:prstGeom>
            <a:solidFill>
              <a:srgbClr val="FF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anchor="ctr">
              <a:normAutofit/>
            </a:bodyPr>
            <a:lstStyle/>
            <a:p>
              <a:pPr algn="ctr" eaLnBrk="1" fontAlgn="auto" hangingPunct="1">
                <a:spcBef>
                  <a:spcPts val="0"/>
                </a:spcBef>
                <a:spcAft>
                  <a:spcPts val="0"/>
                </a:spcAft>
                <a:defRPr/>
              </a:pPr>
              <a:endParaRPr lang="zh-CN" altLang="en-US" sz="2800" spc="100" dirty="0">
                <a:solidFill>
                  <a:srgbClr val="333333"/>
                </a:solidFill>
                <a:ea typeface="微软雅黑" panose="020B0503020204020204" pitchFamily="34" charset="-122"/>
              </a:endParaRPr>
            </a:p>
          </p:txBody>
        </p:sp>
        <p:sp>
          <p:nvSpPr>
            <p:cNvPr id="52" name="TextBox 51"/>
            <p:cNvSpPr txBox="1"/>
            <p:nvPr/>
          </p:nvSpPr>
          <p:spPr>
            <a:xfrm>
              <a:off x="1470223" y="1955204"/>
              <a:ext cx="4401620" cy="3942890"/>
            </a:xfrm>
            <a:prstGeom prst="rect">
              <a:avLst/>
            </a:prstGeom>
            <a:noFill/>
          </p:spPr>
          <p:txBody>
            <a:bodyPr wrap="square">
              <a:spAutoFit/>
            </a:bodyPr>
            <a:lstStyle/>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学习提高，更新观念</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学院制定</a:t>
              </a:r>
              <a:r>
                <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教师发展标准</a:t>
              </a:r>
              <a:r>
                <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及其配套标准</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教师个人制定三年</a:t>
              </a:r>
              <a:r>
                <a:rPr lang="zh-CN" altLang="en-US"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发展规划</a:t>
              </a:r>
              <a:endParaRPr lang="en-US" altLang="zh-CN" b="1" kern="1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grpSp>
      <p:grpSp>
        <p:nvGrpSpPr>
          <p:cNvPr id="53" name="组合 9"/>
          <p:cNvGrpSpPr>
            <a:grpSpLocks/>
          </p:cNvGrpSpPr>
          <p:nvPr/>
        </p:nvGrpSpPr>
        <p:grpSpPr bwMode="auto">
          <a:xfrm>
            <a:off x="5664207" y="4964338"/>
            <a:ext cx="5289458" cy="1221413"/>
            <a:chOff x="1310177" y="1920487"/>
            <a:chExt cx="4722063" cy="4164219"/>
          </a:xfrm>
        </p:grpSpPr>
        <p:sp>
          <p:nvSpPr>
            <p:cNvPr id="54" name="圆角矩形 53"/>
            <p:cNvSpPr/>
            <p:nvPr/>
          </p:nvSpPr>
          <p:spPr>
            <a:xfrm>
              <a:off x="1310177" y="1920487"/>
              <a:ext cx="4673111" cy="4164219"/>
            </a:xfrm>
            <a:prstGeom prst="roundRect">
              <a:avLst/>
            </a:prstGeom>
            <a:solidFill>
              <a:srgbClr val="FF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anchor="ctr">
              <a:normAutofit/>
            </a:bodyPr>
            <a:lstStyle/>
            <a:p>
              <a:pPr algn="ctr" eaLnBrk="1" fontAlgn="auto" hangingPunct="1">
                <a:spcBef>
                  <a:spcPts val="0"/>
                </a:spcBef>
                <a:spcAft>
                  <a:spcPts val="0"/>
                </a:spcAft>
                <a:defRPr/>
              </a:pPr>
              <a:endParaRPr lang="zh-CN" altLang="en-US" sz="2800" spc="100" dirty="0">
                <a:solidFill>
                  <a:srgbClr val="333333"/>
                </a:solidFill>
                <a:ea typeface="微软雅黑" panose="020B0503020204020204" pitchFamily="34" charset="-122"/>
              </a:endParaRPr>
            </a:p>
          </p:txBody>
        </p:sp>
        <p:sp>
          <p:nvSpPr>
            <p:cNvPr id="55" name="TextBox 54"/>
            <p:cNvSpPr txBox="1"/>
            <p:nvPr/>
          </p:nvSpPr>
          <p:spPr>
            <a:xfrm>
              <a:off x="1470224" y="1955204"/>
              <a:ext cx="4562016" cy="4092336"/>
            </a:xfrm>
            <a:prstGeom prst="rect">
              <a:avLst/>
            </a:prstGeom>
            <a:noFill/>
          </p:spPr>
          <p:txBody>
            <a:bodyPr wrap="square">
              <a:spAutoFit/>
            </a:bodyPr>
            <a:lstStyle/>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调整个人发展目标，制定学习发展计划；</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依托</a:t>
              </a:r>
              <a:r>
                <a:rPr lang="zh-CN" altLang="en-US"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数据平台</a:t>
              </a: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实时预警</a:t>
              </a:r>
              <a:endParaRPr lang="en-US" altLang="zh-CN"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学期末自我诊</a:t>
              </a: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改</a:t>
              </a:r>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，教研室和系部予以帮助</a:t>
              </a: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kern="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eaLnBrk="1" hangingPunct="1">
                <a:buFont typeface="+mj-lt"/>
                <a:buAutoNum type="arabicPeriod"/>
                <a:defRPr/>
              </a:pPr>
              <a:r>
                <a:rPr lang="zh-CN" altLang="en-US" b="1" kern="100" dirty="0" smtClean="0">
                  <a:latin typeface="华文楷体" panose="02010600040101010101" pitchFamily="2" charset="-122"/>
                  <a:ea typeface="华文楷体" panose="02010600040101010101" pitchFamily="2" charset="-122"/>
                  <a:cs typeface="Times New Roman" panose="02020603050405020304" pitchFamily="18" charset="0"/>
                </a:rPr>
                <a:t>年度考核，有效诊改。</a:t>
              </a:r>
              <a:endParaRPr lang="en-US" altLang="zh-CN" b="1" kern="100" dirty="0">
                <a:latin typeface="华文楷体" panose="02010600040101010101" pitchFamily="2" charset="-122"/>
                <a:ea typeface="华文楷体" panose="02010600040101010101" pitchFamily="2" charset="-122"/>
                <a:cs typeface="Times New Roman" panose="02020603050405020304" pitchFamily="18" charset="0"/>
              </a:endParaRPr>
            </a:p>
          </p:txBody>
        </p:sp>
      </p:grpSp>
      <p:sp>
        <p:nvSpPr>
          <p:cNvPr id="56" name="TextBox 4"/>
          <p:cNvSpPr txBox="1">
            <a:spLocks noChangeArrowheads="1"/>
          </p:cNvSpPr>
          <p:nvPr/>
        </p:nvSpPr>
        <p:spPr bwMode="auto">
          <a:xfrm>
            <a:off x="5719152" y="2647713"/>
            <a:ext cx="4556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zh-CN" altLang="en-US" b="1" dirty="0" smtClean="0">
                <a:latin typeface="+mj-ea"/>
                <a:ea typeface="+mj-ea"/>
              </a:rPr>
              <a:t>第一轮</a:t>
            </a:r>
            <a:r>
              <a:rPr lang="zh-CN" altLang="en-US" b="1" dirty="0">
                <a:latin typeface="+mj-ea"/>
                <a:ea typeface="+mj-ea"/>
              </a:rPr>
              <a:t>诊改（</a:t>
            </a:r>
            <a:r>
              <a:rPr lang="en-US" altLang="zh-CN" dirty="0">
                <a:latin typeface="+mj-ea"/>
                <a:ea typeface="+mj-ea"/>
              </a:rPr>
              <a:t>2017</a:t>
            </a:r>
            <a:r>
              <a:rPr lang="zh-CN" altLang="zh-CN" dirty="0" smtClean="0">
                <a:latin typeface="+mj-ea"/>
                <a:ea typeface="+mj-ea"/>
              </a:rPr>
              <a:t>年</a:t>
            </a:r>
            <a:r>
              <a:rPr lang="en-US" altLang="zh-CN" dirty="0" smtClean="0">
                <a:latin typeface="+mj-ea"/>
                <a:ea typeface="+mj-ea"/>
              </a:rPr>
              <a:t>9</a:t>
            </a:r>
            <a:r>
              <a:rPr lang="zh-CN" altLang="en-US" dirty="0" smtClean="0">
                <a:latin typeface="+mj-ea"/>
                <a:ea typeface="+mj-ea"/>
              </a:rPr>
              <a:t>月</a:t>
            </a:r>
            <a:r>
              <a:rPr lang="en-US" altLang="zh-CN" dirty="0" smtClean="0">
                <a:latin typeface="+mj-ea"/>
                <a:ea typeface="+mj-ea"/>
              </a:rPr>
              <a:t>-2018</a:t>
            </a:r>
            <a:r>
              <a:rPr lang="zh-CN" altLang="en-US" dirty="0" smtClean="0">
                <a:latin typeface="+mj-ea"/>
                <a:ea typeface="+mj-ea"/>
              </a:rPr>
              <a:t>年</a:t>
            </a:r>
            <a:r>
              <a:rPr lang="en-US" altLang="zh-CN" dirty="0" smtClean="0">
                <a:latin typeface="+mj-ea"/>
                <a:ea typeface="+mj-ea"/>
              </a:rPr>
              <a:t>1</a:t>
            </a:r>
            <a:r>
              <a:rPr lang="zh-CN" altLang="en-US" dirty="0" smtClean="0">
                <a:latin typeface="+mj-ea"/>
                <a:ea typeface="+mj-ea"/>
              </a:rPr>
              <a:t>月</a:t>
            </a:r>
            <a:r>
              <a:rPr lang="zh-CN" altLang="en-US" b="1" dirty="0" smtClean="0">
                <a:latin typeface="+mj-ea"/>
                <a:ea typeface="+mj-ea"/>
              </a:rPr>
              <a:t>）</a:t>
            </a:r>
            <a:endParaRPr lang="en-US" altLang="zh-CN" b="1" dirty="0" smtClean="0">
              <a:latin typeface="+mj-ea"/>
              <a:ea typeface="+mj-ea"/>
            </a:endParaRPr>
          </a:p>
          <a:p>
            <a:r>
              <a:rPr lang="zh-CN" altLang="en-US" b="1" dirty="0">
                <a:latin typeface="+mj-ea"/>
                <a:ea typeface="+mj-ea"/>
              </a:rPr>
              <a:t>第二</a:t>
            </a:r>
            <a:r>
              <a:rPr lang="zh-CN" altLang="en-US" b="1" dirty="0" smtClean="0">
                <a:latin typeface="+mj-ea"/>
                <a:ea typeface="+mj-ea"/>
              </a:rPr>
              <a:t>轮诊改</a:t>
            </a:r>
            <a:r>
              <a:rPr lang="zh-CN" altLang="en-US" b="1" dirty="0">
                <a:latin typeface="+mj-ea"/>
              </a:rPr>
              <a:t>（</a:t>
            </a:r>
            <a:r>
              <a:rPr lang="en-US" altLang="zh-CN" dirty="0" smtClean="0">
                <a:latin typeface="+mj-ea"/>
              </a:rPr>
              <a:t>2018</a:t>
            </a:r>
            <a:r>
              <a:rPr lang="zh-CN" altLang="zh-CN" dirty="0" smtClean="0">
                <a:latin typeface="+mj-ea"/>
              </a:rPr>
              <a:t>年</a:t>
            </a:r>
            <a:r>
              <a:rPr lang="en-US" altLang="zh-CN" dirty="0" smtClean="0">
                <a:latin typeface="+mj-ea"/>
              </a:rPr>
              <a:t>2</a:t>
            </a:r>
            <a:r>
              <a:rPr lang="zh-CN" altLang="en-US" dirty="0" smtClean="0">
                <a:latin typeface="+mj-ea"/>
              </a:rPr>
              <a:t>月</a:t>
            </a:r>
            <a:r>
              <a:rPr lang="en-US" altLang="zh-CN" dirty="0" smtClean="0">
                <a:latin typeface="+mj-ea"/>
              </a:rPr>
              <a:t>-2018</a:t>
            </a:r>
            <a:r>
              <a:rPr lang="zh-CN" altLang="en-US" dirty="0" smtClean="0">
                <a:latin typeface="+mj-ea"/>
              </a:rPr>
              <a:t>年</a:t>
            </a:r>
            <a:r>
              <a:rPr lang="en-US" altLang="zh-CN" dirty="0" smtClean="0">
                <a:latin typeface="+mj-ea"/>
              </a:rPr>
              <a:t>7</a:t>
            </a:r>
            <a:r>
              <a:rPr lang="zh-CN" altLang="en-US" dirty="0" smtClean="0">
                <a:latin typeface="+mj-ea"/>
              </a:rPr>
              <a:t>月</a:t>
            </a:r>
            <a:r>
              <a:rPr lang="zh-CN" altLang="en-US" b="1" dirty="0" smtClean="0">
                <a:latin typeface="+mj-ea"/>
              </a:rPr>
              <a:t>）</a:t>
            </a:r>
            <a:endParaRPr lang="zh-CN" altLang="en-US" b="1" dirty="0">
              <a:latin typeface="+mj-ea"/>
              <a:ea typeface="+mj-ea"/>
            </a:endParaRPr>
          </a:p>
        </p:txBody>
      </p:sp>
      <p:sp>
        <p:nvSpPr>
          <p:cNvPr id="57" name="TextBox 4"/>
          <p:cNvSpPr txBox="1">
            <a:spLocks noChangeArrowheads="1"/>
          </p:cNvSpPr>
          <p:nvPr/>
        </p:nvSpPr>
        <p:spPr bwMode="auto">
          <a:xfrm>
            <a:off x="5731447" y="4595006"/>
            <a:ext cx="4149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zh-CN" altLang="en-US" b="1" dirty="0" smtClean="0">
                <a:latin typeface="+mj-ea"/>
                <a:ea typeface="+mj-ea"/>
              </a:rPr>
              <a:t>第三轮</a:t>
            </a:r>
            <a:r>
              <a:rPr lang="zh-CN" altLang="en-US" b="1" dirty="0">
                <a:latin typeface="+mj-ea"/>
                <a:ea typeface="+mj-ea"/>
              </a:rPr>
              <a:t>诊改</a:t>
            </a:r>
            <a:r>
              <a:rPr lang="zh-CN" altLang="en-US" b="1" dirty="0" smtClean="0">
                <a:latin typeface="+mj-ea"/>
                <a:ea typeface="+mj-ea"/>
              </a:rPr>
              <a:t>（</a:t>
            </a:r>
            <a:r>
              <a:rPr lang="en-US" altLang="zh-CN" dirty="0" smtClean="0">
                <a:latin typeface="+mj-ea"/>
              </a:rPr>
              <a:t>2018</a:t>
            </a:r>
            <a:r>
              <a:rPr lang="zh-CN" altLang="zh-CN" dirty="0" smtClean="0">
                <a:latin typeface="+mj-ea"/>
              </a:rPr>
              <a:t>年</a:t>
            </a:r>
            <a:r>
              <a:rPr lang="en-US" altLang="zh-CN" dirty="0" smtClean="0">
                <a:latin typeface="+mj-ea"/>
              </a:rPr>
              <a:t>9</a:t>
            </a:r>
            <a:r>
              <a:rPr lang="zh-CN" altLang="en-US" dirty="0" smtClean="0">
                <a:latin typeface="+mj-ea"/>
              </a:rPr>
              <a:t>月</a:t>
            </a:r>
            <a:r>
              <a:rPr lang="en-US" altLang="zh-CN" dirty="0" smtClean="0">
                <a:latin typeface="+mj-ea"/>
              </a:rPr>
              <a:t>-2018</a:t>
            </a:r>
            <a:r>
              <a:rPr lang="zh-CN" altLang="en-US" dirty="0" smtClean="0">
                <a:latin typeface="+mj-ea"/>
              </a:rPr>
              <a:t>年</a:t>
            </a:r>
            <a:r>
              <a:rPr lang="en-US" altLang="zh-CN" dirty="0" smtClean="0">
                <a:latin typeface="+mj-ea"/>
              </a:rPr>
              <a:t>12</a:t>
            </a:r>
            <a:r>
              <a:rPr lang="zh-CN" altLang="en-US" dirty="0" smtClean="0">
                <a:latin typeface="+mj-ea"/>
              </a:rPr>
              <a:t>月</a:t>
            </a:r>
            <a:r>
              <a:rPr lang="zh-CN" altLang="en-US" b="1" dirty="0" smtClean="0">
                <a:latin typeface="+mj-ea"/>
                <a:ea typeface="+mj-ea"/>
              </a:rPr>
              <a:t>）</a:t>
            </a:r>
            <a:endParaRPr lang="zh-CN" altLang="en-US" b="1" dirty="0">
              <a:latin typeface="+mj-ea"/>
              <a:ea typeface="+mj-ea"/>
            </a:endParaRPr>
          </a:p>
        </p:txBody>
      </p:sp>
      <p:sp>
        <p:nvSpPr>
          <p:cNvPr id="58" name="TextBox 4"/>
          <p:cNvSpPr txBox="1">
            <a:spLocks noChangeArrowheads="1"/>
          </p:cNvSpPr>
          <p:nvPr/>
        </p:nvSpPr>
        <p:spPr bwMode="auto">
          <a:xfrm>
            <a:off x="1363237" y="6066368"/>
            <a:ext cx="4149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zh-CN" altLang="en-US" b="1" dirty="0" smtClean="0">
                <a:latin typeface="+mj-ea"/>
                <a:ea typeface="+mj-ea"/>
              </a:rPr>
              <a:t>第三轮</a:t>
            </a:r>
            <a:r>
              <a:rPr lang="zh-CN" altLang="en-US" b="1" dirty="0">
                <a:latin typeface="+mj-ea"/>
                <a:ea typeface="+mj-ea"/>
              </a:rPr>
              <a:t>诊改（</a:t>
            </a:r>
            <a:r>
              <a:rPr lang="en-US" altLang="zh-CN" dirty="0" smtClean="0">
                <a:latin typeface="+mj-ea"/>
                <a:ea typeface="+mj-ea"/>
              </a:rPr>
              <a:t>2019</a:t>
            </a:r>
            <a:r>
              <a:rPr lang="zh-CN" altLang="zh-CN" dirty="0" smtClean="0">
                <a:latin typeface="+mj-ea"/>
                <a:ea typeface="+mj-ea"/>
              </a:rPr>
              <a:t>年</a:t>
            </a:r>
            <a:r>
              <a:rPr lang="zh-CN" altLang="en-US" sz="1200" dirty="0" smtClean="0">
                <a:latin typeface="+mj-ea"/>
                <a:ea typeface="+mj-ea"/>
              </a:rPr>
              <a:t>正在进行中</a:t>
            </a:r>
            <a:r>
              <a:rPr lang="zh-CN" altLang="en-US" b="1" dirty="0" smtClean="0">
                <a:latin typeface="+mj-ea"/>
                <a:ea typeface="+mj-ea"/>
              </a:rPr>
              <a:t>）</a:t>
            </a:r>
            <a:endParaRPr lang="zh-CN" altLang="en-US" b="1" dirty="0">
              <a:latin typeface="+mj-ea"/>
              <a:ea typeface="+mj-ea"/>
            </a:endParaRPr>
          </a:p>
        </p:txBody>
      </p:sp>
      <p:sp>
        <p:nvSpPr>
          <p:cNvPr id="59" name="TextBox 4"/>
          <p:cNvSpPr txBox="1">
            <a:spLocks noChangeArrowheads="1"/>
          </p:cNvSpPr>
          <p:nvPr/>
        </p:nvSpPr>
        <p:spPr bwMode="auto">
          <a:xfrm>
            <a:off x="5731447" y="6251034"/>
            <a:ext cx="4149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zh-CN" altLang="en-US" b="1" dirty="0" smtClean="0">
                <a:latin typeface="+mj-ea"/>
                <a:ea typeface="+mj-ea"/>
              </a:rPr>
              <a:t>第四轮</a:t>
            </a:r>
            <a:r>
              <a:rPr lang="zh-CN" altLang="en-US" b="1" dirty="0">
                <a:latin typeface="+mj-ea"/>
                <a:ea typeface="+mj-ea"/>
              </a:rPr>
              <a:t>诊改（</a:t>
            </a:r>
            <a:r>
              <a:rPr lang="en-US" altLang="zh-CN" dirty="0" smtClean="0">
                <a:latin typeface="+mj-ea"/>
                <a:ea typeface="+mj-ea"/>
              </a:rPr>
              <a:t>2019</a:t>
            </a:r>
            <a:r>
              <a:rPr lang="zh-CN" altLang="zh-CN" dirty="0" smtClean="0">
                <a:latin typeface="+mj-ea"/>
                <a:ea typeface="+mj-ea"/>
              </a:rPr>
              <a:t>年</a:t>
            </a:r>
            <a:r>
              <a:rPr lang="en-US" altLang="zh-CN" dirty="0" smtClean="0">
                <a:latin typeface="+mj-ea"/>
                <a:ea typeface="+mj-ea"/>
              </a:rPr>
              <a:t>2</a:t>
            </a:r>
            <a:r>
              <a:rPr lang="zh-CN" altLang="en-US" dirty="0" smtClean="0">
                <a:latin typeface="+mj-ea"/>
                <a:ea typeface="+mj-ea"/>
              </a:rPr>
              <a:t>月</a:t>
            </a:r>
            <a:r>
              <a:rPr lang="en-US" altLang="zh-CN" dirty="0" smtClean="0">
                <a:latin typeface="+mj-ea"/>
                <a:ea typeface="+mj-ea"/>
              </a:rPr>
              <a:t>-7</a:t>
            </a:r>
            <a:r>
              <a:rPr lang="zh-CN" altLang="en-US" dirty="0" smtClean="0">
                <a:latin typeface="+mj-ea"/>
                <a:ea typeface="+mj-ea"/>
              </a:rPr>
              <a:t>月   </a:t>
            </a:r>
            <a:r>
              <a:rPr lang="zh-CN" altLang="en-US" sz="1200" dirty="0" smtClean="0">
                <a:latin typeface="+mj-ea"/>
                <a:ea typeface="+mj-ea"/>
              </a:rPr>
              <a:t>持续进行中</a:t>
            </a:r>
            <a:r>
              <a:rPr lang="zh-CN" altLang="en-US" b="1" dirty="0" smtClean="0">
                <a:latin typeface="+mj-ea"/>
                <a:ea typeface="+mj-ea"/>
              </a:rPr>
              <a:t>）</a:t>
            </a:r>
            <a:endParaRPr lang="zh-CN" altLang="en-US" b="1" dirty="0">
              <a:latin typeface="+mj-ea"/>
              <a:ea typeface="+mj-ea"/>
            </a:endParaRPr>
          </a:p>
        </p:txBody>
      </p:sp>
    </p:spTree>
    <p:extLst>
      <p:ext uri="{BB962C8B-B14F-4D97-AF65-F5344CB8AC3E}">
        <p14:creationId xmlns:p14="http://schemas.microsoft.com/office/powerpoint/2010/main" val="30113015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69" name="矩形 10"/>
          <p:cNvSpPr>
            <a:spLocks noChangeArrowheads="1"/>
          </p:cNvSpPr>
          <p:nvPr/>
        </p:nvSpPr>
        <p:spPr bwMode="auto">
          <a:xfrm>
            <a:off x="773618" y="813508"/>
            <a:ext cx="103621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r>
              <a:rPr lang="en-US" altLang="zh-CN" sz="2000" b="1" dirty="0">
                <a:solidFill>
                  <a:srgbClr val="002060"/>
                </a:solidFill>
                <a:latin typeface="微软雅黑" pitchFamily="34" charset="-122"/>
                <a:ea typeface="微软雅黑" pitchFamily="34" charset="-122"/>
              </a:rPr>
              <a:t>1.</a:t>
            </a:r>
            <a:r>
              <a:rPr lang="zh-CN" altLang="en-US" sz="2000" b="1" dirty="0">
                <a:solidFill>
                  <a:srgbClr val="002060"/>
                </a:solidFill>
                <a:latin typeface="微软雅黑" pitchFamily="34" charset="-122"/>
                <a:ea typeface="微软雅黑" pitchFamily="34" charset="-122"/>
              </a:rPr>
              <a:t>聚焦主要问题，开展师资队伍建设诊</a:t>
            </a:r>
            <a:r>
              <a:rPr lang="zh-CN" altLang="en-US" sz="2000" b="1" dirty="0" smtClean="0">
                <a:solidFill>
                  <a:srgbClr val="002060"/>
                </a:solidFill>
                <a:latin typeface="微软雅黑" pitchFamily="34" charset="-122"/>
                <a:ea typeface="微软雅黑" pitchFamily="34" charset="-122"/>
              </a:rPr>
              <a:t>改</a:t>
            </a:r>
            <a:r>
              <a:rPr lang="zh-CN" altLang="en-US" sz="1600" b="1" dirty="0">
                <a:solidFill>
                  <a:srgbClr val="FF0000"/>
                </a:solidFill>
                <a:latin typeface="微软雅黑" pitchFamily="34" charset="-122"/>
                <a:ea typeface="微软雅黑" pitchFamily="34" charset="-122"/>
              </a:rPr>
              <a:t>（人事处或教师发展中心、二级院系、</a:t>
            </a:r>
            <a:r>
              <a:rPr lang="zh-CN" altLang="en-US" sz="1600" b="1" dirty="0" smtClean="0">
                <a:solidFill>
                  <a:srgbClr val="FF0000"/>
                </a:solidFill>
                <a:latin typeface="微软雅黑" pitchFamily="34" charset="-122"/>
                <a:ea typeface="微软雅黑" pitchFamily="34" charset="-122"/>
              </a:rPr>
              <a:t>专业教学</a:t>
            </a:r>
            <a:r>
              <a:rPr lang="zh-CN" altLang="en-US" sz="1600" b="1" dirty="0">
                <a:solidFill>
                  <a:srgbClr val="FF0000"/>
                </a:solidFill>
                <a:latin typeface="微软雅黑" pitchFamily="34" charset="-122"/>
                <a:ea typeface="微软雅黑" pitchFamily="34" charset="-122"/>
              </a:rPr>
              <a:t>团队）</a:t>
            </a:r>
            <a:endParaRPr lang="zh-CN" altLang="en-US" sz="1600" b="1" dirty="0">
              <a:solidFill>
                <a:srgbClr val="002060"/>
              </a:solidFill>
              <a:latin typeface="微软雅黑" pitchFamily="34" charset="-122"/>
              <a:ea typeface="微软雅黑" pitchFamily="34" charset="-122"/>
            </a:endParaRPr>
          </a:p>
          <a:p>
            <a:endParaRPr lang="zh-CN" altLang="en-US" sz="2000" b="1" dirty="0">
              <a:solidFill>
                <a:srgbClr val="002060"/>
              </a:solidFill>
              <a:latin typeface="微软雅黑" pitchFamily="34" charset="-122"/>
              <a:ea typeface="微软雅黑" pitchFamily="34" charset="-122"/>
            </a:endParaRPr>
          </a:p>
        </p:txBody>
      </p:sp>
      <p:sp>
        <p:nvSpPr>
          <p:cNvPr id="2" name="AutoShape 3" descr="C:\Users\DELL\AppData\Roaming\Tencent\Users\69631101\QQ\WinTemp\RichOle\WB3~B8EDM7~j66ULK1$8R.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3" name="组合 216"/>
          <p:cNvGrpSpPr/>
          <p:nvPr/>
        </p:nvGrpSpPr>
        <p:grpSpPr>
          <a:xfrm>
            <a:off x="3523474" y="5476886"/>
            <a:ext cx="686597" cy="736056"/>
            <a:chOff x="2681301" y="3851188"/>
            <a:chExt cx="540283" cy="805742"/>
          </a:xfrm>
          <a:scene3d>
            <a:camera prst="orthographicFront">
              <a:rot lat="3814791" lon="250952" rev="21043172"/>
            </a:camera>
            <a:lightRig rig="threePt" dir="t"/>
          </a:scene3d>
        </p:grpSpPr>
        <p:sp>
          <p:nvSpPr>
            <p:cNvPr id="24"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25"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26" name="组合 219"/>
          <p:cNvGrpSpPr/>
          <p:nvPr/>
        </p:nvGrpSpPr>
        <p:grpSpPr>
          <a:xfrm>
            <a:off x="5343183" y="5496457"/>
            <a:ext cx="686597" cy="728436"/>
            <a:chOff x="2681301" y="3851188"/>
            <a:chExt cx="540283" cy="797397"/>
          </a:xfrm>
          <a:scene3d>
            <a:camera prst="isometricOffAxis2Top">
              <a:rot lat="18086309" lon="20266692" rev="1726338"/>
            </a:camera>
            <a:lightRig rig="threePt" dir="t"/>
          </a:scene3d>
        </p:grpSpPr>
        <p:sp>
          <p:nvSpPr>
            <p:cNvPr id="27"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28"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31" name="组合 1"/>
          <p:cNvGrpSpPr>
            <a:grpSpLocks/>
          </p:cNvGrpSpPr>
          <p:nvPr/>
        </p:nvGrpSpPr>
        <p:grpSpPr bwMode="auto">
          <a:xfrm>
            <a:off x="3935261" y="107181"/>
            <a:ext cx="7704561" cy="428725"/>
            <a:chOff x="3935413" y="269875"/>
            <a:chExt cx="6121400" cy="428625"/>
          </a:xfrm>
        </p:grpSpPr>
        <p:sp>
          <p:nvSpPr>
            <p:cNvPr id="32"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3"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4"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35"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6"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诊断与改进</a:t>
              </a:r>
              <a:endParaRPr lang="zh-CN" altLang="en-US" dirty="0">
                <a:solidFill>
                  <a:srgbClr val="FFFF00"/>
                </a:solidFill>
                <a:latin typeface="微软雅黑" pitchFamily="34" charset="-122"/>
                <a:ea typeface="微软雅黑" pitchFamily="34" charset="-122"/>
              </a:endParaRPr>
            </a:p>
          </p:txBody>
        </p:sp>
        <p:sp>
          <p:nvSpPr>
            <p:cNvPr id="37"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38" name="矩形 37"/>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9"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C:\Users\DELL\AppData\Roaming\Tencent\Users\69631101\QQ\WinTemp\RichOle\WB4~I]~PBKSK91[7ZH5T7U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780" y="1341562"/>
            <a:ext cx="9359999" cy="531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405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nvGrpSpPr>
          <p:cNvPr id="23" name="组合 216"/>
          <p:cNvGrpSpPr/>
          <p:nvPr/>
        </p:nvGrpSpPr>
        <p:grpSpPr>
          <a:xfrm>
            <a:off x="3523474" y="5476886"/>
            <a:ext cx="686597" cy="736056"/>
            <a:chOff x="2681301" y="3851188"/>
            <a:chExt cx="540283" cy="805742"/>
          </a:xfrm>
          <a:scene3d>
            <a:camera prst="orthographicFront">
              <a:rot lat="3814791" lon="250952" rev="21043172"/>
            </a:camera>
            <a:lightRig rig="threePt" dir="t"/>
          </a:scene3d>
        </p:grpSpPr>
        <p:sp>
          <p:nvSpPr>
            <p:cNvPr id="24"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25"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26" name="组合 219"/>
          <p:cNvGrpSpPr/>
          <p:nvPr/>
        </p:nvGrpSpPr>
        <p:grpSpPr>
          <a:xfrm>
            <a:off x="5343183" y="5496457"/>
            <a:ext cx="686597" cy="728436"/>
            <a:chOff x="2681301" y="3851188"/>
            <a:chExt cx="540283" cy="797397"/>
          </a:xfrm>
          <a:scene3d>
            <a:camera prst="isometricOffAxis2Top">
              <a:rot lat="18086309" lon="20266692" rev="1726338"/>
            </a:camera>
            <a:lightRig rig="threePt" dir="t"/>
          </a:scene3d>
        </p:grpSpPr>
        <p:sp>
          <p:nvSpPr>
            <p:cNvPr id="27"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28"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aphicFrame>
        <p:nvGraphicFramePr>
          <p:cNvPr id="18" name="表格 17"/>
          <p:cNvGraphicFramePr>
            <a:graphicFrameLocks noGrp="1"/>
          </p:cNvGraphicFramePr>
          <p:nvPr>
            <p:extLst>
              <p:ext uri="{D42A27DB-BD31-4B8C-83A1-F6EECF244321}">
                <p14:modId xmlns:p14="http://schemas.microsoft.com/office/powerpoint/2010/main" val="702269331"/>
              </p:ext>
            </p:extLst>
          </p:nvPr>
        </p:nvGraphicFramePr>
        <p:xfrm>
          <a:off x="893213" y="1773611"/>
          <a:ext cx="10927738" cy="4912607"/>
        </p:xfrm>
        <a:graphic>
          <a:graphicData uri="http://schemas.openxmlformats.org/drawingml/2006/table">
            <a:tbl>
              <a:tblPr firstRow="1" firstCol="1" bandRow="1"/>
              <a:tblGrid>
                <a:gridCol w="531927"/>
                <a:gridCol w="2293802"/>
                <a:gridCol w="3960440"/>
                <a:gridCol w="4141569"/>
              </a:tblGrid>
              <a:tr h="432047">
                <a:tc>
                  <a:txBody>
                    <a:bodyPr/>
                    <a:lstStyle/>
                    <a:p>
                      <a:pPr algn="ctr">
                        <a:lnSpc>
                          <a:spcPct val="150000"/>
                        </a:lnSpc>
                        <a:spcAft>
                          <a:spcPts val="0"/>
                        </a:spcAft>
                      </a:pPr>
                      <a:r>
                        <a:rPr lang="zh-CN" sz="1400" b="1" kern="100" dirty="0">
                          <a:effectLst/>
                          <a:latin typeface="+mn-ea"/>
                          <a:ea typeface="+mn-ea"/>
                          <a:cs typeface="Times New Roman"/>
                        </a:rPr>
                        <a:t>序号</a:t>
                      </a:r>
                      <a:endParaRPr lang="zh-CN" sz="1400" kern="100" dirty="0">
                        <a:effectLst/>
                        <a:latin typeface="+mn-ea"/>
                        <a:ea typeface="+mn-e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b="1" kern="100">
                          <a:effectLst/>
                          <a:latin typeface="+mn-ea"/>
                          <a:ea typeface="+mn-ea"/>
                          <a:cs typeface="Times New Roman"/>
                        </a:rPr>
                        <a:t>2018</a:t>
                      </a:r>
                      <a:r>
                        <a:rPr lang="zh-CN" sz="1400" b="1" kern="100">
                          <a:effectLst/>
                          <a:latin typeface="+mn-ea"/>
                          <a:ea typeface="+mn-ea"/>
                          <a:cs typeface="Times New Roman"/>
                        </a:rPr>
                        <a:t>年存在主要问题</a:t>
                      </a:r>
                      <a:endParaRPr lang="zh-CN" sz="1400" kern="100">
                        <a:effectLst/>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b="1" kern="100">
                          <a:effectLst/>
                          <a:latin typeface="+mn-ea"/>
                          <a:ea typeface="+mn-ea"/>
                          <a:cs typeface="Times New Roman"/>
                        </a:rPr>
                        <a:t>原因分析</a:t>
                      </a:r>
                      <a:endParaRPr lang="zh-CN" sz="1400" kern="100">
                        <a:effectLst/>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b="1" kern="100">
                          <a:effectLst/>
                          <a:latin typeface="+mn-ea"/>
                          <a:ea typeface="+mn-ea"/>
                          <a:cs typeface="Times New Roman"/>
                        </a:rPr>
                        <a:t>下一步改进措施</a:t>
                      </a:r>
                      <a:endParaRPr lang="zh-CN" sz="1400" kern="100">
                        <a:effectLst/>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1400" kern="100">
                          <a:effectLst/>
                          <a:latin typeface="+mn-ea"/>
                          <a:ea typeface="+mn-ea"/>
                          <a:cs typeface="Times New Roman"/>
                        </a:rPr>
                        <a:t>1</a:t>
                      </a:r>
                      <a:endParaRPr lang="zh-CN" sz="1400" kern="100">
                        <a:effectLst/>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1400" kern="100">
                          <a:effectLst/>
                          <a:latin typeface="+mn-ea"/>
                          <a:ea typeface="+mn-ea"/>
                          <a:cs typeface="Times New Roman"/>
                        </a:rPr>
                        <a:t>招聘教师数量未达到计划数量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kern="100">
                          <a:effectLst/>
                          <a:latin typeface="+mn-ea"/>
                          <a:ea typeface="+mn-ea"/>
                          <a:cs typeface="Times New Roman"/>
                        </a:rPr>
                        <a:t>1.</a:t>
                      </a:r>
                      <a:r>
                        <a:rPr lang="zh-CN" sz="1400" kern="100">
                          <a:effectLst/>
                          <a:latin typeface="+mn-ea"/>
                          <a:ea typeface="+mn-ea"/>
                          <a:cs typeface="Times New Roman"/>
                        </a:rPr>
                        <a:t>由于地处非中心城市，人才吸引力不足。</a:t>
                      </a:r>
                    </a:p>
                    <a:p>
                      <a:pPr algn="just">
                        <a:lnSpc>
                          <a:spcPct val="150000"/>
                        </a:lnSpc>
                        <a:spcAft>
                          <a:spcPts val="0"/>
                        </a:spcAft>
                      </a:pPr>
                      <a:r>
                        <a:rPr lang="en-US" sz="1400" kern="100">
                          <a:effectLst/>
                          <a:latin typeface="+mn-ea"/>
                          <a:ea typeface="+mn-ea"/>
                          <a:cs typeface="Times New Roman"/>
                        </a:rPr>
                        <a:t>2.</a:t>
                      </a:r>
                      <a:r>
                        <a:rPr lang="zh-CN" sz="1400" kern="100">
                          <a:effectLst/>
                          <a:latin typeface="+mn-ea"/>
                          <a:ea typeface="+mn-ea"/>
                          <a:cs typeface="Times New Roman"/>
                        </a:rPr>
                        <a:t>铁道机车、铁道车辆等部分专业全国研究生毕业人数较少，导致应聘人数不足。</a:t>
                      </a:r>
                    </a:p>
                    <a:p>
                      <a:pPr algn="just">
                        <a:lnSpc>
                          <a:spcPct val="150000"/>
                        </a:lnSpc>
                        <a:spcAft>
                          <a:spcPts val="0"/>
                        </a:spcAft>
                      </a:pPr>
                      <a:r>
                        <a:rPr lang="en-US" sz="1400" kern="100">
                          <a:effectLst/>
                          <a:latin typeface="+mn-ea"/>
                          <a:ea typeface="+mn-ea"/>
                          <a:cs typeface="Times New Roman"/>
                        </a:rPr>
                        <a:t>3.</a:t>
                      </a:r>
                      <a:r>
                        <a:rPr lang="zh-CN" sz="1400" kern="100">
                          <a:effectLst/>
                          <a:latin typeface="+mn-ea"/>
                          <a:ea typeface="+mn-ea"/>
                          <a:cs typeface="Times New Roman"/>
                        </a:rPr>
                        <a:t>目前学院剩余编制不足，无法为硕士研究生提供入编机会。一定程度上影响了人才的招聘。</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kern="100" dirty="0">
                          <a:solidFill>
                            <a:srgbClr val="FF0000"/>
                          </a:solidFill>
                          <a:effectLst/>
                          <a:latin typeface="+mn-ea"/>
                          <a:ea typeface="+mn-ea"/>
                          <a:cs typeface="Times New Roman"/>
                        </a:rPr>
                        <a:t>1.</a:t>
                      </a:r>
                      <a:r>
                        <a:rPr lang="zh-CN" sz="1400" kern="100" dirty="0">
                          <a:solidFill>
                            <a:srgbClr val="FF0000"/>
                          </a:solidFill>
                          <a:effectLst/>
                          <a:latin typeface="+mn-ea"/>
                          <a:ea typeface="+mn-ea"/>
                          <a:cs typeface="Times New Roman"/>
                        </a:rPr>
                        <a:t>积极与渭南市人社局沟通，为招聘教师提供人才引进、落户的有关补助和相关待遇。</a:t>
                      </a:r>
                    </a:p>
                    <a:p>
                      <a:pPr algn="just">
                        <a:lnSpc>
                          <a:spcPct val="150000"/>
                        </a:lnSpc>
                        <a:spcAft>
                          <a:spcPts val="0"/>
                        </a:spcAft>
                      </a:pPr>
                      <a:r>
                        <a:rPr lang="en-US" sz="1400" kern="100" dirty="0" smtClean="0">
                          <a:solidFill>
                            <a:srgbClr val="FF0000"/>
                          </a:solidFill>
                          <a:effectLst/>
                          <a:latin typeface="+mn-ea"/>
                          <a:ea typeface="+mn-ea"/>
                          <a:cs typeface="Times New Roman"/>
                        </a:rPr>
                        <a:t>2.2019</a:t>
                      </a:r>
                      <a:r>
                        <a:rPr lang="zh-CN" altLang="en-US" sz="1400" kern="100" dirty="0" smtClean="0">
                          <a:solidFill>
                            <a:srgbClr val="FF0000"/>
                          </a:solidFill>
                          <a:effectLst/>
                          <a:latin typeface="+mn-ea"/>
                          <a:ea typeface="+mn-ea"/>
                          <a:cs typeface="Times New Roman"/>
                        </a:rPr>
                        <a:t>年招聘计划增加到了</a:t>
                      </a:r>
                      <a:r>
                        <a:rPr lang="en-US" altLang="zh-CN" sz="1400" kern="100" dirty="0" smtClean="0">
                          <a:solidFill>
                            <a:srgbClr val="FF0000"/>
                          </a:solidFill>
                          <a:effectLst/>
                          <a:latin typeface="+mn-ea"/>
                          <a:ea typeface="+mn-ea"/>
                          <a:cs typeface="Times New Roman"/>
                        </a:rPr>
                        <a:t>68</a:t>
                      </a:r>
                      <a:r>
                        <a:rPr lang="zh-CN" altLang="en-US" sz="1400" kern="100" dirty="0" smtClean="0">
                          <a:solidFill>
                            <a:srgbClr val="FF0000"/>
                          </a:solidFill>
                          <a:effectLst/>
                          <a:latin typeface="+mn-ea"/>
                          <a:ea typeface="+mn-ea"/>
                          <a:cs typeface="Times New Roman"/>
                        </a:rPr>
                        <a:t>名；</a:t>
                      </a:r>
                      <a:endParaRPr lang="en-US" sz="1400" kern="100" dirty="0" smtClean="0">
                        <a:solidFill>
                          <a:srgbClr val="FF0000"/>
                        </a:solidFill>
                        <a:effectLst/>
                        <a:latin typeface="+mn-ea"/>
                        <a:ea typeface="+mn-ea"/>
                        <a:cs typeface="Times New Roman"/>
                      </a:endParaRPr>
                    </a:p>
                    <a:p>
                      <a:pPr algn="just">
                        <a:lnSpc>
                          <a:spcPct val="150000"/>
                        </a:lnSpc>
                        <a:spcAft>
                          <a:spcPts val="0"/>
                        </a:spcAft>
                      </a:pPr>
                      <a:r>
                        <a:rPr lang="en-US" altLang="zh-CN" sz="1400" kern="100" dirty="0" smtClean="0">
                          <a:solidFill>
                            <a:srgbClr val="FF0000"/>
                          </a:solidFill>
                          <a:effectLst/>
                          <a:latin typeface="+mn-ea"/>
                          <a:ea typeface="+mn-ea"/>
                          <a:cs typeface="Times New Roman"/>
                        </a:rPr>
                        <a:t>3.</a:t>
                      </a:r>
                      <a:r>
                        <a:rPr lang="zh-CN" sz="1400" kern="100" dirty="0" smtClean="0">
                          <a:solidFill>
                            <a:srgbClr val="FF0000"/>
                          </a:solidFill>
                          <a:effectLst/>
                          <a:latin typeface="+mn-ea"/>
                          <a:ea typeface="+mn-ea"/>
                          <a:cs typeface="Times New Roman"/>
                        </a:rPr>
                        <a:t>积极</a:t>
                      </a:r>
                      <a:r>
                        <a:rPr lang="zh-CN" sz="1400" kern="100" dirty="0">
                          <a:solidFill>
                            <a:srgbClr val="FF0000"/>
                          </a:solidFill>
                          <a:effectLst/>
                          <a:latin typeface="+mn-ea"/>
                          <a:ea typeface="+mn-ea"/>
                          <a:cs typeface="Times New Roman"/>
                        </a:rPr>
                        <a:t>联系各高校就业指导中心，扩大外出招聘的范围，增加校园宣讲、招聘的学校数量。</a:t>
                      </a:r>
                    </a:p>
                    <a:p>
                      <a:pPr algn="just">
                        <a:lnSpc>
                          <a:spcPct val="150000"/>
                        </a:lnSpc>
                        <a:spcAft>
                          <a:spcPts val="0"/>
                        </a:spcAft>
                      </a:pPr>
                      <a:r>
                        <a:rPr lang="en-US" sz="1400" kern="100" dirty="0" smtClean="0">
                          <a:solidFill>
                            <a:srgbClr val="FF0000"/>
                          </a:solidFill>
                          <a:effectLst/>
                          <a:latin typeface="+mn-ea"/>
                          <a:ea typeface="+mn-ea"/>
                          <a:cs typeface="Times New Roman"/>
                        </a:rPr>
                        <a:t>4.</a:t>
                      </a:r>
                      <a:r>
                        <a:rPr lang="zh-CN" sz="1400" kern="100" dirty="0">
                          <a:solidFill>
                            <a:srgbClr val="FF0000"/>
                          </a:solidFill>
                          <a:effectLst/>
                          <a:latin typeface="+mn-ea"/>
                          <a:ea typeface="+mn-ea"/>
                          <a:cs typeface="Times New Roman"/>
                        </a:rPr>
                        <a:t>根据实际情况适当降低部分紧缺专业的应聘要求，更多考察应聘者的能力。</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1400" kern="100">
                          <a:effectLst/>
                          <a:latin typeface="+mn-ea"/>
                          <a:ea typeface="+mn-ea"/>
                          <a:cs typeface="Times New Roman"/>
                        </a:rPr>
                        <a:t>2</a:t>
                      </a:r>
                      <a:endParaRPr lang="zh-CN" sz="1400" kern="100">
                        <a:effectLst/>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1400" kern="100">
                          <a:effectLst/>
                          <a:latin typeface="+mn-ea"/>
                          <a:ea typeface="+mn-ea"/>
                          <a:cs typeface="Times New Roman"/>
                        </a:rPr>
                        <a:t>《教师分类管理办法》、未按计划出台，仍在讨论中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kern="100">
                          <a:effectLst/>
                          <a:latin typeface="+mn-ea"/>
                          <a:ea typeface="+mn-ea"/>
                          <a:cs typeface="Times New Roman"/>
                        </a:rPr>
                        <a:t>1.</a:t>
                      </a:r>
                      <a:r>
                        <a:rPr lang="zh-CN" sz="1400" kern="100">
                          <a:effectLst/>
                          <a:latin typeface="+mn-ea"/>
                          <a:ea typeface="+mn-ea"/>
                          <a:cs typeface="Times New Roman"/>
                        </a:rPr>
                        <a:t>制度制定涉及老师的切身利益。</a:t>
                      </a:r>
                    </a:p>
                    <a:p>
                      <a:pPr algn="just">
                        <a:lnSpc>
                          <a:spcPct val="150000"/>
                        </a:lnSpc>
                        <a:spcAft>
                          <a:spcPts val="0"/>
                        </a:spcAft>
                      </a:pPr>
                      <a:r>
                        <a:rPr lang="en-US" sz="1400" kern="100">
                          <a:effectLst/>
                          <a:latin typeface="+mn-ea"/>
                          <a:ea typeface="+mn-ea"/>
                          <a:cs typeface="Times New Roman"/>
                        </a:rPr>
                        <a:t>2.</a:t>
                      </a:r>
                      <a:r>
                        <a:rPr lang="zh-CN" sz="1400" kern="100">
                          <a:effectLst/>
                          <a:latin typeface="+mn-ea"/>
                          <a:ea typeface="+mn-ea"/>
                          <a:cs typeface="Times New Roman"/>
                        </a:rPr>
                        <a:t>制度制定需要时间，讨论、完善、修改，周期较长。</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kern="100">
                          <a:solidFill>
                            <a:srgbClr val="FF0000"/>
                          </a:solidFill>
                          <a:effectLst/>
                          <a:latin typeface="+mn-ea"/>
                          <a:ea typeface="+mn-ea"/>
                          <a:cs typeface="Times New Roman"/>
                        </a:rPr>
                        <a:t>1.</a:t>
                      </a:r>
                      <a:r>
                        <a:rPr lang="zh-CN" sz="1400" kern="100">
                          <a:solidFill>
                            <a:srgbClr val="FF0000"/>
                          </a:solidFill>
                          <a:effectLst/>
                          <a:latin typeface="+mn-ea"/>
                          <a:ea typeface="+mn-ea"/>
                          <a:cs typeface="Times New Roman"/>
                        </a:rPr>
                        <a:t>根据文件初稿，积极组织老师讨论，争取意见的同时也多加解释，促进老师理解文件，达成共识。</a:t>
                      </a:r>
                    </a:p>
                    <a:p>
                      <a:pPr algn="just">
                        <a:lnSpc>
                          <a:spcPct val="150000"/>
                        </a:lnSpc>
                        <a:spcAft>
                          <a:spcPts val="0"/>
                        </a:spcAft>
                      </a:pPr>
                      <a:r>
                        <a:rPr lang="en-US" sz="1400" kern="100">
                          <a:solidFill>
                            <a:srgbClr val="FF0000"/>
                          </a:solidFill>
                          <a:effectLst/>
                          <a:latin typeface="+mn-ea"/>
                          <a:ea typeface="+mn-ea"/>
                          <a:cs typeface="Times New Roman"/>
                        </a:rPr>
                        <a:t>2.</a:t>
                      </a:r>
                      <a:r>
                        <a:rPr lang="zh-CN" sz="1400" kern="100">
                          <a:solidFill>
                            <a:srgbClr val="FF0000"/>
                          </a:solidFill>
                          <a:effectLst/>
                          <a:latin typeface="+mn-ea"/>
                          <a:ea typeface="+mn-ea"/>
                          <a:cs typeface="Times New Roman"/>
                        </a:rPr>
                        <a:t>加快文件制定脚步，缩短文件制定周期。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1400" kern="100" dirty="0">
                          <a:effectLst/>
                          <a:latin typeface="+mn-ea"/>
                          <a:ea typeface="+mn-ea"/>
                          <a:cs typeface="Times New Roman"/>
                        </a:rPr>
                        <a:t>3</a:t>
                      </a:r>
                      <a:endParaRPr lang="zh-CN" sz="1400" kern="100" dirty="0">
                        <a:effectLst/>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1400" kern="100" dirty="0">
                          <a:effectLst/>
                          <a:latin typeface="+mn-ea"/>
                          <a:ea typeface="+mn-ea"/>
                          <a:cs typeface="Times New Roman"/>
                        </a:rPr>
                        <a:t>新的《绩效工资分配办法》改革方案已完成意见征集，还未正式出文</a:t>
                      </a:r>
                      <a:r>
                        <a:rPr lang="zh-CN" sz="1400" kern="100" dirty="0" smtClean="0">
                          <a:effectLst/>
                          <a:latin typeface="+mn-ea"/>
                          <a:ea typeface="+mn-ea"/>
                          <a:cs typeface="Times New Roman"/>
                        </a:rPr>
                        <a:t>。</a:t>
                      </a:r>
                      <a:endParaRPr lang="zh-CN" sz="1400" kern="100" dirty="0">
                        <a:effectLst/>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kern="100">
                          <a:effectLst/>
                          <a:latin typeface="+mn-ea"/>
                          <a:ea typeface="+mn-ea"/>
                          <a:cs typeface="Times New Roman"/>
                        </a:rPr>
                        <a:t>1.</a:t>
                      </a:r>
                      <a:r>
                        <a:rPr lang="zh-CN" sz="1400" kern="100">
                          <a:effectLst/>
                          <a:latin typeface="+mn-ea"/>
                          <a:ea typeface="+mn-ea"/>
                          <a:cs typeface="Times New Roman"/>
                        </a:rPr>
                        <a:t>制度制定需要时间，讨论、完善、修改，周期较长。</a:t>
                      </a:r>
                    </a:p>
                    <a:p>
                      <a:pPr algn="just">
                        <a:lnSpc>
                          <a:spcPct val="150000"/>
                        </a:lnSpc>
                        <a:spcAft>
                          <a:spcPts val="0"/>
                        </a:spcAft>
                      </a:pPr>
                      <a:r>
                        <a:rPr lang="en-US" sz="1400" kern="100">
                          <a:effectLst/>
                          <a:latin typeface="+mn-ea"/>
                          <a:ea typeface="+mn-ea"/>
                          <a:cs typeface="Times New Roman"/>
                        </a:rPr>
                        <a:t>2.</a:t>
                      </a:r>
                      <a:r>
                        <a:rPr lang="zh-CN" sz="1400" kern="100">
                          <a:effectLst/>
                          <a:latin typeface="+mn-ea"/>
                          <a:ea typeface="+mn-ea"/>
                          <a:cs typeface="Times New Roman"/>
                        </a:rPr>
                        <a:t>制度制定涉及老师的切身利益，难以达成统一意见。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1400" kern="100" dirty="0">
                          <a:solidFill>
                            <a:srgbClr val="FF0000"/>
                          </a:solidFill>
                          <a:effectLst/>
                          <a:latin typeface="+mn-ea"/>
                          <a:ea typeface="+mn-ea"/>
                          <a:cs typeface="Times New Roman"/>
                        </a:rPr>
                        <a:t>《绩效工资分配办法》已完成意见征集，正在修订完善中，预计今年出台。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2" name="Rectangle 1"/>
          <p:cNvSpPr>
            <a:spLocks noChangeArrowheads="1"/>
          </p:cNvSpPr>
          <p:nvPr/>
        </p:nvSpPr>
        <p:spPr bwMode="auto">
          <a:xfrm>
            <a:off x="4039522" y="1340487"/>
            <a:ext cx="41375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04800" algn="l" defTabSz="914400" rtl="0" eaLnBrk="1" fontAlgn="base" latinLnBrk="0" hangingPunct="1">
              <a:lnSpc>
                <a:spcPct val="100000"/>
              </a:lnSpc>
              <a:spcBef>
                <a:spcPct val="0"/>
              </a:spcBef>
              <a:spcAft>
                <a:spcPct val="0"/>
              </a:spcAft>
              <a:buClrTx/>
              <a:buSzTx/>
              <a:buFontTx/>
              <a:buNone/>
              <a:tabLst/>
            </a:pPr>
            <a:r>
              <a:rPr kumimoji="0" lang="en-US" altLang="zh-CN" b="1" i="0" u="none" strike="noStrike" cap="none" normalizeH="0" baseline="0" dirty="0" smtClean="0">
                <a:ln>
                  <a:noFill/>
                </a:ln>
                <a:solidFill>
                  <a:schemeClr val="tx1"/>
                </a:solidFill>
                <a:effectLst/>
                <a:latin typeface="+mj-ea"/>
                <a:ea typeface="+mj-ea"/>
                <a:cs typeface="Times New Roman" pitchFamily="18" charset="0"/>
              </a:rPr>
              <a:t>2018</a:t>
            </a:r>
            <a:r>
              <a:rPr kumimoji="0" lang="zh-CN" altLang="en-US" b="1" i="0" u="none" strike="noStrike" cap="none" normalizeH="0" baseline="0" dirty="0" smtClean="0">
                <a:ln>
                  <a:noFill/>
                </a:ln>
                <a:solidFill>
                  <a:schemeClr val="tx1"/>
                </a:solidFill>
                <a:effectLst/>
                <a:latin typeface="+mj-ea"/>
                <a:ea typeface="+mj-ea"/>
                <a:cs typeface="Times New Roman" pitchFamily="18" charset="0"/>
              </a:rPr>
              <a:t>年教师层面诊改情况</a:t>
            </a:r>
            <a:endParaRPr kumimoji="0" lang="zh-CN" altLang="en-US" b="0" i="0" u="none" strike="noStrike" cap="none" normalizeH="0" baseline="0" dirty="0" smtClean="0">
              <a:ln>
                <a:noFill/>
              </a:ln>
              <a:solidFill>
                <a:schemeClr val="tx1"/>
              </a:solidFill>
              <a:effectLst/>
              <a:latin typeface="+mj-ea"/>
              <a:ea typeface="+mj-ea"/>
              <a:cs typeface="宋体" pitchFamily="2" charset="-122"/>
            </a:endParaRPr>
          </a:p>
          <a:p>
            <a:pPr marL="0" marR="0" lvl="0" indent="304800" algn="l" defTabSz="914400" rtl="0" eaLnBrk="0" fontAlgn="base" latinLnBrk="0" hangingPunct="0">
              <a:lnSpc>
                <a:spcPct val="100000"/>
              </a:lnSpc>
              <a:spcBef>
                <a:spcPct val="0"/>
              </a:spcBef>
              <a:spcAft>
                <a:spcPct val="0"/>
              </a:spcAft>
              <a:buClrTx/>
              <a:buSzTx/>
              <a:buFontTx/>
              <a:buNone/>
              <a:tabLst/>
            </a:pPr>
            <a:endParaRPr kumimoji="0" lang="zh-CN" altLang="en-US" b="0" i="0" u="none" strike="noStrike" cap="none" normalizeH="0" baseline="0" dirty="0" smtClean="0">
              <a:ln>
                <a:noFill/>
              </a:ln>
              <a:solidFill>
                <a:schemeClr val="tx1"/>
              </a:solidFill>
              <a:effectLst/>
              <a:latin typeface="+mj-ea"/>
              <a:ea typeface="+mj-ea"/>
              <a:cs typeface="宋体" pitchFamily="2" charset="-122"/>
            </a:endParaRPr>
          </a:p>
        </p:txBody>
      </p:sp>
      <p:grpSp>
        <p:nvGrpSpPr>
          <p:cNvPr id="41" name="组合 1"/>
          <p:cNvGrpSpPr>
            <a:grpSpLocks/>
          </p:cNvGrpSpPr>
          <p:nvPr/>
        </p:nvGrpSpPr>
        <p:grpSpPr bwMode="auto">
          <a:xfrm>
            <a:off x="3935261" y="107181"/>
            <a:ext cx="7704561" cy="428725"/>
            <a:chOff x="3935413" y="269875"/>
            <a:chExt cx="6121400" cy="428625"/>
          </a:xfrm>
        </p:grpSpPr>
        <p:sp>
          <p:nvSpPr>
            <p:cNvPr id="42"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3"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4"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45"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6"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诊断与改进</a:t>
              </a:r>
              <a:endParaRPr lang="zh-CN" altLang="en-US" dirty="0">
                <a:solidFill>
                  <a:srgbClr val="FFFF00"/>
                </a:solidFill>
                <a:latin typeface="微软雅黑" pitchFamily="34" charset="-122"/>
                <a:ea typeface="微软雅黑" pitchFamily="34" charset="-122"/>
              </a:endParaRPr>
            </a:p>
          </p:txBody>
        </p:sp>
        <p:sp>
          <p:nvSpPr>
            <p:cNvPr id="47"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48" name="矩形 47"/>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49"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
        <p:nvSpPr>
          <p:cNvPr id="50" name="矩形 10"/>
          <p:cNvSpPr>
            <a:spLocks noChangeArrowheads="1"/>
          </p:cNvSpPr>
          <p:nvPr/>
        </p:nvSpPr>
        <p:spPr bwMode="auto">
          <a:xfrm>
            <a:off x="773618" y="813508"/>
            <a:ext cx="110822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b="1" dirty="0">
                <a:solidFill>
                  <a:srgbClr val="002060"/>
                </a:solidFill>
                <a:latin typeface="微软雅黑" pitchFamily="34" charset="-122"/>
                <a:ea typeface="微软雅黑" pitchFamily="34" charset="-122"/>
              </a:rPr>
              <a:t>1.</a:t>
            </a:r>
            <a:r>
              <a:rPr lang="zh-CN" altLang="en-US" sz="2000" b="1" dirty="0">
                <a:solidFill>
                  <a:srgbClr val="002060"/>
                </a:solidFill>
                <a:latin typeface="微软雅黑" pitchFamily="34" charset="-122"/>
                <a:ea typeface="微软雅黑" pitchFamily="34" charset="-122"/>
              </a:rPr>
              <a:t>聚焦主要问题，开展师资队伍建设诊</a:t>
            </a:r>
            <a:r>
              <a:rPr lang="zh-CN" altLang="en-US" sz="2000" b="1" dirty="0" smtClean="0">
                <a:solidFill>
                  <a:srgbClr val="002060"/>
                </a:solidFill>
                <a:latin typeface="微软雅黑" pitchFamily="34" charset="-122"/>
                <a:ea typeface="微软雅黑" pitchFamily="34" charset="-122"/>
              </a:rPr>
              <a:t>改</a:t>
            </a:r>
            <a:endParaRPr lang="zh-CN" altLang="en-US" sz="16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4303467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nvGrpSpPr>
          <p:cNvPr id="23" name="组合 216"/>
          <p:cNvGrpSpPr/>
          <p:nvPr/>
        </p:nvGrpSpPr>
        <p:grpSpPr>
          <a:xfrm>
            <a:off x="3523474" y="5476886"/>
            <a:ext cx="686597" cy="736056"/>
            <a:chOff x="2681301" y="3851188"/>
            <a:chExt cx="540283" cy="805742"/>
          </a:xfrm>
          <a:scene3d>
            <a:camera prst="orthographicFront">
              <a:rot lat="3814791" lon="250952" rev="21043172"/>
            </a:camera>
            <a:lightRig rig="threePt" dir="t"/>
          </a:scene3d>
        </p:grpSpPr>
        <p:sp>
          <p:nvSpPr>
            <p:cNvPr id="24"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25"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26" name="组合 219"/>
          <p:cNvGrpSpPr/>
          <p:nvPr/>
        </p:nvGrpSpPr>
        <p:grpSpPr>
          <a:xfrm>
            <a:off x="5343183" y="5496457"/>
            <a:ext cx="686597" cy="728436"/>
            <a:chOff x="2681301" y="3851188"/>
            <a:chExt cx="540283" cy="797397"/>
          </a:xfrm>
          <a:scene3d>
            <a:camera prst="isometricOffAxis2Top">
              <a:rot lat="18086309" lon="20266692" rev="1726338"/>
            </a:camera>
            <a:lightRig rig="threePt" dir="t"/>
          </a:scene3d>
        </p:grpSpPr>
        <p:sp>
          <p:nvSpPr>
            <p:cNvPr id="27"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28"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951" y="1436209"/>
            <a:ext cx="5020566" cy="22162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 name="文本框 52"/>
          <p:cNvSpPr txBox="1"/>
          <p:nvPr/>
        </p:nvSpPr>
        <p:spPr>
          <a:xfrm>
            <a:off x="2268883" y="3638124"/>
            <a:ext cx="2648263" cy="347647"/>
          </a:xfrm>
          <a:prstGeom prst="rect">
            <a:avLst/>
          </a:prstGeom>
          <a:noFill/>
        </p:spPr>
        <p:txBody>
          <a:bodyPr vert="horz" wrap="square" lIns="100361" tIns="50181" rIns="100361" bIns="50181" rtlCol="0">
            <a:spAutoFit/>
          </a:bodyPr>
          <a:lstStyle/>
          <a:p>
            <a:r>
              <a:rPr lang="zh-CN" altLang="en-US" sz="1600" b="1" dirty="0">
                <a:solidFill>
                  <a:srgbClr val="F79646"/>
                </a:solidFill>
                <a:latin typeface="微软雅黑" panose="020B0503020204020204" pitchFamily="34" charset="-122"/>
                <a:ea typeface="微软雅黑" panose="020B0503020204020204" pitchFamily="34" charset="-122"/>
              </a:rPr>
              <a:t>测绘工程系自诊结果</a:t>
            </a:r>
          </a:p>
        </p:txBody>
      </p: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440" y="1436209"/>
            <a:ext cx="5081857" cy="221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文本框 52"/>
          <p:cNvSpPr txBox="1"/>
          <p:nvPr/>
        </p:nvSpPr>
        <p:spPr>
          <a:xfrm>
            <a:off x="8029605" y="3617459"/>
            <a:ext cx="2648263" cy="347647"/>
          </a:xfrm>
          <a:prstGeom prst="rect">
            <a:avLst/>
          </a:prstGeom>
          <a:noFill/>
        </p:spPr>
        <p:txBody>
          <a:bodyPr vert="horz" wrap="square" lIns="100361" tIns="50181" rIns="100361" bIns="50181" rtlCol="0">
            <a:spAutoFit/>
          </a:bodyPr>
          <a:lstStyle/>
          <a:p>
            <a:r>
              <a:rPr lang="zh-CN" altLang="en-US" sz="1600" b="1" dirty="0">
                <a:solidFill>
                  <a:srgbClr val="F79646"/>
                </a:solidFill>
                <a:latin typeface="微软雅黑" panose="020B0503020204020204" pitchFamily="34" charset="-122"/>
                <a:ea typeface="微软雅黑" panose="020B0503020204020204" pitchFamily="34" charset="-122"/>
              </a:rPr>
              <a:t>电信工程系自诊结果</a:t>
            </a:r>
          </a:p>
        </p:txBody>
      </p:sp>
      <p:pic>
        <p:nvPicPr>
          <p:cNvPr id="3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52" y="3989532"/>
            <a:ext cx="5059098" cy="240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文本框 52"/>
          <p:cNvSpPr txBox="1"/>
          <p:nvPr/>
        </p:nvSpPr>
        <p:spPr>
          <a:xfrm>
            <a:off x="2356455" y="6358618"/>
            <a:ext cx="2648263" cy="347647"/>
          </a:xfrm>
          <a:prstGeom prst="rect">
            <a:avLst/>
          </a:prstGeom>
          <a:noFill/>
        </p:spPr>
        <p:txBody>
          <a:bodyPr vert="horz" wrap="square" lIns="100361" tIns="50181" rIns="100361" bIns="50181" rtlCol="0">
            <a:spAutoFit/>
          </a:bodyPr>
          <a:lstStyle/>
          <a:p>
            <a:r>
              <a:rPr lang="zh-CN" altLang="en-US" sz="1600" b="1" dirty="0">
                <a:solidFill>
                  <a:srgbClr val="F79646"/>
                </a:solidFill>
                <a:latin typeface="微软雅黑" panose="020B0503020204020204" pitchFamily="34" charset="-122"/>
                <a:ea typeface="微软雅黑" panose="020B0503020204020204" pitchFamily="34" charset="-122"/>
              </a:rPr>
              <a:t>轨道工程系自诊结果</a:t>
            </a:r>
          </a:p>
        </p:txBody>
      </p:sp>
      <p:pic>
        <p:nvPicPr>
          <p:cNvPr id="3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940" y="3989532"/>
            <a:ext cx="5092357" cy="24249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文本框 52"/>
          <p:cNvSpPr txBox="1"/>
          <p:nvPr/>
        </p:nvSpPr>
        <p:spPr>
          <a:xfrm>
            <a:off x="8241484" y="6390832"/>
            <a:ext cx="2648263" cy="347647"/>
          </a:xfrm>
          <a:prstGeom prst="rect">
            <a:avLst/>
          </a:prstGeom>
          <a:noFill/>
        </p:spPr>
        <p:txBody>
          <a:bodyPr vert="horz" wrap="square" lIns="100361" tIns="50181" rIns="100361" bIns="50181" rtlCol="0">
            <a:spAutoFit/>
          </a:bodyPr>
          <a:lstStyle/>
          <a:p>
            <a:r>
              <a:rPr lang="zh-CN" altLang="en-US" sz="1600" b="1" dirty="0">
                <a:solidFill>
                  <a:srgbClr val="F79646"/>
                </a:solidFill>
                <a:latin typeface="微软雅黑" panose="020B0503020204020204" pitchFamily="34" charset="-122"/>
                <a:ea typeface="微软雅黑" panose="020B0503020204020204" pitchFamily="34" charset="-122"/>
              </a:rPr>
              <a:t>机电工程系自诊结果</a:t>
            </a:r>
          </a:p>
        </p:txBody>
      </p:sp>
      <p:grpSp>
        <p:nvGrpSpPr>
          <p:cNvPr id="40" name="组合 1"/>
          <p:cNvGrpSpPr>
            <a:grpSpLocks/>
          </p:cNvGrpSpPr>
          <p:nvPr/>
        </p:nvGrpSpPr>
        <p:grpSpPr bwMode="auto">
          <a:xfrm>
            <a:off x="3935261" y="107181"/>
            <a:ext cx="7704561" cy="428725"/>
            <a:chOff x="3935413" y="269875"/>
            <a:chExt cx="6121400" cy="428625"/>
          </a:xfrm>
        </p:grpSpPr>
        <p:sp>
          <p:nvSpPr>
            <p:cNvPr id="41"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2"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3"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44"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5"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诊断与改进</a:t>
              </a:r>
              <a:endParaRPr lang="zh-CN" altLang="en-US" dirty="0">
                <a:solidFill>
                  <a:srgbClr val="FFFF00"/>
                </a:solidFill>
                <a:latin typeface="微软雅黑" pitchFamily="34" charset="-122"/>
                <a:ea typeface="微软雅黑" pitchFamily="34" charset="-122"/>
              </a:endParaRPr>
            </a:p>
          </p:txBody>
        </p:sp>
        <p:sp>
          <p:nvSpPr>
            <p:cNvPr id="46"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47" name="矩形 46"/>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48" name="Picture 1" descr="C:\Users\DELL\AppData\Roaming\Tencent\Users\69631101\QQ\WinTemp\RichOle\UE6LE42NSJ6D6K4(YW346Y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
        <p:nvSpPr>
          <p:cNvPr id="49" name="矩形 10"/>
          <p:cNvSpPr>
            <a:spLocks noChangeArrowheads="1"/>
          </p:cNvSpPr>
          <p:nvPr/>
        </p:nvSpPr>
        <p:spPr bwMode="auto">
          <a:xfrm>
            <a:off x="773619" y="813508"/>
            <a:ext cx="52096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b="1" dirty="0">
                <a:solidFill>
                  <a:srgbClr val="002060"/>
                </a:solidFill>
                <a:latin typeface="微软雅黑" pitchFamily="34" charset="-122"/>
                <a:ea typeface="微软雅黑" pitchFamily="34" charset="-122"/>
              </a:rPr>
              <a:t>1.</a:t>
            </a:r>
            <a:r>
              <a:rPr lang="zh-CN" altLang="en-US" sz="2000" b="1" dirty="0">
                <a:solidFill>
                  <a:srgbClr val="002060"/>
                </a:solidFill>
                <a:latin typeface="微软雅黑" pitchFamily="34" charset="-122"/>
                <a:ea typeface="微软雅黑" pitchFamily="34" charset="-122"/>
              </a:rPr>
              <a:t>聚焦主要问题，开展师资队伍建设诊改</a:t>
            </a:r>
          </a:p>
        </p:txBody>
      </p:sp>
    </p:spTree>
    <p:extLst>
      <p:ext uri="{BB962C8B-B14F-4D97-AF65-F5344CB8AC3E}">
        <p14:creationId xmlns:p14="http://schemas.microsoft.com/office/powerpoint/2010/main" val="318108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622" y="261442"/>
            <a:ext cx="10514231" cy="1325870"/>
          </a:xfrm>
        </p:spPr>
        <p:txBody>
          <a:bodyPr/>
          <a:lstStyle/>
          <a:p>
            <a:pPr algn="ctr"/>
            <a:r>
              <a:rPr lang="zh-CN" altLang="en-US" sz="3600" b="1" dirty="0">
                <a:solidFill>
                  <a:srgbClr val="0070C0"/>
                </a:solidFill>
                <a:latin typeface="新宋体" pitchFamily="49" charset="-122"/>
                <a:ea typeface="新宋体" pitchFamily="49" charset="-122"/>
              </a:rPr>
              <a:t>关于</a:t>
            </a:r>
            <a:r>
              <a:rPr lang="zh-CN" altLang="en-US" sz="3600" b="1" dirty="0" smtClean="0">
                <a:solidFill>
                  <a:srgbClr val="0070C0"/>
                </a:solidFill>
                <a:latin typeface="新宋体" pitchFamily="49" charset="-122"/>
                <a:ea typeface="新宋体" pitchFamily="49" charset="-122"/>
              </a:rPr>
              <a:t>“</a:t>
            </a:r>
            <a:r>
              <a:rPr lang="zh-CN" altLang="en-US" sz="3600" b="1" dirty="0" smtClean="0">
                <a:solidFill>
                  <a:srgbClr val="FF0000"/>
                </a:solidFill>
                <a:latin typeface="新宋体" pitchFamily="49" charset="-122"/>
                <a:ea typeface="新宋体" pitchFamily="49" charset="-122"/>
              </a:rPr>
              <a:t>诊改</a:t>
            </a:r>
            <a:r>
              <a:rPr lang="zh-CN" altLang="en-US" sz="3600" b="1" dirty="0" smtClean="0">
                <a:solidFill>
                  <a:srgbClr val="0070C0"/>
                </a:solidFill>
                <a:latin typeface="新宋体" pitchFamily="49" charset="-122"/>
                <a:ea typeface="新宋体" pitchFamily="49" charset="-122"/>
              </a:rPr>
              <a:t>”</a:t>
            </a:r>
            <a:endParaRPr lang="zh-CN" altLang="en-US" sz="3600" b="1" dirty="0">
              <a:solidFill>
                <a:srgbClr val="0070C0"/>
              </a:solidFill>
              <a:latin typeface="新宋体" pitchFamily="49" charset="-122"/>
              <a:ea typeface="新宋体" pitchFamily="49" charset="-122"/>
            </a:endParaRPr>
          </a:p>
        </p:txBody>
      </p:sp>
      <p:sp>
        <p:nvSpPr>
          <p:cNvPr id="4" name="文本框 52"/>
          <p:cNvSpPr txBox="1">
            <a:spLocks noGrp="1"/>
          </p:cNvSpPr>
          <p:nvPr>
            <p:ph idx="1"/>
          </p:nvPr>
        </p:nvSpPr>
        <p:spPr>
          <a:xfrm>
            <a:off x="1558702" y="1485578"/>
            <a:ext cx="9037004" cy="4379438"/>
          </a:xfrm>
          <a:prstGeom prst="rect">
            <a:avLst/>
          </a:prstGeom>
          <a:noFill/>
        </p:spPr>
        <p:txBody>
          <a:bodyPr vert="horz" wrap="square" lIns="100365" tIns="50182" rIns="100365" bIns="50182" rtlCol="0">
            <a:spAutoFit/>
          </a:bodyPr>
          <a:lstStyle/>
          <a:p>
            <a:pPr>
              <a:lnSpc>
                <a:spcPct val="150000"/>
              </a:lnSpc>
            </a:pPr>
            <a:r>
              <a:rPr lang="zh-CN" altLang="en-US" sz="2400" b="1" dirty="0" smtClean="0">
                <a:latin typeface="微软雅黑" panose="020B0503020204020204" pitchFamily="34" charset="-122"/>
                <a:ea typeface="微软雅黑" panose="020B0503020204020204" pitchFamily="34" charset="-122"/>
              </a:rPr>
              <a:t>不是项目，更不是目的，是一种科学的手段和方法。</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sz="2400" b="1" dirty="0" smtClean="0">
                <a:latin typeface="微软雅黑" panose="020B0503020204020204" pitchFamily="34" charset="-122"/>
                <a:ea typeface="微软雅黑" panose="020B0503020204020204" pitchFamily="34" charset="-122"/>
              </a:rPr>
              <a:t>通过诊改；实现四个“不再” ：</a:t>
            </a:r>
            <a:endParaRPr lang="en-US" altLang="zh-CN" sz="2400" b="1" dirty="0" smtClean="0">
              <a:latin typeface="微软雅黑" panose="020B0503020204020204" pitchFamily="34" charset="-122"/>
              <a:ea typeface="微软雅黑" panose="020B0503020204020204" pitchFamily="34" charset="-122"/>
            </a:endParaRPr>
          </a:p>
          <a:p>
            <a:pPr algn="ctr">
              <a:lnSpc>
                <a:spcPct val="150000"/>
              </a:lnSpc>
            </a:pPr>
            <a:r>
              <a:rPr lang="zh-CN" altLang="en-US" sz="2000" b="1" dirty="0" smtClean="0">
                <a:solidFill>
                  <a:srgbClr val="0070C0"/>
                </a:solidFill>
                <a:latin typeface="微软雅黑" panose="020B0503020204020204" pitchFamily="34" charset="-122"/>
                <a:ea typeface="微软雅黑" panose="020B0503020204020204" pitchFamily="34" charset="-122"/>
              </a:rPr>
              <a:t>决策不再拍脑袋</a:t>
            </a:r>
            <a:endParaRPr lang="en-US" altLang="zh-CN" sz="2000" b="1" dirty="0" smtClean="0">
              <a:solidFill>
                <a:srgbClr val="0070C0"/>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rgbClr val="0070C0"/>
                </a:solidFill>
                <a:latin typeface="微软雅黑" panose="020B0503020204020204" pitchFamily="34" charset="-122"/>
                <a:ea typeface="微软雅黑" panose="020B0503020204020204" pitchFamily="34" charset="-122"/>
              </a:rPr>
              <a:t>教学</a:t>
            </a:r>
            <a:r>
              <a:rPr lang="zh-CN" altLang="en-US" sz="2000" b="1" dirty="0" smtClean="0">
                <a:solidFill>
                  <a:srgbClr val="0070C0"/>
                </a:solidFill>
                <a:latin typeface="微软雅黑" panose="020B0503020204020204" pitchFamily="34" charset="-122"/>
                <a:ea typeface="微软雅黑" panose="020B0503020204020204" pitchFamily="34" charset="-122"/>
              </a:rPr>
              <a:t>不再凭感觉</a:t>
            </a:r>
            <a:endParaRPr lang="en-US" altLang="zh-CN" sz="2000" b="1" dirty="0" smtClean="0">
              <a:solidFill>
                <a:srgbClr val="0070C0"/>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smtClean="0">
                <a:solidFill>
                  <a:srgbClr val="0070C0"/>
                </a:solidFill>
                <a:latin typeface="微软雅黑" panose="020B0503020204020204" pitchFamily="34" charset="-122"/>
                <a:ea typeface="微软雅黑" panose="020B0503020204020204" pitchFamily="34" charset="-122"/>
              </a:rPr>
              <a:t>工作不再无目标</a:t>
            </a:r>
            <a:endParaRPr lang="en-US" altLang="zh-CN" sz="2000" b="1" dirty="0" smtClean="0">
              <a:solidFill>
                <a:srgbClr val="0070C0"/>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smtClean="0">
                <a:solidFill>
                  <a:srgbClr val="0070C0"/>
                </a:solidFill>
                <a:latin typeface="微软雅黑" panose="020B0503020204020204" pitchFamily="34" charset="-122"/>
                <a:ea typeface="微软雅黑" panose="020B0503020204020204" pitchFamily="34" charset="-122"/>
              </a:rPr>
              <a:t>成效不再说大概</a:t>
            </a:r>
            <a:endParaRPr lang="en-US" altLang="zh-CN" sz="2000" b="1" dirty="0" smtClean="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2400" b="1" dirty="0" smtClean="0">
                <a:latin typeface="微软雅黑" panose="020B0503020204020204" pitchFamily="34" charset="-122"/>
                <a:ea typeface="微软雅黑" panose="020B0503020204020204" pitchFamily="34" charset="-122"/>
              </a:rPr>
              <a:t>让我们从</a:t>
            </a:r>
            <a:r>
              <a:rPr lang="zh-CN" altLang="en-US" sz="2400" b="1" dirty="0">
                <a:latin typeface="微软雅黑" panose="020B0503020204020204" pitchFamily="34" charset="-122"/>
                <a:ea typeface="微软雅黑" panose="020B0503020204020204" pitchFamily="34" charset="-122"/>
              </a:rPr>
              <a:t>单纯的“</a:t>
            </a:r>
            <a:r>
              <a:rPr lang="zh-CN" altLang="en-US" sz="2400" b="1" dirty="0">
                <a:solidFill>
                  <a:srgbClr val="FF0000"/>
                </a:solidFill>
                <a:latin typeface="微软雅黑" panose="020B0503020204020204" pitchFamily="34" charset="-122"/>
                <a:ea typeface="微软雅黑" panose="020B0503020204020204" pitchFamily="34" charset="-122"/>
              </a:rPr>
              <a:t>埋头干</a:t>
            </a:r>
            <a:r>
              <a:rPr lang="zh-CN" altLang="en-US" sz="2400" b="1" dirty="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转向“</a:t>
            </a:r>
            <a:r>
              <a:rPr lang="zh-CN" altLang="en-US" sz="2400" b="1" dirty="0">
                <a:solidFill>
                  <a:srgbClr val="FF0000"/>
                </a:solidFill>
                <a:latin typeface="微软雅黑" panose="020B0503020204020204" pitchFamily="34" charset="-122"/>
                <a:ea typeface="微软雅黑" panose="020B0503020204020204" pitchFamily="34" charset="-122"/>
              </a:rPr>
              <a:t>回头望</a:t>
            </a:r>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抬头看</a:t>
            </a:r>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埋头干</a:t>
            </a:r>
            <a:r>
              <a:rPr lang="zh-CN" altLang="en-US" sz="2400" b="1" dirty="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p:txBody>
      </p:sp>
      <p:sp>
        <p:nvSpPr>
          <p:cNvPr id="3" name="左大括号 2"/>
          <p:cNvSpPr/>
          <p:nvPr/>
        </p:nvSpPr>
        <p:spPr>
          <a:xfrm>
            <a:off x="4409438" y="3069754"/>
            <a:ext cx="432048" cy="1944216"/>
          </a:xfrm>
          <a:prstGeom prst="leftBrace">
            <a:avLst>
              <a:gd name="adj1" fmla="val 0"/>
              <a:gd name="adj2"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109800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69" name="矩形 10"/>
          <p:cNvSpPr>
            <a:spLocks noChangeArrowheads="1"/>
          </p:cNvSpPr>
          <p:nvPr/>
        </p:nvSpPr>
        <p:spPr bwMode="auto">
          <a:xfrm>
            <a:off x="773619" y="813508"/>
            <a:ext cx="6833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b="1" dirty="0">
                <a:solidFill>
                  <a:srgbClr val="002060"/>
                </a:solidFill>
                <a:latin typeface="微软雅黑" pitchFamily="34" charset="-122"/>
                <a:ea typeface="微软雅黑" pitchFamily="34" charset="-122"/>
              </a:rPr>
              <a:t>2.</a:t>
            </a:r>
            <a:r>
              <a:rPr lang="zh-CN" altLang="en-US" sz="2000" b="1" dirty="0">
                <a:solidFill>
                  <a:srgbClr val="002060"/>
                </a:solidFill>
                <a:latin typeface="微软雅黑" pitchFamily="34" charset="-122"/>
                <a:ea typeface="微软雅黑" pitchFamily="34" charset="-122"/>
              </a:rPr>
              <a:t>由比较性评价向发展性评价转变，开展</a:t>
            </a:r>
            <a:r>
              <a:rPr lang="zh-CN" altLang="en-US" sz="2000" b="1" dirty="0">
                <a:solidFill>
                  <a:srgbClr val="FF0000"/>
                </a:solidFill>
                <a:latin typeface="微软雅黑" pitchFamily="34" charset="-122"/>
                <a:ea typeface="微软雅黑" pitchFamily="34" charset="-122"/>
              </a:rPr>
              <a:t>教师个人</a:t>
            </a:r>
            <a:r>
              <a:rPr lang="zh-CN" altLang="en-US" sz="2000" b="1" dirty="0" smtClean="0">
                <a:solidFill>
                  <a:srgbClr val="002060"/>
                </a:solidFill>
                <a:latin typeface="微软雅黑" pitchFamily="34" charset="-122"/>
                <a:ea typeface="微软雅黑" pitchFamily="34" charset="-122"/>
              </a:rPr>
              <a:t>自我诊改</a:t>
            </a:r>
            <a:endParaRPr lang="zh-CN" altLang="en-US" sz="2000" b="1" dirty="0">
              <a:solidFill>
                <a:srgbClr val="002060"/>
              </a:solidFill>
              <a:latin typeface="微软雅黑" pitchFamily="34" charset="-122"/>
              <a:ea typeface="微软雅黑" pitchFamily="34" charset="-122"/>
            </a:endParaRPr>
          </a:p>
        </p:txBody>
      </p:sp>
      <p:grpSp>
        <p:nvGrpSpPr>
          <p:cNvPr id="29" name="组合 216"/>
          <p:cNvGrpSpPr/>
          <p:nvPr/>
        </p:nvGrpSpPr>
        <p:grpSpPr>
          <a:xfrm>
            <a:off x="3503693" y="5849430"/>
            <a:ext cx="686597" cy="736056"/>
            <a:chOff x="2681301" y="3851188"/>
            <a:chExt cx="540283" cy="805742"/>
          </a:xfrm>
          <a:scene3d>
            <a:camera prst="orthographicFront">
              <a:rot lat="3814791" lon="250952" rev="21043172"/>
            </a:camera>
            <a:lightRig rig="threePt" dir="t"/>
          </a:scene3d>
        </p:grpSpPr>
        <p:sp>
          <p:nvSpPr>
            <p:cNvPr id="31"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32"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33" name="组合 219"/>
          <p:cNvGrpSpPr/>
          <p:nvPr/>
        </p:nvGrpSpPr>
        <p:grpSpPr>
          <a:xfrm>
            <a:off x="5323402" y="5869001"/>
            <a:ext cx="686597" cy="728436"/>
            <a:chOff x="2681301" y="3851188"/>
            <a:chExt cx="540283" cy="797397"/>
          </a:xfrm>
          <a:scene3d>
            <a:camera prst="isometricOffAxis2Top">
              <a:rot lat="18086309" lon="20266692" rev="1726338"/>
            </a:camera>
            <a:lightRig rig="threePt" dir="t"/>
          </a:scene3d>
        </p:grpSpPr>
        <p:sp>
          <p:nvSpPr>
            <p:cNvPr id="34"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35"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pic>
        <p:nvPicPr>
          <p:cNvPr id="48129" name="Picture 1" descr="C:\Users\DELL\AppData\Roaming\Tencent\Users\69631101\QQ\WinTemp\RichOle\$KSR2X(R}LXGM}9I6{6]SH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36" y="1262780"/>
            <a:ext cx="11439525" cy="5010150"/>
          </a:xfrm>
          <a:prstGeom prst="rect">
            <a:avLst/>
          </a:prstGeom>
          <a:noFill/>
          <a:extLst>
            <a:ext uri="{909E8E84-426E-40DD-AFC4-6F175D3DCCD1}">
              <a14:hiddenFill xmlns:a14="http://schemas.microsoft.com/office/drawing/2010/main">
                <a:solidFill>
                  <a:srgbClr val="FFFFFF"/>
                </a:solidFill>
              </a14:hiddenFill>
            </a:ext>
          </a:extLst>
        </p:spPr>
      </p:pic>
      <p:sp>
        <p:nvSpPr>
          <p:cNvPr id="46" name="文本框 52"/>
          <p:cNvSpPr txBox="1"/>
          <p:nvPr/>
        </p:nvSpPr>
        <p:spPr>
          <a:xfrm>
            <a:off x="3737455" y="6313879"/>
            <a:ext cx="4734291" cy="378341"/>
          </a:xfrm>
          <a:prstGeom prst="rect">
            <a:avLst/>
          </a:prstGeom>
          <a:noFill/>
        </p:spPr>
        <p:txBody>
          <a:bodyPr vert="horz" wrap="square" lIns="100361" tIns="50181" rIns="100361" bIns="50181" rtlCol="0">
            <a:spAutoFit/>
          </a:bodyPr>
          <a:lstStyle/>
          <a:p>
            <a:pPr lvl="0" algn="ctr"/>
            <a:r>
              <a:rPr lang="zh-CN" altLang="en-US" b="1" dirty="0">
                <a:latin typeface="微软雅黑" panose="020B0503020204020204" pitchFamily="34" charset="-122"/>
                <a:ea typeface="微软雅黑" panose="020B0503020204020204" pitchFamily="34" charset="-122"/>
              </a:rPr>
              <a:t>基础课部</a:t>
            </a:r>
            <a:r>
              <a:rPr lang="zh-CN" altLang="en-US" b="1" dirty="0" smtClean="0">
                <a:latin typeface="微软雅黑" panose="020B0503020204020204" pitchFamily="34" charset="-122"/>
                <a:ea typeface="微软雅黑" panose="020B0503020204020204" pitchFamily="34" charset="-122"/>
              </a:rPr>
              <a:t>王薇老师自诊结果</a:t>
            </a:r>
            <a:endParaRPr lang="en-US" altLang="zh-CN" b="1" dirty="0" smtClean="0">
              <a:latin typeface="微软雅黑" panose="020B0503020204020204" pitchFamily="34" charset="-122"/>
              <a:ea typeface="微软雅黑" panose="020B0503020204020204" pitchFamily="34" charset="-122"/>
            </a:endParaRPr>
          </a:p>
        </p:txBody>
      </p:sp>
      <p:sp>
        <p:nvSpPr>
          <p:cNvPr id="4" name="椭圆 3"/>
          <p:cNvSpPr/>
          <p:nvPr/>
        </p:nvSpPr>
        <p:spPr>
          <a:xfrm>
            <a:off x="1634212" y="1773610"/>
            <a:ext cx="716578"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2766509" y="1781994"/>
            <a:ext cx="716578"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832001" y="1773610"/>
            <a:ext cx="716578"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4957741" y="1773610"/>
            <a:ext cx="921954"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1"/>
          <p:cNvGrpSpPr>
            <a:grpSpLocks/>
          </p:cNvGrpSpPr>
          <p:nvPr/>
        </p:nvGrpSpPr>
        <p:grpSpPr bwMode="auto">
          <a:xfrm>
            <a:off x="3935261" y="107181"/>
            <a:ext cx="7704561" cy="428725"/>
            <a:chOff x="3935413" y="269875"/>
            <a:chExt cx="6121400" cy="428625"/>
          </a:xfrm>
        </p:grpSpPr>
        <p:sp>
          <p:nvSpPr>
            <p:cNvPr id="40"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1"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2"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43"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4"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诊断与改进</a:t>
              </a:r>
              <a:endParaRPr lang="zh-CN" altLang="en-US" dirty="0">
                <a:solidFill>
                  <a:srgbClr val="FFFF00"/>
                </a:solidFill>
                <a:latin typeface="微软雅黑" pitchFamily="34" charset="-122"/>
                <a:ea typeface="微软雅黑" pitchFamily="34" charset="-122"/>
              </a:endParaRPr>
            </a:p>
          </p:txBody>
        </p:sp>
        <p:sp>
          <p:nvSpPr>
            <p:cNvPr id="45"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47" name="矩形 46"/>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48" name="Picture 1" descr="C:\Users\DELL\AppData\Roaming\Tencent\Users\69631101\QQ\WinTemp\RichOle\UE6LE42NSJ6D6K4(YW346Y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53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animBg="1"/>
      <p:bldP spid="37"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nvGrpSpPr>
          <p:cNvPr id="29" name="组合 216"/>
          <p:cNvGrpSpPr/>
          <p:nvPr/>
        </p:nvGrpSpPr>
        <p:grpSpPr>
          <a:xfrm>
            <a:off x="3503693" y="5849430"/>
            <a:ext cx="686597" cy="736056"/>
            <a:chOff x="2681301" y="3851188"/>
            <a:chExt cx="540283" cy="805742"/>
          </a:xfrm>
          <a:scene3d>
            <a:camera prst="orthographicFront">
              <a:rot lat="3814791" lon="250952" rev="21043172"/>
            </a:camera>
            <a:lightRig rig="threePt" dir="t"/>
          </a:scene3d>
        </p:grpSpPr>
        <p:sp>
          <p:nvSpPr>
            <p:cNvPr id="31"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32"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33" name="组合 219"/>
          <p:cNvGrpSpPr/>
          <p:nvPr/>
        </p:nvGrpSpPr>
        <p:grpSpPr>
          <a:xfrm>
            <a:off x="5323402" y="5869001"/>
            <a:ext cx="686597" cy="728436"/>
            <a:chOff x="2681301" y="3851188"/>
            <a:chExt cx="540283" cy="797397"/>
          </a:xfrm>
          <a:scene3d>
            <a:camera prst="isometricOffAxis2Top">
              <a:rot lat="18086309" lon="20266692" rev="1726338"/>
            </a:camera>
            <a:lightRig rig="threePt" dir="t"/>
          </a:scene3d>
        </p:grpSpPr>
        <p:sp>
          <p:nvSpPr>
            <p:cNvPr id="34"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35"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sp>
        <p:nvSpPr>
          <p:cNvPr id="46" name="文本框 52">
            <a:hlinkClick r:id="rId2" action="ppaction://hlinkpres?slideindex=1&amp;slidetitle="/>
          </p:cNvPr>
          <p:cNvSpPr txBox="1"/>
          <p:nvPr/>
        </p:nvSpPr>
        <p:spPr>
          <a:xfrm>
            <a:off x="3944294" y="6335568"/>
            <a:ext cx="4734291" cy="378341"/>
          </a:xfrm>
          <a:prstGeom prst="rect">
            <a:avLst/>
          </a:prstGeom>
          <a:noFill/>
        </p:spPr>
        <p:txBody>
          <a:bodyPr vert="horz" wrap="square" lIns="100361" tIns="50181" rIns="100361" bIns="50181" rtlCol="0">
            <a:spAutoFit/>
          </a:bodyPr>
          <a:lstStyle/>
          <a:p>
            <a:pPr lvl="0" algn="ctr"/>
            <a:r>
              <a:rPr lang="zh-CN" altLang="en-US" b="1" dirty="0" smtClean="0">
                <a:latin typeface="微软雅黑" panose="020B0503020204020204" pitchFamily="34" charset="-122"/>
                <a:ea typeface="微软雅黑" panose="020B0503020204020204" pitchFamily="34" charset="-122"/>
              </a:rPr>
              <a:t>梁小英老师自诊结果</a:t>
            </a:r>
            <a:endParaRPr lang="en-US" altLang="zh-CN" b="1" dirty="0" smtClean="0">
              <a:latin typeface="微软雅黑" panose="020B0503020204020204" pitchFamily="34" charset="-122"/>
              <a:ea typeface="微软雅黑" panose="020B0503020204020204" pitchFamily="34" charset="-122"/>
            </a:endParaRPr>
          </a:p>
        </p:txBody>
      </p:sp>
      <p:pic>
        <p:nvPicPr>
          <p:cNvPr id="53250" name="Picture 2" descr="C:\Users\DELL\AppData\Roaming\Tencent\Users\69631101\QQ\WinTemp\RichOle\508RXDXP`XFW29`2QI74`{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076" y="1489616"/>
            <a:ext cx="8543925" cy="4695825"/>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10"/>
          <p:cNvSpPr>
            <a:spLocks noChangeArrowheads="1"/>
          </p:cNvSpPr>
          <p:nvPr/>
        </p:nvSpPr>
        <p:spPr bwMode="auto">
          <a:xfrm>
            <a:off x="773619" y="813508"/>
            <a:ext cx="6833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b="1" dirty="0">
                <a:solidFill>
                  <a:srgbClr val="002060"/>
                </a:solidFill>
                <a:latin typeface="微软雅黑" pitchFamily="34" charset="-122"/>
                <a:ea typeface="微软雅黑" pitchFamily="34" charset="-122"/>
              </a:rPr>
              <a:t>2.</a:t>
            </a:r>
            <a:r>
              <a:rPr lang="zh-CN" altLang="en-US" sz="2000" b="1" dirty="0">
                <a:solidFill>
                  <a:srgbClr val="002060"/>
                </a:solidFill>
                <a:latin typeface="微软雅黑" pitchFamily="34" charset="-122"/>
                <a:ea typeface="微软雅黑" pitchFamily="34" charset="-122"/>
              </a:rPr>
              <a:t>由比较性评价向发展性评价转变，开展教师个人</a:t>
            </a:r>
            <a:r>
              <a:rPr lang="zh-CN" altLang="en-US" sz="2000" b="1" dirty="0" smtClean="0">
                <a:solidFill>
                  <a:srgbClr val="002060"/>
                </a:solidFill>
                <a:latin typeface="微软雅黑" pitchFamily="34" charset="-122"/>
                <a:ea typeface="微软雅黑" pitchFamily="34" charset="-122"/>
              </a:rPr>
              <a:t>自我诊改</a:t>
            </a:r>
            <a:endParaRPr lang="zh-CN" altLang="en-US" sz="2000" b="1" dirty="0">
              <a:solidFill>
                <a:srgbClr val="002060"/>
              </a:solidFill>
              <a:latin typeface="微软雅黑" pitchFamily="34" charset="-122"/>
              <a:ea typeface="微软雅黑" pitchFamily="34" charset="-122"/>
            </a:endParaRPr>
          </a:p>
        </p:txBody>
      </p:sp>
      <p:grpSp>
        <p:nvGrpSpPr>
          <p:cNvPr id="37" name="组合 1"/>
          <p:cNvGrpSpPr>
            <a:grpSpLocks/>
          </p:cNvGrpSpPr>
          <p:nvPr/>
        </p:nvGrpSpPr>
        <p:grpSpPr bwMode="auto">
          <a:xfrm>
            <a:off x="3935261" y="107181"/>
            <a:ext cx="7704561" cy="428725"/>
            <a:chOff x="3935413" y="269875"/>
            <a:chExt cx="6121400" cy="428625"/>
          </a:xfrm>
        </p:grpSpPr>
        <p:sp>
          <p:nvSpPr>
            <p:cNvPr id="38"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9"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0"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4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诊断与改进</a:t>
              </a:r>
              <a:endParaRPr lang="zh-CN" altLang="en-US" dirty="0">
                <a:solidFill>
                  <a:srgbClr val="FFFF00"/>
                </a:solidFill>
                <a:latin typeface="微软雅黑" pitchFamily="34" charset="-122"/>
                <a:ea typeface="微软雅黑" pitchFamily="34" charset="-122"/>
              </a:endParaRPr>
            </a:p>
          </p:txBody>
        </p:sp>
        <p:sp>
          <p:nvSpPr>
            <p:cNvPr id="4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44" name="矩形 43"/>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45" name="Picture 1" descr="C:\Users\DELL\AppData\Roaming\Tencent\Users\69631101\QQ\WinTemp\RichOle\UE6LE42NSJ6D6K4(YW346Y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0570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nvGrpSpPr>
          <p:cNvPr id="29" name="组合 216"/>
          <p:cNvGrpSpPr/>
          <p:nvPr/>
        </p:nvGrpSpPr>
        <p:grpSpPr>
          <a:xfrm>
            <a:off x="3503693" y="5849430"/>
            <a:ext cx="686597" cy="736056"/>
            <a:chOff x="2681301" y="3851188"/>
            <a:chExt cx="540283" cy="805742"/>
          </a:xfrm>
          <a:scene3d>
            <a:camera prst="orthographicFront">
              <a:rot lat="3814791" lon="250952" rev="21043172"/>
            </a:camera>
            <a:lightRig rig="threePt" dir="t"/>
          </a:scene3d>
        </p:grpSpPr>
        <p:sp>
          <p:nvSpPr>
            <p:cNvPr id="31"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32"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33" name="组合 219"/>
          <p:cNvGrpSpPr/>
          <p:nvPr/>
        </p:nvGrpSpPr>
        <p:grpSpPr>
          <a:xfrm>
            <a:off x="5323402" y="5869001"/>
            <a:ext cx="686597" cy="728436"/>
            <a:chOff x="2681301" y="3851188"/>
            <a:chExt cx="540283" cy="797397"/>
          </a:xfrm>
          <a:scene3d>
            <a:camera prst="isometricOffAxis2Top">
              <a:rot lat="18086309" lon="20266692" rev="1726338"/>
            </a:camera>
            <a:lightRig rig="threePt" dir="t"/>
          </a:scene3d>
        </p:grpSpPr>
        <p:sp>
          <p:nvSpPr>
            <p:cNvPr id="34"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35"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sp>
        <p:nvSpPr>
          <p:cNvPr id="36" name="矩形 10"/>
          <p:cNvSpPr>
            <a:spLocks noChangeArrowheads="1"/>
          </p:cNvSpPr>
          <p:nvPr/>
        </p:nvSpPr>
        <p:spPr bwMode="auto">
          <a:xfrm>
            <a:off x="773619" y="813508"/>
            <a:ext cx="6833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b="1" dirty="0" smtClean="0">
                <a:solidFill>
                  <a:srgbClr val="002060"/>
                </a:solidFill>
                <a:latin typeface="微软雅黑" pitchFamily="34" charset="-122"/>
                <a:ea typeface="微软雅黑" pitchFamily="34" charset="-122"/>
              </a:rPr>
              <a:t>3.</a:t>
            </a:r>
            <a:r>
              <a:rPr lang="zh-CN" altLang="en-US" sz="2000" b="1" dirty="0" smtClean="0">
                <a:solidFill>
                  <a:srgbClr val="002060"/>
                </a:solidFill>
                <a:latin typeface="微软雅黑" pitchFamily="34" charset="-122"/>
                <a:ea typeface="微软雅黑" pitchFamily="34" charset="-122"/>
              </a:rPr>
              <a:t> 教师层面自诊报告</a:t>
            </a:r>
            <a:endParaRPr lang="zh-CN" altLang="en-US" sz="2000" b="1" dirty="0">
              <a:solidFill>
                <a:srgbClr val="002060"/>
              </a:solidFill>
              <a:latin typeface="微软雅黑" pitchFamily="34" charset="-122"/>
              <a:ea typeface="微软雅黑" pitchFamily="34" charset="-122"/>
            </a:endParaRPr>
          </a:p>
        </p:txBody>
      </p:sp>
      <p:grpSp>
        <p:nvGrpSpPr>
          <p:cNvPr id="37" name="组合 1"/>
          <p:cNvGrpSpPr>
            <a:grpSpLocks/>
          </p:cNvGrpSpPr>
          <p:nvPr/>
        </p:nvGrpSpPr>
        <p:grpSpPr bwMode="auto">
          <a:xfrm>
            <a:off x="3935261" y="107181"/>
            <a:ext cx="7704561" cy="428725"/>
            <a:chOff x="3935413" y="269875"/>
            <a:chExt cx="6121400" cy="428625"/>
          </a:xfrm>
        </p:grpSpPr>
        <p:sp>
          <p:nvSpPr>
            <p:cNvPr id="38"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bg1">
                <a:lumMod val="65000"/>
              </a:schemeClr>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9"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0"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4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诊断与改进</a:t>
              </a:r>
              <a:endParaRPr lang="zh-CN" altLang="en-US" dirty="0">
                <a:solidFill>
                  <a:srgbClr val="FFFF00"/>
                </a:solidFill>
                <a:latin typeface="微软雅黑" pitchFamily="34" charset="-122"/>
                <a:ea typeface="微软雅黑" pitchFamily="34" charset="-122"/>
              </a:endParaRPr>
            </a:p>
          </p:txBody>
        </p:sp>
        <p:sp>
          <p:nvSpPr>
            <p:cNvPr id="4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FF"/>
                  </a:solidFill>
                  <a:latin typeface="微软雅黑" pitchFamily="34" charset="-122"/>
                  <a:ea typeface="微软雅黑" pitchFamily="34" charset="-122"/>
                </a:rPr>
                <a:t>监测与预警</a:t>
              </a:r>
              <a:endParaRPr lang="zh-CN" altLang="en-US" dirty="0">
                <a:solidFill>
                  <a:srgbClr val="FFFFFF"/>
                </a:solidFill>
                <a:latin typeface="微软雅黑" pitchFamily="34" charset="-122"/>
                <a:ea typeface="微软雅黑" pitchFamily="34" charset="-122"/>
              </a:endParaRPr>
            </a:p>
          </p:txBody>
        </p:sp>
      </p:grpSp>
      <p:sp>
        <p:nvSpPr>
          <p:cNvPr id="44" name="矩形 43"/>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45"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
        <p:nvSpPr>
          <p:cNvPr id="24" name="文本框 52"/>
          <p:cNvSpPr txBox="1">
            <a:spLocks noGrp="1"/>
          </p:cNvSpPr>
          <p:nvPr>
            <p:ph idx="1"/>
          </p:nvPr>
        </p:nvSpPr>
        <p:spPr>
          <a:xfrm>
            <a:off x="3776091" y="1917626"/>
            <a:ext cx="7569219" cy="2702056"/>
          </a:xfrm>
          <a:prstGeom prst="rect">
            <a:avLst/>
          </a:prstGeom>
          <a:noFill/>
        </p:spPr>
        <p:txBody>
          <a:bodyPr vert="horz" wrap="square" lIns="100365" tIns="50182" rIns="100365" bIns="50182" rtlCol="0">
            <a:spAutoFit/>
          </a:bodyPr>
          <a:lstStyle/>
          <a:p>
            <a:pP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rPr>
              <a:t>教师个人自诊报告</a:t>
            </a:r>
            <a:endParaRPr lang="en-US" altLang="zh-CN" sz="2400" b="1" dirty="0" smtClean="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2400" b="1" dirty="0" smtClean="0">
                <a:solidFill>
                  <a:srgbClr val="0070C0"/>
                </a:solidFill>
                <a:latin typeface="微软雅黑" panose="020B0503020204020204" pitchFamily="34" charset="-122"/>
                <a:ea typeface="微软雅黑" panose="020B0503020204020204" pitchFamily="34" charset="-122"/>
              </a:rPr>
              <a:t>专业教学团队自诊报告</a:t>
            </a:r>
            <a:r>
              <a:rPr lang="zh-CN" altLang="en-US" sz="1600" dirty="0" smtClean="0">
                <a:latin typeface="微软雅黑" panose="020B0503020204020204" pitchFamily="34" charset="-122"/>
                <a:ea typeface="微软雅黑" panose="020B0503020204020204" pitchFamily="34" charset="-122"/>
              </a:rPr>
              <a:t>（可包含在专业总的自诊报告中）</a:t>
            </a:r>
            <a:endParaRPr lang="en-US" altLang="zh-CN" sz="1600" dirty="0" smtClean="0">
              <a:latin typeface="微软雅黑" panose="020B0503020204020204" pitchFamily="34" charset="-122"/>
              <a:ea typeface="微软雅黑" panose="020B0503020204020204" pitchFamily="34" charset="-122"/>
            </a:endParaRPr>
          </a:p>
          <a:p>
            <a:pPr lvl="0">
              <a:lnSpc>
                <a:spcPct val="150000"/>
              </a:lnSpc>
            </a:pPr>
            <a:r>
              <a:rPr lang="zh-CN" altLang="en-US" sz="2400" b="1" dirty="0" smtClean="0">
                <a:solidFill>
                  <a:srgbClr val="0070C0"/>
                </a:solidFill>
                <a:latin typeface="微软雅黑" panose="020B0503020204020204" pitchFamily="34" charset="-122"/>
                <a:ea typeface="微软雅黑" panose="020B0503020204020204" pitchFamily="34" charset="-122"/>
              </a:rPr>
              <a:t>二级院系师资队伍建设自诊报告</a:t>
            </a:r>
            <a:r>
              <a:rPr lang="zh-CN" altLang="en-US" sz="1600" dirty="0">
                <a:solidFill>
                  <a:prstClr val="black"/>
                </a:solidFill>
                <a:latin typeface="微软雅黑" panose="020B0503020204020204" pitchFamily="34" charset="-122"/>
                <a:ea typeface="微软雅黑" panose="020B0503020204020204" pitchFamily="34" charset="-122"/>
              </a:rPr>
              <a:t>（可包含</a:t>
            </a:r>
            <a:r>
              <a:rPr lang="zh-CN" altLang="en-US" sz="1600" dirty="0" smtClean="0">
                <a:solidFill>
                  <a:prstClr val="black"/>
                </a:solidFill>
                <a:latin typeface="微软雅黑" panose="020B0503020204020204" pitchFamily="34" charset="-122"/>
                <a:ea typeface="微软雅黑" panose="020B0503020204020204" pitchFamily="34" charset="-122"/>
              </a:rPr>
              <a:t>在院系自</a:t>
            </a:r>
            <a:r>
              <a:rPr lang="zh-CN" altLang="en-US" sz="1600" dirty="0">
                <a:solidFill>
                  <a:prstClr val="black"/>
                </a:solidFill>
                <a:latin typeface="微软雅黑" panose="020B0503020204020204" pitchFamily="34" charset="-122"/>
                <a:ea typeface="微软雅黑" panose="020B0503020204020204" pitchFamily="34" charset="-122"/>
              </a:rPr>
              <a:t>诊报告中）</a:t>
            </a:r>
            <a:endParaRPr lang="en-US" altLang="zh-CN" sz="1600" dirty="0">
              <a:solidFill>
                <a:prstClr val="black"/>
              </a:solidFill>
              <a:latin typeface="微软雅黑" panose="020B0503020204020204" pitchFamily="34" charset="-122"/>
              <a:ea typeface="微软雅黑" panose="020B0503020204020204" pitchFamily="34" charset="-122"/>
            </a:endParaRPr>
          </a:p>
          <a:p>
            <a:pPr>
              <a:lnSpc>
                <a:spcPct val="150000"/>
              </a:lnSpc>
            </a:pPr>
            <a:r>
              <a:rPr lang="zh-CN" altLang="en-US" sz="2400" b="1" dirty="0" smtClean="0">
                <a:solidFill>
                  <a:srgbClr val="0070C0"/>
                </a:solidFill>
                <a:latin typeface="微软雅黑" panose="020B0503020204020204" pitchFamily="34" charset="-122"/>
                <a:ea typeface="微软雅黑" panose="020B0503020204020204" pitchFamily="34" charset="-122"/>
              </a:rPr>
              <a:t>学院教师层面自诊报告</a:t>
            </a:r>
            <a:endParaRPr lang="en-US" altLang="zh-CN" sz="2400" b="1" dirty="0" smtClean="0">
              <a:solidFill>
                <a:srgbClr val="0070C0"/>
              </a:solidFill>
              <a:latin typeface="微软雅黑" panose="020B0503020204020204" pitchFamily="34" charset="-122"/>
              <a:ea typeface="微软雅黑" panose="020B0503020204020204" pitchFamily="34" charset="-122"/>
            </a:endParaRPr>
          </a:p>
        </p:txBody>
      </p:sp>
      <p:sp>
        <p:nvSpPr>
          <p:cNvPr id="25" name="左大括号 24"/>
          <p:cNvSpPr/>
          <p:nvPr/>
        </p:nvSpPr>
        <p:spPr>
          <a:xfrm>
            <a:off x="3086228" y="2133650"/>
            <a:ext cx="432048" cy="2232248"/>
          </a:xfrm>
          <a:prstGeom prst="leftBrace">
            <a:avLst>
              <a:gd name="adj1" fmla="val 0"/>
              <a:gd name="adj2"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文本框 52"/>
          <p:cNvSpPr txBox="1">
            <a:spLocks/>
          </p:cNvSpPr>
          <p:nvPr/>
        </p:nvSpPr>
        <p:spPr bwMode="auto">
          <a:xfrm>
            <a:off x="4174235" y="5013970"/>
            <a:ext cx="3456384" cy="102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365" tIns="50182" rIns="100365" bIns="50182" numCol="1" rtlCol="0" anchor="t" anchorCtr="0" compatLnSpc="1">
            <a:prstTxWarp prst="textNoShape">
              <a:avLst/>
            </a:prstTxWarp>
            <a:spAutoFit/>
          </a:bodyPr>
          <a:lstStyle>
            <a:lvl1pPr marL="228594" indent="-228594"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nSpc>
                <a:spcPct val="150000"/>
              </a:lnSpc>
              <a:buNone/>
            </a:pPr>
            <a:r>
              <a:rPr lang="zh-CN" altLang="en-US" sz="2400" b="1" dirty="0" smtClean="0">
                <a:latin typeface="微软雅黑" panose="020B0503020204020204" pitchFamily="34" charset="-122"/>
                <a:ea typeface="微软雅黑" panose="020B0503020204020204" pitchFamily="34" charset="-122"/>
              </a:rPr>
              <a:t>自诊报告</a:t>
            </a:r>
            <a:r>
              <a:rPr lang="zh-CN" altLang="en-US" sz="4000" b="1" dirty="0" smtClean="0">
                <a:solidFill>
                  <a:srgbClr val="FF0000"/>
                </a:solidFill>
                <a:latin typeface="微软雅黑" panose="020B0503020204020204" pitchFamily="34" charset="-122"/>
                <a:ea typeface="微软雅黑" panose="020B0503020204020204" pitchFamily="34" charset="-122"/>
              </a:rPr>
              <a:t>≠</a:t>
            </a:r>
            <a:r>
              <a:rPr lang="zh-CN" altLang="en-US" sz="2400" b="1" dirty="0" smtClean="0">
                <a:solidFill>
                  <a:srgbClr val="0070C0"/>
                </a:solidFill>
                <a:latin typeface="微软雅黑" panose="020B0503020204020204" pitchFamily="34" charset="-122"/>
                <a:ea typeface="微软雅黑" panose="020B0503020204020204" pitchFamily="34" charset="-122"/>
              </a:rPr>
              <a:t>工作总结</a:t>
            </a:r>
            <a:endParaRPr lang="en-US" altLang="zh-CN" sz="2400" b="1" dirty="0" smtClean="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5024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p:cNvGrpSpPr/>
          <p:nvPr/>
        </p:nvGrpSpPr>
        <p:grpSpPr>
          <a:xfrm>
            <a:off x="259360" y="942571"/>
            <a:ext cx="396480" cy="141984"/>
            <a:chOff x="1077144" y="1439285"/>
            <a:chExt cx="396480" cy="141984"/>
          </a:xfrm>
          <a:solidFill>
            <a:srgbClr val="FF6600"/>
          </a:solidFill>
        </p:grpSpPr>
        <p:sp>
          <p:nvSpPr>
            <p:cNvPr id="18" name="燕尾形 17"/>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9" name="燕尾形 18"/>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燕尾形 19"/>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1" name="矩形 10"/>
          <p:cNvSpPr>
            <a:spLocks noChangeArrowheads="1"/>
          </p:cNvSpPr>
          <p:nvPr/>
        </p:nvSpPr>
        <p:spPr bwMode="auto">
          <a:xfrm>
            <a:off x="773619" y="813508"/>
            <a:ext cx="1721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rgbClr val="002060"/>
                </a:solidFill>
                <a:latin typeface="微软雅黑" pitchFamily="34" charset="-122"/>
                <a:ea typeface="微软雅黑" pitchFamily="34" charset="-122"/>
              </a:rPr>
              <a:t>数据</a:t>
            </a:r>
            <a:r>
              <a:rPr lang="zh-CN" altLang="en-US" sz="2000" b="1" dirty="0" smtClean="0">
                <a:solidFill>
                  <a:srgbClr val="002060"/>
                </a:solidFill>
                <a:latin typeface="微软雅黑" pitchFamily="34" charset="-122"/>
                <a:ea typeface="微软雅黑" pitchFamily="34" charset="-122"/>
              </a:rPr>
              <a:t>平台设计</a:t>
            </a:r>
            <a:endParaRPr lang="zh-CN" altLang="en-US" sz="2000" b="1" dirty="0">
              <a:solidFill>
                <a:srgbClr val="002060"/>
              </a:solidFill>
              <a:latin typeface="微软雅黑" pitchFamily="34" charset="-122"/>
              <a:ea typeface="微软雅黑" pitchFamily="34" charset="-122"/>
            </a:endParaRPr>
          </a:p>
        </p:txBody>
      </p:sp>
      <p:graphicFrame>
        <p:nvGraphicFramePr>
          <p:cNvPr id="22" name="图示 21"/>
          <p:cNvGraphicFramePr/>
          <p:nvPr>
            <p:extLst>
              <p:ext uri="{D42A27DB-BD31-4B8C-83A1-F6EECF244321}">
                <p14:modId xmlns:p14="http://schemas.microsoft.com/office/powerpoint/2010/main" val="2429976808"/>
              </p:ext>
            </p:extLst>
          </p:nvPr>
        </p:nvGraphicFramePr>
        <p:xfrm>
          <a:off x="2391929" y="1413570"/>
          <a:ext cx="6975532" cy="5006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198800" y="1661046"/>
            <a:ext cx="1871932" cy="461665"/>
          </a:xfrm>
          <a:prstGeom prst="rect">
            <a:avLst/>
          </a:prstGeom>
          <a:solidFill>
            <a:schemeClr val="accent2"/>
          </a:solidFill>
        </p:spPr>
        <p:txBody>
          <a:bodyPr wrap="square" rtlCol="0">
            <a:spAutoFit/>
          </a:bodyPr>
          <a:lstStyle/>
          <a:p>
            <a:r>
              <a:rPr lang="en-US" altLang="zh-CN" sz="2400" dirty="0" smtClean="0">
                <a:latin typeface="+mn-ea"/>
                <a:ea typeface="+mn-ea"/>
              </a:rPr>
              <a:t>11</a:t>
            </a:r>
            <a:r>
              <a:rPr lang="zh-CN" altLang="en-US" sz="2400" dirty="0" smtClean="0">
                <a:latin typeface="+mn-ea"/>
                <a:ea typeface="+mn-ea"/>
              </a:rPr>
              <a:t>个质控点</a:t>
            </a:r>
            <a:endParaRPr lang="en-US" altLang="zh-CN" sz="2400" dirty="0" smtClean="0">
              <a:latin typeface="+mn-ea"/>
              <a:ea typeface="+mn-ea"/>
            </a:endParaRPr>
          </a:p>
        </p:txBody>
      </p:sp>
      <p:sp>
        <p:nvSpPr>
          <p:cNvPr id="27" name="TextBox 26"/>
          <p:cNvSpPr txBox="1"/>
          <p:nvPr/>
        </p:nvSpPr>
        <p:spPr>
          <a:xfrm>
            <a:off x="9049797" y="1661045"/>
            <a:ext cx="1723611" cy="461665"/>
          </a:xfrm>
          <a:prstGeom prst="rect">
            <a:avLst/>
          </a:prstGeom>
          <a:solidFill>
            <a:schemeClr val="accent2"/>
          </a:solidFill>
        </p:spPr>
        <p:txBody>
          <a:bodyPr wrap="square" rtlCol="0">
            <a:spAutoFit/>
          </a:bodyPr>
          <a:lstStyle/>
          <a:p>
            <a:r>
              <a:rPr lang="en-US" altLang="zh-CN" sz="2400" dirty="0" smtClean="0">
                <a:latin typeface="+mn-ea"/>
                <a:ea typeface="+mn-ea"/>
              </a:rPr>
              <a:t>5</a:t>
            </a:r>
            <a:r>
              <a:rPr lang="zh-CN" altLang="en-US" sz="2400" dirty="0" smtClean="0">
                <a:latin typeface="+mn-ea"/>
                <a:ea typeface="+mn-ea"/>
              </a:rPr>
              <a:t>个预警值</a:t>
            </a:r>
            <a:endParaRPr lang="zh-CN" altLang="en-US" sz="2400" dirty="0">
              <a:latin typeface="+mn-ea"/>
              <a:ea typeface="+mn-ea"/>
            </a:endParaRPr>
          </a:p>
        </p:txBody>
      </p:sp>
      <p:graphicFrame>
        <p:nvGraphicFramePr>
          <p:cNvPr id="4" name="表格 3"/>
          <p:cNvGraphicFramePr>
            <a:graphicFrameLocks noGrp="1"/>
          </p:cNvGraphicFramePr>
          <p:nvPr>
            <p:extLst>
              <p:ext uri="{D42A27DB-BD31-4B8C-83A1-F6EECF244321}">
                <p14:modId xmlns:p14="http://schemas.microsoft.com/office/powerpoint/2010/main" val="3120034723"/>
              </p:ext>
            </p:extLst>
          </p:nvPr>
        </p:nvGraphicFramePr>
        <p:xfrm>
          <a:off x="1229891" y="2637706"/>
          <a:ext cx="1809750" cy="2804160"/>
        </p:xfrm>
        <a:graphic>
          <a:graphicData uri="http://schemas.openxmlformats.org/drawingml/2006/table">
            <a:tbl>
              <a:tblPr firstRow="1" firstCol="1" bandRow="1">
                <a:tableStyleId>{5C22544A-7EE6-4342-B048-85BDC9FD1C3A}</a:tableStyleId>
              </a:tblPr>
              <a:tblGrid>
                <a:gridCol w="1809750"/>
              </a:tblGrid>
              <a:tr h="259080">
                <a:tc>
                  <a:txBody>
                    <a:bodyPr/>
                    <a:lstStyle/>
                    <a:p>
                      <a:pPr algn="l">
                        <a:spcAft>
                          <a:spcPts val="0"/>
                        </a:spcAft>
                      </a:pPr>
                      <a:r>
                        <a:rPr lang="en-US" sz="1400" kern="0">
                          <a:effectLst/>
                        </a:rPr>
                        <a:t>1</a:t>
                      </a:r>
                      <a:r>
                        <a:rPr lang="zh-CN" sz="1400" kern="0">
                          <a:effectLst/>
                        </a:rPr>
                        <a:t>专任教师数量</a:t>
                      </a:r>
                      <a:endParaRPr lang="zh-CN" sz="1050" kern="100">
                        <a:effectLst/>
                        <a:latin typeface="Calibri"/>
                        <a:ea typeface="宋体"/>
                        <a:cs typeface="Times New Roman"/>
                      </a:endParaRPr>
                    </a:p>
                  </a:txBody>
                  <a:tcPr marL="68580" marR="68580" marT="0" marB="0" anchor="ctr"/>
                </a:tc>
              </a:tr>
              <a:tr h="259080">
                <a:tc>
                  <a:txBody>
                    <a:bodyPr/>
                    <a:lstStyle/>
                    <a:p>
                      <a:pPr algn="l">
                        <a:spcAft>
                          <a:spcPts val="0"/>
                        </a:spcAft>
                      </a:pPr>
                      <a:r>
                        <a:rPr lang="en-US" sz="1400" kern="0">
                          <a:effectLst/>
                        </a:rPr>
                        <a:t>2</a:t>
                      </a:r>
                      <a:r>
                        <a:rPr lang="zh-CN" sz="1400" kern="0">
                          <a:effectLst/>
                        </a:rPr>
                        <a:t>兼课教师数量</a:t>
                      </a:r>
                      <a:endParaRPr lang="zh-CN" sz="1050" kern="100">
                        <a:effectLst/>
                        <a:latin typeface="Calibri"/>
                        <a:ea typeface="宋体"/>
                        <a:cs typeface="Times New Roman"/>
                      </a:endParaRPr>
                    </a:p>
                  </a:txBody>
                  <a:tcPr marL="68580" marR="68580" marT="0" marB="0" anchor="ctr"/>
                </a:tc>
              </a:tr>
              <a:tr h="259080">
                <a:tc>
                  <a:txBody>
                    <a:bodyPr/>
                    <a:lstStyle/>
                    <a:p>
                      <a:pPr algn="l">
                        <a:spcAft>
                          <a:spcPts val="0"/>
                        </a:spcAft>
                      </a:pPr>
                      <a:r>
                        <a:rPr lang="en-US" sz="1400" kern="0">
                          <a:effectLst/>
                        </a:rPr>
                        <a:t>3</a:t>
                      </a:r>
                      <a:r>
                        <a:rPr lang="zh-CN" sz="1400" kern="0">
                          <a:effectLst/>
                        </a:rPr>
                        <a:t>兼职教师数量</a:t>
                      </a:r>
                      <a:endParaRPr lang="zh-CN" sz="1050" kern="100">
                        <a:effectLst/>
                        <a:latin typeface="Calibri"/>
                        <a:ea typeface="宋体"/>
                        <a:cs typeface="Times New Roman"/>
                      </a:endParaRPr>
                    </a:p>
                  </a:txBody>
                  <a:tcPr marL="68580" marR="68580" marT="0" marB="0" anchor="ctr"/>
                </a:tc>
              </a:tr>
              <a:tr h="259080">
                <a:tc>
                  <a:txBody>
                    <a:bodyPr/>
                    <a:lstStyle/>
                    <a:p>
                      <a:pPr algn="l">
                        <a:spcAft>
                          <a:spcPts val="0"/>
                        </a:spcAft>
                      </a:pPr>
                      <a:r>
                        <a:rPr lang="en-US" sz="1400" kern="0">
                          <a:effectLst/>
                        </a:rPr>
                        <a:t>4</a:t>
                      </a:r>
                      <a:r>
                        <a:rPr lang="zh-CN" sz="1400" kern="0">
                          <a:effectLst/>
                        </a:rPr>
                        <a:t>辅导员数量</a:t>
                      </a:r>
                      <a:endParaRPr lang="zh-CN" sz="1050" kern="100">
                        <a:effectLst/>
                        <a:latin typeface="Calibri"/>
                        <a:ea typeface="宋体"/>
                        <a:cs typeface="Times New Roman"/>
                      </a:endParaRPr>
                    </a:p>
                  </a:txBody>
                  <a:tcPr marL="68580" marR="68580" marT="0" marB="0" anchor="ctr"/>
                </a:tc>
              </a:tr>
              <a:tr h="220980">
                <a:tc>
                  <a:txBody>
                    <a:bodyPr/>
                    <a:lstStyle/>
                    <a:p>
                      <a:pPr algn="l">
                        <a:spcAft>
                          <a:spcPts val="0"/>
                        </a:spcAft>
                      </a:pPr>
                      <a:r>
                        <a:rPr lang="en-US" sz="1400" kern="0">
                          <a:effectLst/>
                        </a:rPr>
                        <a:t>5</a:t>
                      </a:r>
                      <a:r>
                        <a:rPr lang="zh-CN" sz="1400" kern="0">
                          <a:effectLst/>
                        </a:rPr>
                        <a:t>生师比</a:t>
                      </a:r>
                      <a:endParaRPr lang="zh-CN" sz="1050" kern="100">
                        <a:effectLst/>
                        <a:latin typeface="Calibri"/>
                        <a:ea typeface="宋体"/>
                        <a:cs typeface="Times New Roman"/>
                      </a:endParaRPr>
                    </a:p>
                  </a:txBody>
                  <a:tcPr marL="68580" marR="68580" marT="0" marB="0" anchor="ctr"/>
                </a:tc>
              </a:tr>
              <a:tr h="220980">
                <a:tc>
                  <a:txBody>
                    <a:bodyPr/>
                    <a:lstStyle/>
                    <a:p>
                      <a:pPr algn="l">
                        <a:spcAft>
                          <a:spcPts val="0"/>
                        </a:spcAft>
                      </a:pPr>
                      <a:r>
                        <a:rPr lang="en-US" sz="1400" kern="0">
                          <a:effectLst/>
                        </a:rPr>
                        <a:t>6</a:t>
                      </a:r>
                      <a:r>
                        <a:rPr lang="zh-CN" sz="1400" kern="0">
                          <a:effectLst/>
                        </a:rPr>
                        <a:t>职称结构</a:t>
                      </a:r>
                      <a:endParaRPr lang="zh-CN" sz="1050" kern="100">
                        <a:effectLst/>
                        <a:latin typeface="Calibri"/>
                        <a:ea typeface="宋体"/>
                        <a:cs typeface="Times New Roman"/>
                      </a:endParaRPr>
                    </a:p>
                  </a:txBody>
                  <a:tcPr marL="68580" marR="68580" marT="0" marB="0" anchor="ctr"/>
                </a:tc>
              </a:tr>
              <a:tr h="220980">
                <a:tc>
                  <a:txBody>
                    <a:bodyPr/>
                    <a:lstStyle/>
                    <a:p>
                      <a:pPr algn="l">
                        <a:spcAft>
                          <a:spcPts val="0"/>
                        </a:spcAft>
                      </a:pPr>
                      <a:r>
                        <a:rPr lang="en-US" sz="1400" kern="0">
                          <a:effectLst/>
                        </a:rPr>
                        <a:t>7</a:t>
                      </a:r>
                      <a:r>
                        <a:rPr lang="zh-CN" sz="1400" kern="0">
                          <a:effectLst/>
                        </a:rPr>
                        <a:t>年龄结构</a:t>
                      </a:r>
                      <a:endParaRPr lang="zh-CN" sz="1050" kern="100">
                        <a:effectLst/>
                        <a:latin typeface="Calibri"/>
                        <a:ea typeface="宋体"/>
                        <a:cs typeface="Times New Roman"/>
                      </a:endParaRPr>
                    </a:p>
                  </a:txBody>
                  <a:tcPr marL="68580" marR="68580" marT="0" marB="0" anchor="ctr"/>
                </a:tc>
              </a:tr>
              <a:tr h="220980">
                <a:tc>
                  <a:txBody>
                    <a:bodyPr/>
                    <a:lstStyle/>
                    <a:p>
                      <a:pPr algn="l">
                        <a:spcAft>
                          <a:spcPts val="0"/>
                        </a:spcAft>
                      </a:pPr>
                      <a:r>
                        <a:rPr lang="en-US" sz="1400" kern="0">
                          <a:effectLst/>
                        </a:rPr>
                        <a:t>8</a:t>
                      </a:r>
                      <a:r>
                        <a:rPr lang="zh-CN" sz="1400" kern="0">
                          <a:effectLst/>
                        </a:rPr>
                        <a:t>学源结构</a:t>
                      </a:r>
                      <a:endParaRPr lang="zh-CN" sz="1050" kern="100">
                        <a:effectLst/>
                        <a:latin typeface="Calibri"/>
                        <a:ea typeface="宋体"/>
                        <a:cs typeface="Times New Roman"/>
                      </a:endParaRPr>
                    </a:p>
                  </a:txBody>
                  <a:tcPr marL="68580" marR="68580" marT="0" marB="0" anchor="ctr"/>
                </a:tc>
              </a:tr>
              <a:tr h="220980">
                <a:tc>
                  <a:txBody>
                    <a:bodyPr/>
                    <a:lstStyle/>
                    <a:p>
                      <a:pPr algn="l">
                        <a:spcAft>
                          <a:spcPts val="0"/>
                        </a:spcAft>
                      </a:pPr>
                      <a:r>
                        <a:rPr lang="en-US" sz="1400" kern="0">
                          <a:effectLst/>
                        </a:rPr>
                        <a:t>9</a:t>
                      </a:r>
                      <a:r>
                        <a:rPr lang="zh-CN" sz="1400" kern="0">
                          <a:effectLst/>
                        </a:rPr>
                        <a:t>学历结构</a:t>
                      </a:r>
                      <a:endParaRPr lang="zh-CN" sz="1050" kern="100">
                        <a:effectLst/>
                        <a:latin typeface="Calibri"/>
                        <a:ea typeface="宋体"/>
                        <a:cs typeface="Times New Roman"/>
                      </a:endParaRPr>
                    </a:p>
                  </a:txBody>
                  <a:tcPr marL="68580" marR="68580" marT="0" marB="0" anchor="ctr"/>
                </a:tc>
              </a:tr>
              <a:tr h="441960">
                <a:tc>
                  <a:txBody>
                    <a:bodyPr/>
                    <a:lstStyle/>
                    <a:p>
                      <a:pPr algn="l">
                        <a:spcAft>
                          <a:spcPts val="0"/>
                        </a:spcAft>
                      </a:pPr>
                      <a:r>
                        <a:rPr lang="en-US" sz="1400" kern="0">
                          <a:effectLst/>
                        </a:rPr>
                        <a:t>10</a:t>
                      </a:r>
                      <a:r>
                        <a:rPr lang="zh-CN" sz="1400" kern="0">
                          <a:effectLst/>
                        </a:rPr>
                        <a:t>具有研究生学位教师占专任教师的比例</a:t>
                      </a:r>
                      <a:endParaRPr lang="zh-CN" sz="1050" kern="100">
                        <a:effectLst/>
                        <a:latin typeface="Calibri"/>
                        <a:ea typeface="宋体"/>
                        <a:cs typeface="Times New Roman"/>
                      </a:endParaRPr>
                    </a:p>
                  </a:txBody>
                  <a:tcPr marL="68580" marR="68580" marT="0" marB="0" anchor="ctr"/>
                </a:tc>
              </a:tr>
              <a:tr h="220980">
                <a:tc>
                  <a:txBody>
                    <a:bodyPr/>
                    <a:lstStyle/>
                    <a:p>
                      <a:pPr algn="l">
                        <a:spcAft>
                          <a:spcPts val="0"/>
                        </a:spcAft>
                      </a:pPr>
                      <a:r>
                        <a:rPr lang="en-US" sz="1400" kern="0" dirty="0">
                          <a:effectLst/>
                        </a:rPr>
                        <a:t>11</a:t>
                      </a:r>
                      <a:r>
                        <a:rPr lang="zh-CN" sz="1400" kern="0" dirty="0">
                          <a:effectLst/>
                        </a:rPr>
                        <a:t>双师素质教师比例</a:t>
                      </a:r>
                      <a:endParaRPr lang="zh-CN" sz="1050" kern="100" dirty="0">
                        <a:effectLst/>
                        <a:latin typeface="Calibri"/>
                        <a:ea typeface="宋体"/>
                        <a:cs typeface="Times New Roman"/>
                      </a:endParaRPr>
                    </a:p>
                  </a:txBody>
                  <a:tcPr marL="68580" marR="68580" marT="0" marB="0" anchor="ctr"/>
                </a:tc>
              </a:tr>
            </a:tbl>
          </a:graphicData>
        </a:graphic>
      </p:graphicFrame>
      <p:graphicFrame>
        <p:nvGraphicFramePr>
          <p:cNvPr id="28" name="表格 27"/>
          <p:cNvGraphicFramePr>
            <a:graphicFrameLocks noGrp="1"/>
          </p:cNvGraphicFramePr>
          <p:nvPr>
            <p:extLst>
              <p:ext uri="{D42A27DB-BD31-4B8C-83A1-F6EECF244321}">
                <p14:modId xmlns:p14="http://schemas.microsoft.com/office/powerpoint/2010/main" val="1883165427"/>
              </p:ext>
            </p:extLst>
          </p:nvPr>
        </p:nvGraphicFramePr>
        <p:xfrm>
          <a:off x="8831510" y="2781722"/>
          <a:ext cx="2123969" cy="2560320"/>
        </p:xfrm>
        <a:graphic>
          <a:graphicData uri="http://schemas.openxmlformats.org/drawingml/2006/table">
            <a:tbl>
              <a:tblPr firstRow="1" firstCol="1" bandRow="1">
                <a:tableStyleId>{5C22544A-7EE6-4342-B048-85BDC9FD1C3A}</a:tableStyleId>
              </a:tblPr>
              <a:tblGrid>
                <a:gridCol w="2123969"/>
              </a:tblGrid>
              <a:tr h="259080">
                <a:tc>
                  <a:txBody>
                    <a:bodyPr/>
                    <a:lstStyle/>
                    <a:p>
                      <a:pPr algn="l">
                        <a:lnSpc>
                          <a:spcPct val="150000"/>
                        </a:lnSpc>
                        <a:spcAft>
                          <a:spcPts val="0"/>
                        </a:spcAft>
                      </a:pPr>
                      <a:r>
                        <a:rPr lang="zh-CN" sz="1400" kern="0" dirty="0">
                          <a:solidFill>
                            <a:srgbClr val="FF0000"/>
                          </a:solidFill>
                          <a:effectLst/>
                        </a:rPr>
                        <a:t>专任教师数量低于</a:t>
                      </a:r>
                      <a:r>
                        <a:rPr lang="en-US" sz="1400" kern="0" dirty="0">
                          <a:solidFill>
                            <a:srgbClr val="FF0000"/>
                          </a:solidFill>
                          <a:effectLst/>
                        </a:rPr>
                        <a:t>430</a:t>
                      </a:r>
                      <a:r>
                        <a:rPr lang="zh-CN" sz="1400" kern="0" dirty="0">
                          <a:solidFill>
                            <a:srgbClr val="FF0000"/>
                          </a:solidFill>
                          <a:effectLst/>
                        </a:rPr>
                        <a:t>人</a:t>
                      </a:r>
                      <a:endParaRPr lang="zh-CN" sz="1050" kern="100" dirty="0">
                        <a:solidFill>
                          <a:srgbClr val="FF0000"/>
                        </a:solidFill>
                        <a:effectLst/>
                        <a:latin typeface="Calibri"/>
                        <a:ea typeface="宋体"/>
                        <a:cs typeface="Times New Roman"/>
                      </a:endParaRPr>
                    </a:p>
                  </a:txBody>
                  <a:tcPr marL="68580" marR="68580" marT="0" marB="0" anchor="ctr"/>
                </a:tc>
              </a:tr>
              <a:tr h="220980">
                <a:tc>
                  <a:txBody>
                    <a:bodyPr/>
                    <a:lstStyle/>
                    <a:p>
                      <a:pPr algn="l">
                        <a:lnSpc>
                          <a:spcPct val="150000"/>
                        </a:lnSpc>
                        <a:spcAft>
                          <a:spcPts val="0"/>
                        </a:spcAft>
                      </a:pPr>
                      <a:r>
                        <a:rPr lang="zh-CN" sz="1400" kern="0">
                          <a:solidFill>
                            <a:srgbClr val="FF0000"/>
                          </a:solidFill>
                          <a:effectLst/>
                        </a:rPr>
                        <a:t>生师比低于</a:t>
                      </a:r>
                      <a:r>
                        <a:rPr lang="en-US" sz="1400" kern="0">
                          <a:solidFill>
                            <a:srgbClr val="FF0000"/>
                          </a:solidFill>
                          <a:effectLst/>
                        </a:rPr>
                        <a:t>18:1</a:t>
                      </a:r>
                      <a:endParaRPr lang="zh-CN" sz="1050" kern="100">
                        <a:solidFill>
                          <a:srgbClr val="FF0000"/>
                        </a:solidFill>
                        <a:effectLst/>
                      </a:endParaRPr>
                    </a:p>
                    <a:p>
                      <a:pPr algn="l">
                        <a:lnSpc>
                          <a:spcPct val="150000"/>
                        </a:lnSpc>
                        <a:spcAft>
                          <a:spcPts val="0"/>
                        </a:spcAft>
                      </a:pPr>
                      <a:r>
                        <a:rPr lang="zh-CN" sz="1400" kern="0">
                          <a:solidFill>
                            <a:srgbClr val="FF0000"/>
                          </a:solidFill>
                          <a:effectLst/>
                        </a:rPr>
                        <a:t>辅导员师生比</a:t>
                      </a:r>
                      <a:r>
                        <a:rPr lang="en-US" sz="1400" kern="0">
                          <a:solidFill>
                            <a:srgbClr val="FF0000"/>
                          </a:solidFill>
                          <a:effectLst/>
                        </a:rPr>
                        <a:t>200:1</a:t>
                      </a:r>
                      <a:endParaRPr lang="zh-CN" sz="1050" kern="100">
                        <a:solidFill>
                          <a:srgbClr val="FF0000"/>
                        </a:solidFill>
                        <a:effectLst/>
                        <a:latin typeface="Calibri"/>
                        <a:ea typeface="宋体"/>
                        <a:cs typeface="Times New Roman"/>
                      </a:endParaRPr>
                    </a:p>
                  </a:txBody>
                  <a:tcPr marL="68580" marR="68580" marT="0" marB="0" anchor="ctr"/>
                </a:tc>
              </a:tr>
              <a:tr h="220980">
                <a:tc>
                  <a:txBody>
                    <a:bodyPr/>
                    <a:lstStyle/>
                    <a:p>
                      <a:pPr algn="l">
                        <a:lnSpc>
                          <a:spcPct val="150000"/>
                        </a:lnSpc>
                        <a:spcAft>
                          <a:spcPts val="0"/>
                        </a:spcAft>
                      </a:pPr>
                      <a:r>
                        <a:rPr lang="zh-CN" sz="1400" kern="0">
                          <a:solidFill>
                            <a:srgbClr val="FF0000"/>
                          </a:solidFill>
                          <a:effectLst/>
                        </a:rPr>
                        <a:t>高级职称比例低于</a:t>
                      </a:r>
                      <a:r>
                        <a:rPr lang="en-US" sz="1400" kern="0">
                          <a:solidFill>
                            <a:srgbClr val="FF0000"/>
                          </a:solidFill>
                          <a:effectLst/>
                        </a:rPr>
                        <a:t>25%</a:t>
                      </a:r>
                      <a:endParaRPr lang="zh-CN" sz="1050" kern="100">
                        <a:solidFill>
                          <a:srgbClr val="FF0000"/>
                        </a:solidFill>
                        <a:effectLst/>
                        <a:latin typeface="Calibri"/>
                        <a:ea typeface="宋体"/>
                        <a:cs typeface="Times New Roman"/>
                      </a:endParaRPr>
                    </a:p>
                  </a:txBody>
                  <a:tcPr marL="68580" marR="68580" marT="0" marB="0" anchor="ctr"/>
                </a:tc>
              </a:tr>
              <a:tr h="441960">
                <a:tc>
                  <a:txBody>
                    <a:bodyPr/>
                    <a:lstStyle/>
                    <a:p>
                      <a:pPr algn="l">
                        <a:lnSpc>
                          <a:spcPct val="150000"/>
                        </a:lnSpc>
                        <a:spcAft>
                          <a:spcPts val="0"/>
                        </a:spcAft>
                      </a:pPr>
                      <a:r>
                        <a:rPr lang="zh-CN" sz="1400" kern="0">
                          <a:solidFill>
                            <a:srgbClr val="FF0000"/>
                          </a:solidFill>
                          <a:effectLst/>
                        </a:rPr>
                        <a:t>具有研究生学位教师占专任教师的比例低于</a:t>
                      </a:r>
                      <a:r>
                        <a:rPr lang="en-US" sz="1400" kern="0">
                          <a:solidFill>
                            <a:srgbClr val="FF0000"/>
                          </a:solidFill>
                          <a:effectLst/>
                        </a:rPr>
                        <a:t>90%</a:t>
                      </a:r>
                      <a:endParaRPr lang="zh-CN" sz="1050" kern="100">
                        <a:solidFill>
                          <a:srgbClr val="FF0000"/>
                        </a:solidFill>
                        <a:effectLst/>
                        <a:latin typeface="Calibri"/>
                        <a:ea typeface="宋体"/>
                        <a:cs typeface="Times New Roman"/>
                      </a:endParaRPr>
                    </a:p>
                  </a:txBody>
                  <a:tcPr marL="68580" marR="68580" marT="0" marB="0" anchor="ctr"/>
                </a:tc>
              </a:tr>
              <a:tr h="220980">
                <a:tc>
                  <a:txBody>
                    <a:bodyPr/>
                    <a:lstStyle/>
                    <a:p>
                      <a:pPr algn="l">
                        <a:lnSpc>
                          <a:spcPct val="150000"/>
                        </a:lnSpc>
                        <a:spcAft>
                          <a:spcPts val="0"/>
                        </a:spcAft>
                      </a:pPr>
                      <a:r>
                        <a:rPr lang="zh-CN" sz="1400" kern="0" dirty="0">
                          <a:solidFill>
                            <a:srgbClr val="FF0000"/>
                          </a:solidFill>
                          <a:effectLst/>
                        </a:rPr>
                        <a:t>双师素质教师比例低于</a:t>
                      </a:r>
                      <a:r>
                        <a:rPr lang="en-US" sz="1400" kern="0" dirty="0">
                          <a:solidFill>
                            <a:srgbClr val="FF0000"/>
                          </a:solidFill>
                          <a:effectLst/>
                        </a:rPr>
                        <a:t>90%</a:t>
                      </a:r>
                      <a:endParaRPr lang="zh-CN" sz="1050" kern="100" dirty="0">
                        <a:solidFill>
                          <a:srgbClr val="FF0000"/>
                        </a:solidFill>
                        <a:effectLst/>
                        <a:latin typeface="Calibri"/>
                        <a:ea typeface="宋体"/>
                        <a:cs typeface="Times New Roman"/>
                      </a:endParaRPr>
                    </a:p>
                  </a:txBody>
                  <a:tcPr marL="68580" marR="68580" marT="0" marB="0" anchor="ctr"/>
                </a:tc>
              </a:tr>
            </a:tbl>
          </a:graphicData>
        </a:graphic>
      </p:graphicFrame>
      <p:grpSp>
        <p:nvGrpSpPr>
          <p:cNvPr id="25" name="组合 1"/>
          <p:cNvGrpSpPr>
            <a:grpSpLocks/>
          </p:cNvGrpSpPr>
          <p:nvPr/>
        </p:nvGrpSpPr>
        <p:grpSpPr bwMode="auto">
          <a:xfrm>
            <a:off x="3935261" y="107181"/>
            <a:ext cx="7704561" cy="428725"/>
            <a:chOff x="3935413" y="269875"/>
            <a:chExt cx="6121400" cy="428625"/>
          </a:xfrm>
        </p:grpSpPr>
        <p:sp>
          <p:nvSpPr>
            <p:cNvPr id="26"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9"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0"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3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诊断与改进</a:t>
              </a:r>
              <a:endParaRPr lang="zh-CN" altLang="en-US" dirty="0">
                <a:solidFill>
                  <a:schemeClr val="bg1"/>
                </a:solidFill>
                <a:latin typeface="微软雅黑" pitchFamily="34" charset="-122"/>
                <a:ea typeface="微软雅黑" pitchFamily="34" charset="-122"/>
              </a:endParaRPr>
            </a:p>
          </p:txBody>
        </p:sp>
        <p:sp>
          <p:nvSpPr>
            <p:cNvPr id="3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监测与预警</a:t>
              </a:r>
              <a:endParaRPr lang="zh-CN" altLang="en-US" dirty="0">
                <a:solidFill>
                  <a:srgbClr val="FFFF00"/>
                </a:solidFill>
                <a:latin typeface="微软雅黑" pitchFamily="34" charset="-122"/>
                <a:ea typeface="微软雅黑" pitchFamily="34" charset="-122"/>
              </a:endParaRPr>
            </a:p>
          </p:txBody>
        </p:sp>
      </p:grpSp>
      <p:sp>
        <p:nvSpPr>
          <p:cNvPr id="34" name="矩形 33"/>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5" name="Picture 1" descr="C:\Users\DELL\AppData\Roaming\Tencent\Users\69631101\QQ\WinTemp\RichOle\UE6LE42NSJ6D6K4(YW346Y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7399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p:cNvGrpSpPr/>
          <p:nvPr/>
        </p:nvGrpSpPr>
        <p:grpSpPr>
          <a:xfrm>
            <a:off x="259360" y="942571"/>
            <a:ext cx="396480" cy="141984"/>
            <a:chOff x="1077144" y="1439285"/>
            <a:chExt cx="396480" cy="141984"/>
          </a:xfrm>
          <a:solidFill>
            <a:srgbClr val="FF6600"/>
          </a:solidFill>
        </p:grpSpPr>
        <p:sp>
          <p:nvSpPr>
            <p:cNvPr id="18" name="燕尾形 17"/>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9" name="燕尾形 18"/>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燕尾形 19"/>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1" name="矩形 10"/>
          <p:cNvSpPr>
            <a:spLocks noChangeArrowheads="1"/>
          </p:cNvSpPr>
          <p:nvPr/>
        </p:nvSpPr>
        <p:spPr bwMode="auto">
          <a:xfrm>
            <a:off x="773619" y="813508"/>
            <a:ext cx="1721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rgbClr val="002060"/>
                </a:solidFill>
                <a:latin typeface="微软雅黑" pitchFamily="34" charset="-122"/>
                <a:ea typeface="微软雅黑" pitchFamily="34" charset="-122"/>
              </a:rPr>
              <a:t>数据</a:t>
            </a:r>
            <a:r>
              <a:rPr lang="zh-CN" altLang="en-US" sz="2000" b="1" dirty="0" smtClean="0">
                <a:solidFill>
                  <a:srgbClr val="002060"/>
                </a:solidFill>
                <a:latin typeface="微软雅黑" pitchFamily="34" charset="-122"/>
                <a:ea typeface="微软雅黑" pitchFamily="34" charset="-122"/>
              </a:rPr>
              <a:t>平台设计</a:t>
            </a:r>
            <a:endParaRPr lang="zh-CN" altLang="en-US" sz="2000" b="1" dirty="0">
              <a:solidFill>
                <a:srgbClr val="002060"/>
              </a:solidFill>
              <a:latin typeface="微软雅黑" pitchFamily="34" charset="-122"/>
              <a:ea typeface="微软雅黑" pitchFamily="34" charset="-122"/>
            </a:endParaRPr>
          </a:p>
        </p:txBody>
      </p:sp>
      <p:graphicFrame>
        <p:nvGraphicFramePr>
          <p:cNvPr id="22" name="图示 21"/>
          <p:cNvGraphicFramePr/>
          <p:nvPr>
            <p:extLst>
              <p:ext uri="{D42A27DB-BD31-4B8C-83A1-F6EECF244321}">
                <p14:modId xmlns:p14="http://schemas.microsoft.com/office/powerpoint/2010/main" val="3110226634"/>
              </p:ext>
            </p:extLst>
          </p:nvPr>
        </p:nvGraphicFramePr>
        <p:xfrm>
          <a:off x="2391929" y="1413570"/>
          <a:ext cx="6975532" cy="5006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矩形 5"/>
          <p:cNvSpPr>
            <a:spLocks noChangeArrowheads="1"/>
          </p:cNvSpPr>
          <p:nvPr/>
        </p:nvSpPr>
        <p:spPr bwMode="auto">
          <a:xfrm>
            <a:off x="6622375" y="1213618"/>
            <a:ext cx="1849371" cy="646331"/>
          </a:xfrm>
          <a:prstGeom prst="rect">
            <a:avLst/>
          </a:prstGeom>
          <a:noFill/>
          <a:ln>
            <a:noFill/>
          </a:ln>
        </p:spPr>
        <p:txBody>
          <a:bodyPr wrap="square">
            <a:spAutoFit/>
          </a:bodyPr>
          <a:lstStyle>
            <a:lvl1pPr marL="342900" indent="-342900">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marL="285750" indent="-285750">
              <a:buClr>
                <a:srgbClr val="0000CC"/>
              </a:buClr>
              <a:buFont typeface="Wingdings" panose="05000000000000000000" pitchFamily="2" charset="2"/>
              <a:buChar char="Ø"/>
              <a:defRPr/>
            </a:pPr>
            <a:r>
              <a:rPr lang="en-US" altLang="zh-CN" sz="1800" kern="0" dirty="0" smtClean="0">
                <a:solidFill>
                  <a:srgbClr val="FF0000"/>
                </a:solidFill>
                <a:latin typeface="微软雅黑" panose="020B0503020204020204" pitchFamily="34" charset="-122"/>
                <a:ea typeface="微软雅黑" panose="020B0503020204020204" pitchFamily="34" charset="-122"/>
                <a:sym typeface="+mn-ea"/>
              </a:rPr>
              <a:t>11</a:t>
            </a:r>
            <a:r>
              <a:rPr lang="zh-CN" altLang="en-US" sz="1800" kern="0" dirty="0" smtClean="0">
                <a:solidFill>
                  <a:prstClr val="black"/>
                </a:solidFill>
                <a:latin typeface="微软雅黑" panose="020B0503020204020204" pitchFamily="34" charset="-122"/>
                <a:ea typeface="微软雅黑" panose="020B0503020204020204" pitchFamily="34" charset="-122"/>
                <a:sym typeface="+mn-ea"/>
              </a:rPr>
              <a:t>个质控点</a:t>
            </a:r>
            <a:endParaRPr lang="en-US" altLang="zh-CN" sz="1800" kern="0" dirty="0" smtClean="0">
              <a:solidFill>
                <a:prstClr val="black"/>
              </a:solidFill>
              <a:latin typeface="微软雅黑" panose="020B0503020204020204" pitchFamily="34" charset="-122"/>
              <a:ea typeface="微软雅黑" panose="020B0503020204020204" pitchFamily="34" charset="-122"/>
              <a:sym typeface="+mn-ea"/>
            </a:endParaRPr>
          </a:p>
          <a:p>
            <a:pPr marL="285750" indent="-285750">
              <a:buClr>
                <a:srgbClr val="0000CC"/>
              </a:buClr>
              <a:buFont typeface="Wingdings" panose="05000000000000000000" pitchFamily="2" charset="2"/>
              <a:buChar char="Ø"/>
              <a:defRPr/>
            </a:pPr>
            <a:r>
              <a:rPr lang="en-US" altLang="zh-CN" sz="1800" kern="0" dirty="0" smtClean="0">
                <a:solidFill>
                  <a:srgbClr val="FF0000"/>
                </a:solidFill>
                <a:latin typeface="微软雅黑" panose="020B0503020204020204" pitchFamily="34" charset="-122"/>
                <a:ea typeface="微软雅黑" panose="020B0503020204020204" pitchFamily="34" charset="-122"/>
                <a:sym typeface="+mn-ea"/>
              </a:rPr>
              <a:t>6</a:t>
            </a:r>
            <a:r>
              <a:rPr lang="zh-CN" altLang="en-US" sz="1800" kern="0" dirty="0" smtClean="0">
                <a:solidFill>
                  <a:prstClr val="black"/>
                </a:solidFill>
                <a:latin typeface="微软雅黑" panose="020B0503020204020204" pitchFamily="34" charset="-122"/>
                <a:ea typeface="微软雅黑" panose="020B0503020204020204" pitchFamily="34" charset="-122"/>
                <a:sym typeface="+mn-ea"/>
              </a:rPr>
              <a:t>个预警值</a:t>
            </a:r>
          </a:p>
        </p:txBody>
      </p:sp>
      <p:sp>
        <p:nvSpPr>
          <p:cNvPr id="24" name="矩形 5"/>
          <p:cNvSpPr>
            <a:spLocks noChangeArrowheads="1"/>
          </p:cNvSpPr>
          <p:nvPr/>
        </p:nvSpPr>
        <p:spPr bwMode="auto">
          <a:xfrm>
            <a:off x="8615921" y="3573810"/>
            <a:ext cx="1849371" cy="646331"/>
          </a:xfrm>
          <a:prstGeom prst="rect">
            <a:avLst/>
          </a:prstGeom>
          <a:noFill/>
          <a:ln>
            <a:noFill/>
          </a:ln>
        </p:spPr>
        <p:txBody>
          <a:bodyPr wrap="square">
            <a:spAutoFit/>
          </a:bodyPr>
          <a:lstStyle>
            <a:lvl1pPr marL="342900" indent="-342900">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marL="285750" indent="-285750">
              <a:buClr>
                <a:srgbClr val="0000CC"/>
              </a:buClr>
              <a:buFont typeface="Wingdings" panose="05000000000000000000" pitchFamily="2" charset="2"/>
              <a:buChar char="Ø"/>
              <a:defRPr/>
            </a:pPr>
            <a:r>
              <a:rPr lang="en-US" altLang="zh-CN" sz="1800" kern="0" dirty="0" smtClean="0">
                <a:solidFill>
                  <a:srgbClr val="FF0000"/>
                </a:solidFill>
                <a:latin typeface="微软雅黑" panose="020B0503020204020204" pitchFamily="34" charset="-122"/>
                <a:ea typeface="微软雅黑" panose="020B0503020204020204" pitchFamily="34" charset="-122"/>
                <a:sym typeface="+mn-ea"/>
              </a:rPr>
              <a:t>12</a:t>
            </a:r>
            <a:r>
              <a:rPr lang="zh-CN" altLang="en-US" sz="1800" kern="0" dirty="0" smtClean="0">
                <a:solidFill>
                  <a:prstClr val="black"/>
                </a:solidFill>
                <a:latin typeface="微软雅黑" panose="020B0503020204020204" pitchFamily="34" charset="-122"/>
                <a:ea typeface="微软雅黑" panose="020B0503020204020204" pitchFamily="34" charset="-122"/>
                <a:sym typeface="+mn-ea"/>
              </a:rPr>
              <a:t>个质控点</a:t>
            </a:r>
            <a:endParaRPr lang="en-US" altLang="zh-CN" sz="1800" kern="0" dirty="0" smtClean="0">
              <a:solidFill>
                <a:prstClr val="black"/>
              </a:solidFill>
              <a:latin typeface="微软雅黑" panose="020B0503020204020204" pitchFamily="34" charset="-122"/>
              <a:ea typeface="微软雅黑" panose="020B0503020204020204" pitchFamily="34" charset="-122"/>
              <a:sym typeface="+mn-ea"/>
            </a:endParaRPr>
          </a:p>
          <a:p>
            <a:pPr marL="285750" indent="-285750">
              <a:buClr>
                <a:srgbClr val="0000CC"/>
              </a:buClr>
              <a:buFont typeface="Wingdings" panose="05000000000000000000" pitchFamily="2" charset="2"/>
              <a:buChar char="Ø"/>
              <a:defRPr/>
            </a:pPr>
            <a:r>
              <a:rPr lang="en-US" altLang="zh-CN" sz="1800" kern="0" dirty="0" smtClean="0">
                <a:solidFill>
                  <a:srgbClr val="FF0000"/>
                </a:solidFill>
                <a:latin typeface="微软雅黑" panose="020B0503020204020204" pitchFamily="34" charset="-122"/>
                <a:ea typeface="微软雅黑" panose="020B0503020204020204" pitchFamily="34" charset="-122"/>
                <a:sym typeface="+mn-ea"/>
              </a:rPr>
              <a:t>2</a:t>
            </a:r>
            <a:r>
              <a:rPr lang="zh-CN" altLang="en-US" sz="1800" kern="0" dirty="0" smtClean="0">
                <a:solidFill>
                  <a:prstClr val="black"/>
                </a:solidFill>
                <a:latin typeface="微软雅黑" panose="020B0503020204020204" pitchFamily="34" charset="-122"/>
                <a:ea typeface="微软雅黑" panose="020B0503020204020204" pitchFamily="34" charset="-122"/>
                <a:sym typeface="+mn-ea"/>
              </a:rPr>
              <a:t>个预警值</a:t>
            </a:r>
          </a:p>
        </p:txBody>
      </p:sp>
      <p:sp>
        <p:nvSpPr>
          <p:cNvPr id="25" name="矩形 5"/>
          <p:cNvSpPr>
            <a:spLocks noChangeArrowheads="1"/>
          </p:cNvSpPr>
          <p:nvPr/>
        </p:nvSpPr>
        <p:spPr bwMode="auto">
          <a:xfrm>
            <a:off x="1210080" y="3573809"/>
            <a:ext cx="1849371" cy="646331"/>
          </a:xfrm>
          <a:prstGeom prst="rect">
            <a:avLst/>
          </a:prstGeom>
          <a:noFill/>
          <a:ln>
            <a:noFill/>
          </a:ln>
        </p:spPr>
        <p:txBody>
          <a:bodyPr wrap="square">
            <a:spAutoFit/>
          </a:bodyPr>
          <a:lstStyle>
            <a:lvl1pPr marL="342900" indent="-342900">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marL="285750" indent="-285750">
              <a:buClr>
                <a:srgbClr val="0000CC"/>
              </a:buClr>
              <a:buFont typeface="Wingdings" panose="05000000000000000000" pitchFamily="2" charset="2"/>
              <a:buChar char="Ø"/>
              <a:defRPr/>
            </a:pPr>
            <a:r>
              <a:rPr lang="en-US" altLang="zh-CN" sz="1800" kern="0" dirty="0" smtClean="0">
                <a:solidFill>
                  <a:srgbClr val="FF0000"/>
                </a:solidFill>
                <a:latin typeface="微软雅黑" panose="020B0503020204020204" pitchFamily="34" charset="-122"/>
                <a:ea typeface="微软雅黑" panose="020B0503020204020204" pitchFamily="34" charset="-122"/>
                <a:sym typeface="+mn-ea"/>
              </a:rPr>
              <a:t>24</a:t>
            </a:r>
            <a:r>
              <a:rPr lang="zh-CN" altLang="en-US" sz="1800" kern="0" dirty="0" smtClean="0">
                <a:solidFill>
                  <a:prstClr val="black"/>
                </a:solidFill>
                <a:latin typeface="微软雅黑" panose="020B0503020204020204" pitchFamily="34" charset="-122"/>
                <a:ea typeface="微软雅黑" panose="020B0503020204020204" pitchFamily="34" charset="-122"/>
                <a:sym typeface="+mn-ea"/>
              </a:rPr>
              <a:t>个质控点</a:t>
            </a:r>
            <a:endParaRPr lang="en-US" altLang="zh-CN" sz="1800" kern="0" dirty="0" smtClean="0">
              <a:solidFill>
                <a:prstClr val="black"/>
              </a:solidFill>
              <a:latin typeface="微软雅黑" panose="020B0503020204020204" pitchFamily="34" charset="-122"/>
              <a:ea typeface="微软雅黑" panose="020B0503020204020204" pitchFamily="34" charset="-122"/>
              <a:sym typeface="+mn-ea"/>
            </a:endParaRPr>
          </a:p>
          <a:p>
            <a:pPr marL="285750" indent="-285750">
              <a:buClr>
                <a:srgbClr val="0000CC"/>
              </a:buClr>
              <a:buFont typeface="Wingdings" panose="05000000000000000000" pitchFamily="2" charset="2"/>
              <a:buChar char="Ø"/>
              <a:defRPr/>
            </a:pPr>
            <a:r>
              <a:rPr lang="en-US" altLang="zh-CN" sz="1800" kern="0" dirty="0" smtClean="0">
                <a:solidFill>
                  <a:srgbClr val="FF0000"/>
                </a:solidFill>
                <a:latin typeface="微软雅黑" panose="020B0503020204020204" pitchFamily="34" charset="-122"/>
                <a:ea typeface="微软雅黑" panose="020B0503020204020204" pitchFamily="34" charset="-122"/>
                <a:sym typeface="+mn-ea"/>
              </a:rPr>
              <a:t>10</a:t>
            </a:r>
            <a:r>
              <a:rPr lang="zh-CN" altLang="en-US" sz="1800" kern="0" dirty="0" smtClean="0">
                <a:solidFill>
                  <a:prstClr val="black"/>
                </a:solidFill>
                <a:latin typeface="微软雅黑" panose="020B0503020204020204" pitchFamily="34" charset="-122"/>
                <a:ea typeface="微软雅黑" panose="020B0503020204020204" pitchFamily="34" charset="-122"/>
                <a:sym typeface="+mn-ea"/>
              </a:rPr>
              <a:t>个预警值</a:t>
            </a:r>
          </a:p>
        </p:txBody>
      </p:sp>
      <p:sp>
        <p:nvSpPr>
          <p:cNvPr id="26" name="矩形 5"/>
          <p:cNvSpPr>
            <a:spLocks noChangeArrowheads="1"/>
          </p:cNvSpPr>
          <p:nvPr/>
        </p:nvSpPr>
        <p:spPr bwMode="auto">
          <a:xfrm>
            <a:off x="3226447" y="5806058"/>
            <a:ext cx="1849371" cy="646331"/>
          </a:xfrm>
          <a:prstGeom prst="rect">
            <a:avLst/>
          </a:prstGeom>
          <a:noFill/>
          <a:ln>
            <a:noFill/>
          </a:ln>
        </p:spPr>
        <p:txBody>
          <a:bodyPr wrap="square">
            <a:spAutoFit/>
          </a:bodyPr>
          <a:lstStyle>
            <a:lvl1pPr marL="342900" indent="-342900">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marL="285750" indent="-285750">
              <a:buClr>
                <a:srgbClr val="0000CC"/>
              </a:buClr>
              <a:buFont typeface="Wingdings" panose="05000000000000000000" pitchFamily="2" charset="2"/>
              <a:buChar char="Ø"/>
              <a:defRPr/>
            </a:pPr>
            <a:r>
              <a:rPr lang="en-US" altLang="zh-CN" sz="1800" kern="0" dirty="0" smtClean="0">
                <a:solidFill>
                  <a:srgbClr val="FF0000"/>
                </a:solidFill>
                <a:latin typeface="微软雅黑" panose="020B0503020204020204" pitchFamily="34" charset="-122"/>
                <a:ea typeface="微软雅黑" panose="020B0503020204020204" pitchFamily="34" charset="-122"/>
                <a:sym typeface="+mn-ea"/>
              </a:rPr>
              <a:t>4</a:t>
            </a:r>
            <a:r>
              <a:rPr lang="zh-CN" altLang="en-US" sz="1800" kern="0" dirty="0" smtClean="0">
                <a:solidFill>
                  <a:prstClr val="black"/>
                </a:solidFill>
                <a:latin typeface="微软雅黑" panose="020B0503020204020204" pitchFamily="34" charset="-122"/>
                <a:ea typeface="微软雅黑" panose="020B0503020204020204" pitchFamily="34" charset="-122"/>
                <a:sym typeface="+mn-ea"/>
              </a:rPr>
              <a:t>个质控点</a:t>
            </a:r>
            <a:endParaRPr lang="en-US" altLang="zh-CN" sz="1800" kern="0" dirty="0" smtClean="0">
              <a:solidFill>
                <a:prstClr val="black"/>
              </a:solidFill>
              <a:latin typeface="微软雅黑" panose="020B0503020204020204" pitchFamily="34" charset="-122"/>
              <a:ea typeface="微软雅黑" panose="020B0503020204020204" pitchFamily="34" charset="-122"/>
              <a:sym typeface="+mn-ea"/>
            </a:endParaRPr>
          </a:p>
          <a:p>
            <a:pPr marL="285750" indent="-285750">
              <a:buClr>
                <a:srgbClr val="0000CC"/>
              </a:buClr>
              <a:buFont typeface="Wingdings" panose="05000000000000000000" pitchFamily="2" charset="2"/>
              <a:buChar char="Ø"/>
              <a:defRPr/>
            </a:pPr>
            <a:r>
              <a:rPr lang="en-US" altLang="zh-CN" sz="1800" kern="0" dirty="0" smtClean="0">
                <a:solidFill>
                  <a:srgbClr val="FF0000"/>
                </a:solidFill>
                <a:latin typeface="微软雅黑" panose="020B0503020204020204" pitchFamily="34" charset="-122"/>
                <a:ea typeface="微软雅黑" panose="020B0503020204020204" pitchFamily="34" charset="-122"/>
                <a:sym typeface="+mn-ea"/>
              </a:rPr>
              <a:t>1</a:t>
            </a:r>
            <a:r>
              <a:rPr lang="zh-CN" altLang="en-US" sz="1800" kern="0" dirty="0" smtClean="0">
                <a:solidFill>
                  <a:prstClr val="black"/>
                </a:solidFill>
                <a:latin typeface="微软雅黑" panose="020B0503020204020204" pitchFamily="34" charset="-122"/>
                <a:ea typeface="微软雅黑" panose="020B0503020204020204" pitchFamily="34" charset="-122"/>
                <a:sym typeface="+mn-ea"/>
              </a:rPr>
              <a:t>个预警值</a:t>
            </a:r>
          </a:p>
        </p:txBody>
      </p:sp>
      <p:sp>
        <p:nvSpPr>
          <p:cNvPr id="2" name="TextBox 1"/>
          <p:cNvSpPr txBox="1"/>
          <p:nvPr/>
        </p:nvSpPr>
        <p:spPr>
          <a:xfrm>
            <a:off x="1589100" y="1444450"/>
            <a:ext cx="1871932" cy="830997"/>
          </a:xfrm>
          <a:prstGeom prst="rect">
            <a:avLst/>
          </a:prstGeom>
          <a:solidFill>
            <a:schemeClr val="accent2"/>
          </a:solidFill>
        </p:spPr>
        <p:txBody>
          <a:bodyPr wrap="square" rtlCol="0">
            <a:spAutoFit/>
          </a:bodyPr>
          <a:lstStyle/>
          <a:p>
            <a:r>
              <a:rPr lang="en-US" altLang="zh-CN" sz="2400" dirty="0" smtClean="0">
                <a:latin typeface="+mn-ea"/>
                <a:ea typeface="+mn-ea"/>
              </a:rPr>
              <a:t>51</a:t>
            </a:r>
            <a:r>
              <a:rPr lang="zh-CN" altLang="en-US" sz="2400" dirty="0" smtClean="0">
                <a:latin typeface="+mn-ea"/>
                <a:ea typeface="+mn-ea"/>
              </a:rPr>
              <a:t>个质控点</a:t>
            </a:r>
            <a:endParaRPr lang="en-US" altLang="zh-CN" sz="2400" dirty="0" smtClean="0">
              <a:latin typeface="+mn-ea"/>
              <a:ea typeface="+mn-ea"/>
            </a:endParaRPr>
          </a:p>
          <a:p>
            <a:r>
              <a:rPr lang="en-US" altLang="zh-CN" sz="2400" dirty="0" smtClean="0">
                <a:latin typeface="+mn-ea"/>
                <a:ea typeface="+mn-ea"/>
              </a:rPr>
              <a:t>19</a:t>
            </a:r>
            <a:r>
              <a:rPr lang="zh-CN" altLang="en-US" sz="2400" dirty="0" smtClean="0">
                <a:latin typeface="+mn-ea"/>
                <a:ea typeface="+mn-ea"/>
              </a:rPr>
              <a:t>个预警值</a:t>
            </a:r>
            <a:endParaRPr lang="zh-CN" altLang="en-US" sz="2400" dirty="0">
              <a:latin typeface="+mn-ea"/>
              <a:ea typeface="+mn-ea"/>
            </a:endParaRPr>
          </a:p>
        </p:txBody>
      </p:sp>
      <p:grpSp>
        <p:nvGrpSpPr>
          <p:cNvPr id="27" name="组合 1"/>
          <p:cNvGrpSpPr>
            <a:grpSpLocks/>
          </p:cNvGrpSpPr>
          <p:nvPr/>
        </p:nvGrpSpPr>
        <p:grpSpPr bwMode="auto">
          <a:xfrm>
            <a:off x="3935261" y="107181"/>
            <a:ext cx="7704561" cy="428725"/>
            <a:chOff x="3935413" y="269875"/>
            <a:chExt cx="6121400" cy="428625"/>
          </a:xfrm>
        </p:grpSpPr>
        <p:sp>
          <p:nvSpPr>
            <p:cNvPr id="28"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9"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0"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31"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2"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诊断与改进</a:t>
              </a:r>
              <a:endParaRPr lang="zh-CN" altLang="en-US" dirty="0">
                <a:solidFill>
                  <a:schemeClr val="bg1"/>
                </a:solidFill>
                <a:latin typeface="微软雅黑" pitchFamily="34" charset="-122"/>
                <a:ea typeface="微软雅黑" pitchFamily="34" charset="-122"/>
              </a:endParaRPr>
            </a:p>
          </p:txBody>
        </p:sp>
        <p:sp>
          <p:nvSpPr>
            <p:cNvPr id="33"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监测与预警</a:t>
              </a:r>
              <a:endParaRPr lang="zh-CN" altLang="en-US" dirty="0">
                <a:solidFill>
                  <a:srgbClr val="FFFF00"/>
                </a:solidFill>
                <a:latin typeface="微软雅黑" pitchFamily="34" charset="-122"/>
                <a:ea typeface="微软雅黑" pitchFamily="34" charset="-122"/>
              </a:endParaRPr>
            </a:p>
          </p:txBody>
        </p:sp>
      </p:grpSp>
      <p:sp>
        <p:nvSpPr>
          <p:cNvPr id="34" name="矩形 33"/>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5" name="Picture 1" descr="C:\Users\DELL\AppData\Roaming\Tencent\Users\69631101\QQ\WinTemp\RichOle\UE6LE42NSJ6D6K4(YW346Y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4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p:cNvGrpSpPr/>
          <p:nvPr/>
        </p:nvGrpSpPr>
        <p:grpSpPr>
          <a:xfrm>
            <a:off x="259360" y="942571"/>
            <a:ext cx="396480" cy="141984"/>
            <a:chOff x="1077144" y="1439285"/>
            <a:chExt cx="396480" cy="141984"/>
          </a:xfrm>
          <a:solidFill>
            <a:srgbClr val="FF6600"/>
          </a:solidFill>
        </p:grpSpPr>
        <p:sp>
          <p:nvSpPr>
            <p:cNvPr id="18" name="燕尾形 17"/>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9" name="燕尾形 18"/>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燕尾形 19"/>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1" name="矩形 10"/>
          <p:cNvSpPr>
            <a:spLocks noChangeArrowheads="1"/>
          </p:cNvSpPr>
          <p:nvPr/>
        </p:nvSpPr>
        <p:spPr bwMode="auto">
          <a:xfrm>
            <a:off x="773619" y="813508"/>
            <a:ext cx="1721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rgbClr val="002060"/>
                </a:solidFill>
                <a:latin typeface="微软雅黑" pitchFamily="34" charset="-122"/>
                <a:ea typeface="微软雅黑" pitchFamily="34" charset="-122"/>
              </a:rPr>
              <a:t>数据</a:t>
            </a:r>
            <a:r>
              <a:rPr lang="zh-CN" altLang="en-US" sz="2000" b="1" dirty="0" smtClean="0">
                <a:solidFill>
                  <a:srgbClr val="002060"/>
                </a:solidFill>
                <a:latin typeface="微软雅黑" pitchFamily="34" charset="-122"/>
                <a:ea typeface="微软雅黑" pitchFamily="34" charset="-122"/>
              </a:rPr>
              <a:t>平台设计</a:t>
            </a:r>
            <a:endParaRPr lang="zh-CN" altLang="en-US" sz="2000" b="1" dirty="0">
              <a:solidFill>
                <a:srgbClr val="002060"/>
              </a:solidFill>
              <a:latin typeface="微软雅黑" pitchFamily="34" charset="-122"/>
              <a:ea typeface="微软雅黑" pitchFamily="34" charset="-122"/>
            </a:endParaRPr>
          </a:p>
        </p:txBody>
      </p:sp>
      <p:sp>
        <p:nvSpPr>
          <p:cNvPr id="3" name="Rectangle 1"/>
          <p:cNvSpPr>
            <a:spLocks noChangeArrowheads="1"/>
          </p:cNvSpPr>
          <p:nvPr/>
        </p:nvSpPr>
        <p:spPr bwMode="auto">
          <a:xfrm>
            <a:off x="3060701" y="1056532"/>
            <a:ext cx="60952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b="1" i="0" u="none" strike="noStrike" cap="none" normalizeH="0" baseline="0" dirty="0" smtClean="0">
                <a:ln>
                  <a:noFill/>
                </a:ln>
                <a:solidFill>
                  <a:srgbClr val="FF0000"/>
                </a:solidFill>
                <a:effectLst/>
                <a:ea typeface="宋体" pitchFamily="2" charset="-122"/>
                <a:cs typeface="Times New Roman" pitchFamily="18" charset="0"/>
              </a:rPr>
              <a:t>教师个人发展质控点、赋分办法及预警设计</a:t>
            </a:r>
            <a:endParaRPr kumimoji="0" lang="zh-CN" b="0" i="0" u="none" strike="noStrike" cap="none" normalizeH="0" baseline="0" dirty="0" smtClean="0">
              <a:ln>
                <a:noFill/>
              </a:ln>
              <a:solidFill>
                <a:srgbClr val="FF0000"/>
              </a:solidFill>
              <a:effectLst/>
              <a:latin typeface="Arial" pitchFamily="34" charset="0"/>
              <a:ea typeface="宋体" pitchFamily="2" charset="-122"/>
              <a:cs typeface="宋体" pitchFamily="2"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3715315249"/>
              </p:ext>
            </p:extLst>
          </p:nvPr>
        </p:nvGraphicFramePr>
        <p:xfrm>
          <a:off x="1235606" y="1629594"/>
          <a:ext cx="9577065" cy="4752531"/>
        </p:xfrm>
        <a:graphic>
          <a:graphicData uri="http://schemas.openxmlformats.org/drawingml/2006/table">
            <a:tbl>
              <a:tblPr firstRow="1" firstCol="1" bandRow="1">
                <a:tableStyleId>{5C22544A-7EE6-4342-B048-85BDC9FD1C3A}</a:tableStyleId>
              </a:tblPr>
              <a:tblGrid>
                <a:gridCol w="1512168"/>
                <a:gridCol w="2201599"/>
                <a:gridCol w="2838961"/>
                <a:gridCol w="576064"/>
                <a:gridCol w="2448273"/>
              </a:tblGrid>
              <a:tr h="226311">
                <a:tc rowSpan="2" gridSpan="2">
                  <a:txBody>
                    <a:bodyPr/>
                    <a:lstStyle/>
                    <a:p>
                      <a:pPr algn="ctr">
                        <a:spcAft>
                          <a:spcPts val="0"/>
                        </a:spcAft>
                      </a:pPr>
                      <a:r>
                        <a:rPr lang="zh-CN" sz="1400" kern="100" dirty="0">
                          <a:effectLst/>
                        </a:rPr>
                        <a:t>质控点（</a:t>
                      </a:r>
                      <a:r>
                        <a:rPr lang="en-US" sz="1400" kern="100" smtClean="0">
                          <a:effectLst/>
                        </a:rPr>
                        <a:t>51</a:t>
                      </a:r>
                      <a:r>
                        <a:rPr lang="zh-CN" sz="1400" kern="100" smtClean="0">
                          <a:effectLst/>
                        </a:rPr>
                        <a:t>个</a:t>
                      </a:r>
                      <a:r>
                        <a:rPr lang="zh-CN" sz="1400" kern="100" dirty="0">
                          <a:effectLst/>
                        </a:rPr>
                        <a:t>）</a:t>
                      </a:r>
                      <a:endParaRPr lang="zh-CN" sz="1400" kern="100" dirty="0">
                        <a:effectLst/>
                        <a:latin typeface="Calibri"/>
                        <a:ea typeface="宋体"/>
                        <a:cs typeface="Times New Roman"/>
                      </a:endParaRPr>
                    </a:p>
                  </a:txBody>
                  <a:tcPr marL="47402" marR="47402" marT="0" marB="0" anchor="ctr"/>
                </a:tc>
                <a:tc rowSpan="2" hMerge="1">
                  <a:txBody>
                    <a:bodyPr/>
                    <a:lstStyle/>
                    <a:p>
                      <a:endParaRPr lang="zh-CN" altLang="en-US"/>
                    </a:p>
                  </a:txBody>
                  <a:tcPr/>
                </a:tc>
                <a:tc gridSpan="2">
                  <a:txBody>
                    <a:bodyPr/>
                    <a:lstStyle/>
                    <a:p>
                      <a:pPr algn="ctr">
                        <a:spcAft>
                          <a:spcPts val="0"/>
                        </a:spcAft>
                      </a:pPr>
                      <a:r>
                        <a:rPr lang="zh-CN" sz="1400" kern="100" dirty="0">
                          <a:effectLst/>
                        </a:rPr>
                        <a:t>赋分办法</a:t>
                      </a:r>
                      <a:endParaRPr lang="zh-CN" sz="1400" kern="100" dirty="0">
                        <a:effectLst/>
                        <a:latin typeface="Calibri"/>
                        <a:ea typeface="宋体"/>
                        <a:cs typeface="Times New Roman"/>
                      </a:endParaRPr>
                    </a:p>
                  </a:txBody>
                  <a:tcPr marL="47402" marR="47402" marT="0" marB="0" anchor="ctr"/>
                </a:tc>
                <a:tc hMerge="1">
                  <a:txBody>
                    <a:bodyPr/>
                    <a:lstStyle/>
                    <a:p>
                      <a:endParaRPr lang="zh-CN" altLang="en-US"/>
                    </a:p>
                  </a:txBody>
                  <a:tcPr/>
                </a:tc>
                <a:tc rowSpan="2">
                  <a:txBody>
                    <a:bodyPr/>
                    <a:lstStyle/>
                    <a:p>
                      <a:pPr algn="ctr">
                        <a:spcAft>
                          <a:spcPts val="0"/>
                        </a:spcAft>
                      </a:pPr>
                      <a:r>
                        <a:rPr lang="zh-CN" sz="1400" kern="100">
                          <a:effectLst/>
                        </a:rPr>
                        <a:t>预警设计（</a:t>
                      </a:r>
                      <a:r>
                        <a:rPr lang="en-US" sz="1400" kern="100">
                          <a:effectLst/>
                        </a:rPr>
                        <a:t>19</a:t>
                      </a:r>
                      <a:r>
                        <a:rPr lang="zh-CN" sz="1400" kern="100">
                          <a:effectLst/>
                        </a:rPr>
                        <a:t>个）</a:t>
                      </a:r>
                      <a:endParaRPr lang="zh-CN" sz="1400" kern="100">
                        <a:effectLst/>
                        <a:latin typeface="Calibri"/>
                        <a:ea typeface="宋体"/>
                        <a:cs typeface="Times New Roman"/>
                      </a:endParaRPr>
                    </a:p>
                  </a:txBody>
                  <a:tcPr marL="47402" marR="47402" marT="0" marB="0" anchor="ctr"/>
                </a:tc>
              </a:tr>
              <a:tr h="226311">
                <a:tc gridSpan="2" vMerge="1">
                  <a:txBody>
                    <a:bodyPr/>
                    <a:lstStyle/>
                    <a:p>
                      <a:endParaRPr lang="zh-CN" altLang="en-US"/>
                    </a:p>
                  </a:txBody>
                  <a:tcPr/>
                </a:tc>
                <a:tc hMerge="1" vMerge="1">
                  <a:txBody>
                    <a:bodyPr/>
                    <a:lstStyle/>
                    <a:p>
                      <a:endParaRPr lang="zh-CN" altLang="en-US"/>
                    </a:p>
                  </a:txBody>
                  <a:tcPr/>
                </a:tc>
                <a:tc>
                  <a:txBody>
                    <a:bodyPr/>
                    <a:lstStyle/>
                    <a:p>
                      <a:pPr algn="ctr">
                        <a:spcAft>
                          <a:spcPts val="0"/>
                        </a:spcAft>
                      </a:pPr>
                      <a:r>
                        <a:rPr lang="zh-CN" sz="1400" kern="100">
                          <a:effectLst/>
                        </a:rPr>
                        <a:t>分 值</a:t>
                      </a:r>
                      <a:endParaRPr lang="zh-CN" sz="1400" kern="100">
                        <a:effectLst/>
                        <a:latin typeface="Calibri"/>
                        <a:ea typeface="宋体"/>
                        <a:cs typeface="Times New Roman"/>
                      </a:endParaRPr>
                    </a:p>
                  </a:txBody>
                  <a:tcPr marL="47402" marR="47402" marT="0" marB="0" anchor="ctr"/>
                </a:tc>
                <a:tc>
                  <a:txBody>
                    <a:bodyPr/>
                    <a:lstStyle/>
                    <a:p>
                      <a:pPr algn="ctr">
                        <a:spcAft>
                          <a:spcPts val="0"/>
                        </a:spcAft>
                      </a:pPr>
                      <a:r>
                        <a:rPr lang="zh-CN" sz="1400" kern="100">
                          <a:effectLst/>
                        </a:rPr>
                        <a:t>权重</a:t>
                      </a:r>
                      <a:endParaRPr lang="zh-CN" sz="1400" kern="100">
                        <a:effectLst/>
                        <a:latin typeface="Calibri"/>
                        <a:ea typeface="宋体"/>
                        <a:cs typeface="Times New Roman"/>
                      </a:endParaRPr>
                    </a:p>
                  </a:txBody>
                  <a:tcPr marL="47402" marR="47402" marT="0" marB="0" anchor="ctr"/>
                </a:tc>
                <a:tc vMerge="1">
                  <a:txBody>
                    <a:bodyPr/>
                    <a:lstStyle/>
                    <a:p>
                      <a:endParaRPr lang="zh-CN" altLang="en-US"/>
                    </a:p>
                  </a:txBody>
                  <a:tcPr/>
                </a:tc>
              </a:tr>
              <a:tr h="452622">
                <a:tc gridSpan="2">
                  <a:txBody>
                    <a:bodyPr/>
                    <a:lstStyle/>
                    <a:p>
                      <a:pPr algn="l">
                        <a:spcAft>
                          <a:spcPts val="0"/>
                        </a:spcAft>
                      </a:pPr>
                      <a:r>
                        <a:rPr lang="en-US" sz="1600" kern="0" dirty="0">
                          <a:solidFill>
                            <a:srgbClr val="FF0000"/>
                          </a:solidFill>
                          <a:effectLst/>
                        </a:rPr>
                        <a:t>1</a:t>
                      </a:r>
                      <a:r>
                        <a:rPr lang="zh-CN" sz="1600" kern="0" dirty="0">
                          <a:solidFill>
                            <a:srgbClr val="FF0000"/>
                          </a:solidFill>
                          <a:effectLst/>
                        </a:rPr>
                        <a:t>基础发展能力（</a:t>
                      </a:r>
                      <a:r>
                        <a:rPr lang="en-US" sz="1600" kern="0" dirty="0">
                          <a:solidFill>
                            <a:srgbClr val="FF0000"/>
                          </a:solidFill>
                          <a:effectLst/>
                        </a:rPr>
                        <a:t>11</a:t>
                      </a:r>
                      <a:r>
                        <a:rPr lang="zh-CN" sz="1600" kern="0" dirty="0">
                          <a:solidFill>
                            <a:srgbClr val="FF0000"/>
                          </a:solidFill>
                          <a:effectLst/>
                        </a:rPr>
                        <a:t>个）</a:t>
                      </a:r>
                      <a:endParaRPr lang="zh-CN" sz="1600" kern="100" dirty="0">
                        <a:solidFill>
                          <a:srgbClr val="FF0000"/>
                        </a:solidFill>
                        <a:effectLst/>
                        <a:latin typeface="Calibri"/>
                        <a:ea typeface="宋体"/>
                        <a:cs typeface="Times New Roman"/>
                      </a:endParaRPr>
                    </a:p>
                  </a:txBody>
                  <a:tcPr marL="47402" marR="47402" marT="0" marB="0" anchor="ctr"/>
                </a:tc>
                <a:tc hMerge="1">
                  <a:txBody>
                    <a:bodyPr/>
                    <a:lstStyle/>
                    <a:p>
                      <a:endParaRPr lang="zh-CN" altLang="en-US"/>
                    </a:p>
                  </a:txBody>
                  <a:tcPr/>
                </a:tc>
                <a:tc>
                  <a:txBody>
                    <a:bodyPr/>
                    <a:lstStyle/>
                    <a:p>
                      <a:pPr algn="just">
                        <a:spcAft>
                          <a:spcPts val="0"/>
                        </a:spcAft>
                      </a:pPr>
                      <a:r>
                        <a:rPr lang="en-US" sz="1400" kern="0">
                          <a:effectLst/>
                        </a:rPr>
                        <a:t>100</a:t>
                      </a:r>
                      <a:endParaRPr lang="zh-CN" sz="1400" kern="100">
                        <a:effectLst/>
                        <a:latin typeface="Calibri"/>
                        <a:ea typeface="宋体"/>
                        <a:cs typeface="Times New Roman"/>
                      </a:endParaRPr>
                    </a:p>
                  </a:txBody>
                  <a:tcPr marL="47402" marR="47402" marT="0" marB="0" anchor="ctr"/>
                </a:tc>
                <a:tc>
                  <a:txBody>
                    <a:bodyPr/>
                    <a:lstStyle/>
                    <a:p>
                      <a:endParaRPr lang="zh-CN" sz="1400" kern="100">
                        <a:effectLst/>
                        <a:latin typeface="Calibri"/>
                        <a:cs typeface="Times New Roman"/>
                      </a:endParaRPr>
                    </a:p>
                  </a:txBody>
                  <a:tcPr marL="47402" marR="47402" marT="0" marB="0"/>
                </a:tc>
                <a:tc>
                  <a:txBody>
                    <a:bodyPr/>
                    <a:lstStyle/>
                    <a:p>
                      <a:pPr algn="l">
                        <a:spcAft>
                          <a:spcPts val="0"/>
                        </a:spcAft>
                      </a:pPr>
                      <a:r>
                        <a:rPr lang="zh-CN" sz="1400" kern="100">
                          <a:effectLst/>
                        </a:rPr>
                        <a:t>本人基础发展能力得分低于全院教师平均值</a:t>
                      </a:r>
                      <a:endParaRPr lang="zh-CN" sz="1400" kern="100">
                        <a:effectLst/>
                        <a:latin typeface="Calibri"/>
                        <a:ea typeface="宋体"/>
                        <a:cs typeface="Times New Roman"/>
                      </a:endParaRPr>
                    </a:p>
                  </a:txBody>
                  <a:tcPr marL="47402" marR="47402" marT="0" marB="0"/>
                </a:tc>
              </a:tr>
              <a:tr h="452622">
                <a:tc rowSpan="5">
                  <a:txBody>
                    <a:bodyPr/>
                    <a:lstStyle/>
                    <a:p>
                      <a:pPr algn="ctr">
                        <a:spcAft>
                          <a:spcPts val="0"/>
                        </a:spcAft>
                      </a:pPr>
                      <a:r>
                        <a:rPr lang="en-US" sz="1400" kern="0">
                          <a:effectLst/>
                        </a:rPr>
                        <a:t>1.1</a:t>
                      </a:r>
                      <a:r>
                        <a:rPr lang="zh-CN" sz="1400" kern="0">
                          <a:effectLst/>
                        </a:rPr>
                        <a:t>证书获取</a:t>
                      </a:r>
                      <a:endParaRPr lang="zh-CN" sz="1400" kern="100">
                        <a:effectLst/>
                        <a:latin typeface="Calibri"/>
                        <a:ea typeface="宋体"/>
                        <a:cs typeface="Times New Roman"/>
                      </a:endParaRPr>
                    </a:p>
                  </a:txBody>
                  <a:tcPr marL="47402" marR="47402" marT="0" marB="0" anchor="ctr"/>
                </a:tc>
                <a:tc>
                  <a:txBody>
                    <a:bodyPr/>
                    <a:lstStyle/>
                    <a:p>
                      <a:pPr algn="just">
                        <a:spcAft>
                          <a:spcPts val="0"/>
                        </a:spcAft>
                      </a:pPr>
                      <a:r>
                        <a:rPr lang="en-US" sz="1400" kern="0">
                          <a:effectLst/>
                        </a:rPr>
                        <a:t>1.1.1</a:t>
                      </a:r>
                      <a:r>
                        <a:rPr lang="zh-CN" sz="1400" kern="0">
                          <a:effectLst/>
                        </a:rPr>
                        <a:t>双师素质教师</a:t>
                      </a:r>
                      <a:endParaRPr lang="zh-CN" sz="1400" kern="100">
                        <a:effectLst/>
                        <a:latin typeface="Calibri"/>
                        <a:ea typeface="宋体"/>
                        <a:cs typeface="Times New Roman"/>
                      </a:endParaRPr>
                    </a:p>
                  </a:txBody>
                  <a:tcPr marL="47402" marR="47402" marT="0" marB="0" anchor="ctr"/>
                </a:tc>
                <a:tc>
                  <a:txBody>
                    <a:bodyPr/>
                    <a:lstStyle/>
                    <a:p>
                      <a:pPr algn="just">
                        <a:spcAft>
                          <a:spcPts val="0"/>
                        </a:spcAft>
                      </a:pPr>
                      <a:r>
                        <a:rPr lang="en-US" sz="1400" kern="0" dirty="0">
                          <a:effectLst/>
                        </a:rPr>
                        <a:t>5</a:t>
                      </a:r>
                      <a:endParaRPr lang="zh-CN" sz="1400" kern="100" dirty="0">
                        <a:effectLst/>
                        <a:latin typeface="Calibri"/>
                        <a:ea typeface="宋体"/>
                        <a:cs typeface="Times New Roman"/>
                      </a:endParaRPr>
                    </a:p>
                  </a:txBody>
                  <a:tcPr marL="47402" marR="47402" marT="0" marB="0" anchor="ctr"/>
                </a:tc>
                <a:tc>
                  <a:txBody>
                    <a:bodyPr/>
                    <a:lstStyle/>
                    <a:p>
                      <a:endParaRPr lang="zh-CN" sz="1400" kern="100">
                        <a:effectLst/>
                        <a:latin typeface="Calibri"/>
                        <a:cs typeface="Times New Roman"/>
                      </a:endParaRPr>
                    </a:p>
                  </a:txBody>
                  <a:tcPr marL="47402" marR="47402" marT="0" marB="0"/>
                </a:tc>
                <a:tc>
                  <a:txBody>
                    <a:bodyPr/>
                    <a:lstStyle/>
                    <a:p>
                      <a:pPr algn="just">
                        <a:spcAft>
                          <a:spcPts val="0"/>
                        </a:spcAft>
                      </a:pPr>
                      <a:r>
                        <a:rPr lang="zh-CN" sz="1400" kern="100">
                          <a:effectLst/>
                        </a:rPr>
                        <a:t>专业专任教师为非双师素质教师</a:t>
                      </a:r>
                      <a:endParaRPr lang="zh-CN" sz="1400" kern="100">
                        <a:effectLst/>
                        <a:latin typeface="Calibri"/>
                        <a:ea typeface="宋体"/>
                        <a:cs typeface="Times New Roman"/>
                      </a:endParaRPr>
                    </a:p>
                  </a:txBody>
                  <a:tcPr marL="47402" marR="47402" marT="0" marB="0" anchor="ctr"/>
                </a:tc>
              </a:tr>
              <a:tr h="226311">
                <a:tc vMerge="1">
                  <a:txBody>
                    <a:bodyPr/>
                    <a:lstStyle/>
                    <a:p>
                      <a:endParaRPr lang="zh-CN" altLang="en-US"/>
                    </a:p>
                  </a:txBody>
                  <a:tcPr/>
                </a:tc>
                <a:tc>
                  <a:txBody>
                    <a:bodyPr/>
                    <a:lstStyle/>
                    <a:p>
                      <a:pPr algn="just">
                        <a:spcAft>
                          <a:spcPts val="0"/>
                        </a:spcAft>
                      </a:pPr>
                      <a:r>
                        <a:rPr lang="en-US" sz="1400" kern="0">
                          <a:effectLst/>
                        </a:rPr>
                        <a:t>1.1.2</a:t>
                      </a:r>
                      <a:r>
                        <a:rPr lang="zh-CN" sz="1400" kern="0">
                          <a:effectLst/>
                        </a:rPr>
                        <a:t>骨干教师</a:t>
                      </a:r>
                      <a:endParaRPr lang="zh-CN" sz="1400" kern="100">
                        <a:effectLst/>
                        <a:latin typeface="Calibri"/>
                        <a:ea typeface="宋体"/>
                        <a:cs typeface="Times New Roman"/>
                      </a:endParaRPr>
                    </a:p>
                  </a:txBody>
                  <a:tcPr marL="47402" marR="47402" marT="0" marB="0" anchor="ctr"/>
                </a:tc>
                <a:tc>
                  <a:txBody>
                    <a:bodyPr/>
                    <a:lstStyle/>
                    <a:p>
                      <a:pPr algn="just">
                        <a:spcAft>
                          <a:spcPts val="0"/>
                        </a:spcAft>
                      </a:pPr>
                      <a:r>
                        <a:rPr lang="en-US" sz="1400" kern="0">
                          <a:effectLst/>
                        </a:rPr>
                        <a:t>8</a:t>
                      </a:r>
                      <a:endParaRPr lang="zh-CN" sz="1400" kern="100">
                        <a:effectLst/>
                        <a:latin typeface="Calibri"/>
                        <a:ea typeface="宋体"/>
                        <a:cs typeface="Times New Roman"/>
                      </a:endParaRPr>
                    </a:p>
                  </a:txBody>
                  <a:tcPr marL="47402" marR="47402" marT="0" marB="0" anchor="ctr"/>
                </a:tc>
                <a:tc>
                  <a:txBody>
                    <a:bodyPr/>
                    <a:lstStyle/>
                    <a:p>
                      <a:endParaRPr lang="zh-CN" sz="1400" kern="100">
                        <a:effectLst/>
                        <a:latin typeface="Calibri"/>
                        <a:cs typeface="Times New Roman"/>
                      </a:endParaRPr>
                    </a:p>
                  </a:txBody>
                  <a:tcPr marL="47402" marR="47402" marT="0" marB="0"/>
                </a:tc>
                <a:tc>
                  <a:txBody>
                    <a:bodyPr/>
                    <a:lstStyle/>
                    <a:p>
                      <a:pPr algn="ctr">
                        <a:spcAft>
                          <a:spcPts val="0"/>
                        </a:spcAft>
                      </a:pPr>
                      <a:r>
                        <a:rPr lang="zh-CN" sz="1400" kern="0" dirty="0">
                          <a:effectLst/>
                        </a:rPr>
                        <a:t>—</a:t>
                      </a:r>
                      <a:endParaRPr lang="zh-CN" sz="1400" kern="100" dirty="0">
                        <a:effectLst/>
                        <a:latin typeface="Calibri"/>
                        <a:ea typeface="宋体"/>
                        <a:cs typeface="Times New Roman"/>
                      </a:endParaRPr>
                    </a:p>
                  </a:txBody>
                  <a:tcPr marL="47402" marR="47402" marT="0" marB="0" anchor="ctr"/>
                </a:tc>
              </a:tr>
              <a:tr h="226311">
                <a:tc vMerge="1">
                  <a:txBody>
                    <a:bodyPr/>
                    <a:lstStyle/>
                    <a:p>
                      <a:endParaRPr lang="zh-CN" altLang="en-US"/>
                    </a:p>
                  </a:txBody>
                  <a:tcPr/>
                </a:tc>
                <a:tc>
                  <a:txBody>
                    <a:bodyPr/>
                    <a:lstStyle/>
                    <a:p>
                      <a:pPr algn="just">
                        <a:spcAft>
                          <a:spcPts val="0"/>
                        </a:spcAft>
                      </a:pPr>
                      <a:r>
                        <a:rPr lang="en-US" sz="1400" kern="0">
                          <a:effectLst/>
                        </a:rPr>
                        <a:t>1.1.3</a:t>
                      </a:r>
                      <a:r>
                        <a:rPr lang="zh-CN" sz="1400" kern="0">
                          <a:effectLst/>
                        </a:rPr>
                        <a:t>专业带头人</a:t>
                      </a:r>
                      <a:endParaRPr lang="zh-CN" sz="1400" kern="100">
                        <a:effectLst/>
                        <a:latin typeface="Calibri"/>
                        <a:ea typeface="宋体"/>
                        <a:cs typeface="Times New Roman"/>
                      </a:endParaRPr>
                    </a:p>
                  </a:txBody>
                  <a:tcPr marL="47402" marR="47402" marT="0" marB="0" anchor="ctr"/>
                </a:tc>
                <a:tc>
                  <a:txBody>
                    <a:bodyPr/>
                    <a:lstStyle/>
                    <a:p>
                      <a:pPr algn="just">
                        <a:spcAft>
                          <a:spcPts val="0"/>
                        </a:spcAft>
                      </a:pPr>
                      <a:r>
                        <a:rPr lang="en-US" sz="1400" kern="0">
                          <a:effectLst/>
                        </a:rPr>
                        <a:t>10</a:t>
                      </a:r>
                      <a:endParaRPr lang="zh-CN" sz="1400" kern="100">
                        <a:effectLst/>
                        <a:latin typeface="Calibri"/>
                        <a:ea typeface="宋体"/>
                        <a:cs typeface="Times New Roman"/>
                      </a:endParaRPr>
                    </a:p>
                  </a:txBody>
                  <a:tcPr marL="47402" marR="47402" marT="0" marB="0" anchor="ctr"/>
                </a:tc>
                <a:tc>
                  <a:txBody>
                    <a:bodyPr/>
                    <a:lstStyle/>
                    <a:p>
                      <a:endParaRPr lang="zh-CN" sz="1400" kern="100">
                        <a:effectLst/>
                        <a:latin typeface="Calibri"/>
                        <a:cs typeface="Times New Roman"/>
                      </a:endParaRPr>
                    </a:p>
                  </a:txBody>
                  <a:tcPr marL="47402" marR="47402" marT="0" marB="0"/>
                </a:tc>
                <a:tc>
                  <a:txBody>
                    <a:bodyPr/>
                    <a:lstStyle/>
                    <a:p>
                      <a:pPr algn="ctr">
                        <a:spcAft>
                          <a:spcPts val="0"/>
                        </a:spcAft>
                      </a:pPr>
                      <a:r>
                        <a:rPr lang="zh-CN" sz="1400" kern="0">
                          <a:effectLst/>
                        </a:rPr>
                        <a:t>—</a:t>
                      </a:r>
                      <a:endParaRPr lang="zh-CN" sz="1400" kern="100">
                        <a:effectLst/>
                        <a:latin typeface="Calibri"/>
                        <a:ea typeface="宋体"/>
                        <a:cs typeface="Times New Roman"/>
                      </a:endParaRPr>
                    </a:p>
                  </a:txBody>
                  <a:tcPr marL="47402" marR="47402" marT="0" marB="0" anchor="ctr"/>
                </a:tc>
              </a:tr>
              <a:tr h="226311">
                <a:tc vMerge="1">
                  <a:txBody>
                    <a:bodyPr/>
                    <a:lstStyle/>
                    <a:p>
                      <a:endParaRPr lang="zh-CN" altLang="en-US"/>
                    </a:p>
                  </a:txBody>
                  <a:tcPr/>
                </a:tc>
                <a:tc>
                  <a:txBody>
                    <a:bodyPr/>
                    <a:lstStyle/>
                    <a:p>
                      <a:pPr algn="just">
                        <a:spcAft>
                          <a:spcPts val="0"/>
                        </a:spcAft>
                      </a:pPr>
                      <a:r>
                        <a:rPr lang="en-US" sz="1400" kern="0">
                          <a:effectLst/>
                        </a:rPr>
                        <a:t>1.1.4</a:t>
                      </a:r>
                      <a:r>
                        <a:rPr lang="zh-CN" sz="1400" kern="0">
                          <a:effectLst/>
                        </a:rPr>
                        <a:t>高校教师资格证</a:t>
                      </a:r>
                      <a:endParaRPr lang="zh-CN" sz="1400" kern="100">
                        <a:effectLst/>
                        <a:latin typeface="Calibri"/>
                        <a:ea typeface="宋体"/>
                        <a:cs typeface="Times New Roman"/>
                      </a:endParaRPr>
                    </a:p>
                  </a:txBody>
                  <a:tcPr marL="47402" marR="47402" marT="0" marB="0" anchor="ctr"/>
                </a:tc>
                <a:tc>
                  <a:txBody>
                    <a:bodyPr/>
                    <a:lstStyle/>
                    <a:p>
                      <a:pPr algn="just">
                        <a:spcAft>
                          <a:spcPts val="0"/>
                        </a:spcAft>
                      </a:pPr>
                      <a:r>
                        <a:rPr lang="en-US" sz="1400" kern="0">
                          <a:effectLst/>
                        </a:rPr>
                        <a:t>5</a:t>
                      </a:r>
                      <a:endParaRPr lang="zh-CN" sz="1400" kern="100">
                        <a:effectLst/>
                        <a:latin typeface="Calibri"/>
                        <a:ea typeface="宋体"/>
                        <a:cs typeface="Times New Roman"/>
                      </a:endParaRPr>
                    </a:p>
                  </a:txBody>
                  <a:tcPr marL="47402" marR="47402" marT="0" marB="0" anchor="ctr"/>
                </a:tc>
                <a:tc>
                  <a:txBody>
                    <a:bodyPr/>
                    <a:lstStyle/>
                    <a:p>
                      <a:endParaRPr lang="zh-CN" sz="1400" kern="100">
                        <a:effectLst/>
                        <a:latin typeface="Calibri"/>
                        <a:cs typeface="Times New Roman"/>
                      </a:endParaRPr>
                    </a:p>
                  </a:txBody>
                  <a:tcPr marL="47402" marR="47402" marT="0" marB="0"/>
                </a:tc>
                <a:tc>
                  <a:txBody>
                    <a:bodyPr/>
                    <a:lstStyle/>
                    <a:p>
                      <a:pPr algn="just">
                        <a:spcAft>
                          <a:spcPts val="0"/>
                        </a:spcAft>
                      </a:pPr>
                      <a:r>
                        <a:rPr lang="zh-CN" sz="1400" kern="100">
                          <a:effectLst/>
                        </a:rPr>
                        <a:t>专任教师无教师资格证</a:t>
                      </a:r>
                      <a:endParaRPr lang="zh-CN" sz="1400" kern="100">
                        <a:effectLst/>
                        <a:latin typeface="Calibri"/>
                        <a:ea typeface="宋体"/>
                        <a:cs typeface="Times New Roman"/>
                      </a:endParaRPr>
                    </a:p>
                  </a:txBody>
                  <a:tcPr marL="47402" marR="47402" marT="0" marB="0" anchor="b"/>
                </a:tc>
              </a:tr>
              <a:tr h="452622">
                <a:tc vMerge="1">
                  <a:txBody>
                    <a:bodyPr/>
                    <a:lstStyle/>
                    <a:p>
                      <a:endParaRPr lang="zh-CN" altLang="en-US"/>
                    </a:p>
                  </a:txBody>
                  <a:tcPr/>
                </a:tc>
                <a:tc>
                  <a:txBody>
                    <a:bodyPr/>
                    <a:lstStyle/>
                    <a:p>
                      <a:pPr algn="just">
                        <a:spcAft>
                          <a:spcPts val="0"/>
                        </a:spcAft>
                      </a:pPr>
                      <a:r>
                        <a:rPr lang="en-US" sz="1400" kern="0">
                          <a:effectLst/>
                        </a:rPr>
                        <a:t>1.1.5</a:t>
                      </a:r>
                      <a:r>
                        <a:rPr lang="zh-CN" sz="1400" kern="0">
                          <a:effectLst/>
                        </a:rPr>
                        <a:t>职业（执业）资格证书</a:t>
                      </a:r>
                      <a:endParaRPr lang="zh-CN" sz="1400" kern="100">
                        <a:effectLst/>
                        <a:latin typeface="Calibri"/>
                        <a:ea typeface="宋体"/>
                        <a:cs typeface="Times New Roman"/>
                      </a:endParaRPr>
                    </a:p>
                  </a:txBody>
                  <a:tcPr marL="47402" marR="47402" marT="0" marB="0" anchor="ctr"/>
                </a:tc>
                <a:tc>
                  <a:txBody>
                    <a:bodyPr/>
                    <a:lstStyle/>
                    <a:p>
                      <a:pPr algn="just">
                        <a:spcAft>
                          <a:spcPts val="0"/>
                        </a:spcAft>
                      </a:pPr>
                      <a:r>
                        <a:rPr lang="zh-CN" sz="1400" kern="0">
                          <a:effectLst/>
                        </a:rPr>
                        <a:t>每个</a:t>
                      </a:r>
                      <a:r>
                        <a:rPr lang="en-US" sz="1400" kern="0">
                          <a:effectLst/>
                        </a:rPr>
                        <a:t>3</a:t>
                      </a:r>
                      <a:r>
                        <a:rPr lang="zh-CN" sz="1400" kern="0">
                          <a:effectLst/>
                        </a:rPr>
                        <a:t>分，最高不超过</a:t>
                      </a:r>
                      <a:r>
                        <a:rPr lang="en-US" sz="1400" kern="0">
                          <a:effectLst/>
                        </a:rPr>
                        <a:t>6</a:t>
                      </a:r>
                      <a:r>
                        <a:rPr lang="zh-CN" sz="1400" kern="0">
                          <a:effectLst/>
                        </a:rPr>
                        <a:t>分</a:t>
                      </a:r>
                      <a:endParaRPr lang="zh-CN" sz="1400" kern="100">
                        <a:effectLst/>
                        <a:latin typeface="Calibri"/>
                        <a:ea typeface="宋体"/>
                        <a:cs typeface="Times New Roman"/>
                      </a:endParaRPr>
                    </a:p>
                  </a:txBody>
                  <a:tcPr marL="47402" marR="47402" marT="0" marB="0" anchor="ctr"/>
                </a:tc>
                <a:tc>
                  <a:txBody>
                    <a:bodyPr/>
                    <a:lstStyle/>
                    <a:p>
                      <a:endParaRPr lang="zh-CN" sz="1400" kern="100">
                        <a:effectLst/>
                        <a:latin typeface="Calibri"/>
                        <a:cs typeface="Times New Roman"/>
                      </a:endParaRPr>
                    </a:p>
                  </a:txBody>
                  <a:tcPr marL="47402" marR="47402" marT="0" marB="0"/>
                </a:tc>
                <a:tc>
                  <a:txBody>
                    <a:bodyPr/>
                    <a:lstStyle/>
                    <a:p>
                      <a:pPr algn="ctr">
                        <a:spcAft>
                          <a:spcPts val="0"/>
                        </a:spcAft>
                      </a:pPr>
                      <a:r>
                        <a:rPr lang="zh-CN" sz="1400" kern="0">
                          <a:effectLst/>
                        </a:rPr>
                        <a:t>—</a:t>
                      </a:r>
                      <a:endParaRPr lang="zh-CN" sz="1400" kern="100">
                        <a:effectLst/>
                        <a:latin typeface="Calibri"/>
                        <a:ea typeface="宋体"/>
                        <a:cs typeface="Times New Roman"/>
                      </a:endParaRPr>
                    </a:p>
                  </a:txBody>
                  <a:tcPr marL="47402" marR="47402" marT="0" marB="0" anchor="ctr"/>
                </a:tc>
              </a:tr>
              <a:tr h="226311">
                <a:tc>
                  <a:txBody>
                    <a:bodyPr/>
                    <a:lstStyle/>
                    <a:p>
                      <a:pPr algn="ctr">
                        <a:spcAft>
                          <a:spcPts val="0"/>
                        </a:spcAft>
                      </a:pPr>
                      <a:r>
                        <a:rPr lang="en-US" sz="1400" kern="0">
                          <a:effectLst/>
                        </a:rPr>
                        <a:t>1.2</a:t>
                      </a:r>
                      <a:r>
                        <a:rPr lang="zh-CN" sz="1400" kern="0">
                          <a:effectLst/>
                        </a:rPr>
                        <a:t>社会兼职</a:t>
                      </a:r>
                      <a:endParaRPr lang="zh-CN" sz="1400" kern="100">
                        <a:effectLst/>
                        <a:latin typeface="Calibri"/>
                        <a:ea typeface="宋体"/>
                        <a:cs typeface="Times New Roman"/>
                      </a:endParaRPr>
                    </a:p>
                  </a:txBody>
                  <a:tcPr marL="47402" marR="47402" marT="0" marB="0" anchor="ctr"/>
                </a:tc>
                <a:tc>
                  <a:txBody>
                    <a:bodyPr/>
                    <a:lstStyle/>
                    <a:p>
                      <a:pPr algn="just">
                        <a:spcAft>
                          <a:spcPts val="0"/>
                        </a:spcAft>
                      </a:pPr>
                      <a:r>
                        <a:rPr lang="en-US" sz="1400" kern="0">
                          <a:effectLst/>
                        </a:rPr>
                        <a:t>1.2.1</a:t>
                      </a:r>
                      <a:r>
                        <a:rPr lang="zh-CN" sz="1400" kern="0">
                          <a:effectLst/>
                        </a:rPr>
                        <a:t>社会兼职</a:t>
                      </a:r>
                      <a:endParaRPr lang="zh-CN" sz="1400" kern="100">
                        <a:effectLst/>
                        <a:latin typeface="Calibri"/>
                        <a:ea typeface="宋体"/>
                        <a:cs typeface="Times New Roman"/>
                      </a:endParaRPr>
                    </a:p>
                  </a:txBody>
                  <a:tcPr marL="47402" marR="47402" marT="0" marB="0" anchor="ctr"/>
                </a:tc>
                <a:tc>
                  <a:txBody>
                    <a:bodyPr/>
                    <a:lstStyle/>
                    <a:p>
                      <a:pPr algn="just">
                        <a:spcAft>
                          <a:spcPts val="0"/>
                        </a:spcAft>
                      </a:pPr>
                      <a:r>
                        <a:rPr lang="zh-CN" sz="1400" kern="0">
                          <a:effectLst/>
                        </a:rPr>
                        <a:t>每个</a:t>
                      </a:r>
                      <a:r>
                        <a:rPr lang="en-US" sz="1400" kern="0">
                          <a:effectLst/>
                        </a:rPr>
                        <a:t>3</a:t>
                      </a:r>
                      <a:r>
                        <a:rPr lang="zh-CN" sz="1400" kern="0">
                          <a:effectLst/>
                        </a:rPr>
                        <a:t>分，最高不超过</a:t>
                      </a:r>
                      <a:r>
                        <a:rPr lang="en-US" sz="1400" kern="0">
                          <a:effectLst/>
                        </a:rPr>
                        <a:t>6</a:t>
                      </a:r>
                      <a:r>
                        <a:rPr lang="zh-CN" sz="1400" kern="0">
                          <a:effectLst/>
                        </a:rPr>
                        <a:t>分</a:t>
                      </a:r>
                      <a:endParaRPr lang="zh-CN" sz="1400" kern="100">
                        <a:effectLst/>
                        <a:latin typeface="Calibri"/>
                        <a:ea typeface="宋体"/>
                        <a:cs typeface="Times New Roman"/>
                      </a:endParaRPr>
                    </a:p>
                  </a:txBody>
                  <a:tcPr marL="47402" marR="47402" marT="0" marB="0" anchor="ctr"/>
                </a:tc>
                <a:tc>
                  <a:txBody>
                    <a:bodyPr/>
                    <a:lstStyle/>
                    <a:p>
                      <a:endParaRPr lang="zh-CN" sz="1400" kern="100">
                        <a:effectLst/>
                        <a:latin typeface="Calibri"/>
                        <a:cs typeface="Times New Roman"/>
                      </a:endParaRPr>
                    </a:p>
                  </a:txBody>
                  <a:tcPr marL="47402" marR="47402" marT="0" marB="0"/>
                </a:tc>
                <a:tc>
                  <a:txBody>
                    <a:bodyPr/>
                    <a:lstStyle/>
                    <a:p>
                      <a:pPr algn="ctr">
                        <a:spcAft>
                          <a:spcPts val="0"/>
                        </a:spcAft>
                      </a:pPr>
                      <a:r>
                        <a:rPr lang="zh-CN" sz="1400" kern="0">
                          <a:effectLst/>
                        </a:rPr>
                        <a:t>—</a:t>
                      </a:r>
                      <a:endParaRPr lang="zh-CN" sz="1400" kern="100">
                        <a:effectLst/>
                        <a:latin typeface="Calibri"/>
                        <a:ea typeface="宋体"/>
                        <a:cs typeface="Times New Roman"/>
                      </a:endParaRPr>
                    </a:p>
                  </a:txBody>
                  <a:tcPr marL="47402" marR="47402" marT="0" marB="0" anchor="ctr"/>
                </a:tc>
              </a:tr>
              <a:tr h="452622">
                <a:tc rowSpan="3">
                  <a:txBody>
                    <a:bodyPr/>
                    <a:lstStyle/>
                    <a:p>
                      <a:pPr algn="ctr">
                        <a:spcAft>
                          <a:spcPts val="0"/>
                        </a:spcAft>
                      </a:pPr>
                      <a:r>
                        <a:rPr lang="en-US" sz="1400" kern="0">
                          <a:effectLst/>
                        </a:rPr>
                        <a:t>1.3</a:t>
                      </a:r>
                      <a:r>
                        <a:rPr lang="zh-CN" sz="1400" kern="0">
                          <a:effectLst/>
                        </a:rPr>
                        <a:t>继续教育与培训</a:t>
                      </a:r>
                      <a:endParaRPr lang="zh-CN" sz="1400" kern="100">
                        <a:effectLst/>
                        <a:latin typeface="Calibri"/>
                        <a:ea typeface="宋体"/>
                        <a:cs typeface="Times New Roman"/>
                      </a:endParaRPr>
                    </a:p>
                  </a:txBody>
                  <a:tcPr marL="47402" marR="47402" marT="0" marB="0" anchor="ctr"/>
                </a:tc>
                <a:tc>
                  <a:txBody>
                    <a:bodyPr/>
                    <a:lstStyle/>
                    <a:p>
                      <a:pPr algn="just">
                        <a:spcAft>
                          <a:spcPts val="0"/>
                        </a:spcAft>
                      </a:pPr>
                      <a:r>
                        <a:rPr lang="en-US" sz="1400" kern="0">
                          <a:effectLst/>
                        </a:rPr>
                        <a:t>1.3.1</a:t>
                      </a:r>
                      <a:r>
                        <a:rPr lang="zh-CN" sz="1400" kern="0">
                          <a:effectLst/>
                        </a:rPr>
                        <a:t>学历提升</a:t>
                      </a:r>
                      <a:endParaRPr lang="zh-CN" sz="1400" kern="100">
                        <a:effectLst/>
                        <a:latin typeface="Calibri"/>
                        <a:ea typeface="宋体"/>
                        <a:cs typeface="Times New Roman"/>
                      </a:endParaRPr>
                    </a:p>
                  </a:txBody>
                  <a:tcPr marL="47402" marR="47402" marT="0" marB="0" anchor="ctr"/>
                </a:tc>
                <a:tc>
                  <a:txBody>
                    <a:bodyPr/>
                    <a:lstStyle/>
                    <a:p>
                      <a:pPr algn="l">
                        <a:spcAft>
                          <a:spcPts val="0"/>
                        </a:spcAft>
                      </a:pPr>
                      <a:r>
                        <a:rPr lang="zh-CN" sz="1400" kern="0">
                          <a:effectLst/>
                        </a:rPr>
                        <a:t>本科及以下</a:t>
                      </a:r>
                      <a:r>
                        <a:rPr lang="en-US" sz="1400" kern="0">
                          <a:effectLst/>
                        </a:rPr>
                        <a:t>2</a:t>
                      </a:r>
                      <a:r>
                        <a:rPr lang="zh-CN" sz="1400" kern="0">
                          <a:effectLst/>
                        </a:rPr>
                        <a:t>分；硕士</a:t>
                      </a:r>
                      <a:r>
                        <a:rPr lang="en-US" sz="1400" kern="0">
                          <a:effectLst/>
                        </a:rPr>
                        <a:t>4</a:t>
                      </a:r>
                      <a:r>
                        <a:rPr lang="zh-CN" sz="1400" kern="0">
                          <a:effectLst/>
                        </a:rPr>
                        <a:t>分；博士</a:t>
                      </a:r>
                      <a:r>
                        <a:rPr lang="en-US" sz="1400" kern="0">
                          <a:effectLst/>
                        </a:rPr>
                        <a:t>8</a:t>
                      </a:r>
                      <a:r>
                        <a:rPr lang="zh-CN" sz="1400" kern="0">
                          <a:effectLst/>
                        </a:rPr>
                        <a:t>分</a:t>
                      </a:r>
                      <a:endParaRPr lang="zh-CN" sz="1400" kern="100">
                        <a:effectLst/>
                        <a:latin typeface="Calibri"/>
                        <a:ea typeface="宋体"/>
                        <a:cs typeface="Times New Roman"/>
                      </a:endParaRPr>
                    </a:p>
                  </a:txBody>
                  <a:tcPr marL="47402" marR="47402" marT="0" marB="0"/>
                </a:tc>
                <a:tc>
                  <a:txBody>
                    <a:bodyPr/>
                    <a:lstStyle/>
                    <a:p>
                      <a:endParaRPr lang="zh-CN" sz="1400" kern="100">
                        <a:effectLst/>
                        <a:latin typeface="Calibri"/>
                        <a:cs typeface="Times New Roman"/>
                      </a:endParaRPr>
                    </a:p>
                  </a:txBody>
                  <a:tcPr marL="47402" marR="47402" marT="0" marB="0"/>
                </a:tc>
                <a:tc>
                  <a:txBody>
                    <a:bodyPr/>
                    <a:lstStyle/>
                    <a:p>
                      <a:pPr algn="just">
                        <a:spcAft>
                          <a:spcPts val="0"/>
                        </a:spcAft>
                      </a:pPr>
                      <a:r>
                        <a:rPr lang="zh-CN" sz="1400" kern="100">
                          <a:effectLst/>
                        </a:rPr>
                        <a:t>学历为本科及以下</a:t>
                      </a:r>
                      <a:endParaRPr lang="zh-CN" sz="1400" kern="100">
                        <a:effectLst/>
                        <a:latin typeface="Calibri"/>
                        <a:ea typeface="宋体"/>
                        <a:cs typeface="Times New Roman"/>
                      </a:endParaRPr>
                    </a:p>
                  </a:txBody>
                  <a:tcPr marL="47402" marR="47402" marT="0" marB="0" anchor="ctr"/>
                </a:tc>
              </a:tr>
              <a:tr h="452622">
                <a:tc vMerge="1">
                  <a:txBody>
                    <a:bodyPr/>
                    <a:lstStyle/>
                    <a:p>
                      <a:endParaRPr lang="zh-CN" altLang="en-US"/>
                    </a:p>
                  </a:txBody>
                  <a:tcPr/>
                </a:tc>
                <a:tc>
                  <a:txBody>
                    <a:bodyPr/>
                    <a:lstStyle/>
                    <a:p>
                      <a:pPr algn="just">
                        <a:spcAft>
                          <a:spcPts val="0"/>
                        </a:spcAft>
                      </a:pPr>
                      <a:r>
                        <a:rPr lang="en-US" sz="1400" kern="0">
                          <a:effectLst/>
                        </a:rPr>
                        <a:t>1.3.2</a:t>
                      </a:r>
                      <a:r>
                        <a:rPr lang="zh-CN" sz="1400" kern="0">
                          <a:effectLst/>
                        </a:rPr>
                        <a:t>培训情况</a:t>
                      </a:r>
                      <a:endParaRPr lang="zh-CN" sz="1400" kern="100">
                        <a:effectLst/>
                        <a:latin typeface="Calibri"/>
                        <a:ea typeface="宋体"/>
                        <a:cs typeface="Times New Roman"/>
                      </a:endParaRPr>
                    </a:p>
                  </a:txBody>
                  <a:tcPr marL="47402" marR="47402" marT="0" marB="0" anchor="ctr"/>
                </a:tc>
                <a:tc>
                  <a:txBody>
                    <a:bodyPr/>
                    <a:lstStyle/>
                    <a:p>
                      <a:pPr algn="l">
                        <a:spcAft>
                          <a:spcPts val="0"/>
                        </a:spcAft>
                      </a:pPr>
                      <a:r>
                        <a:rPr lang="zh-CN" sz="1400" kern="0">
                          <a:effectLst/>
                        </a:rPr>
                        <a:t>每学时记</a:t>
                      </a:r>
                      <a:r>
                        <a:rPr lang="en-US" sz="1400" kern="0">
                          <a:effectLst/>
                        </a:rPr>
                        <a:t>1</a:t>
                      </a:r>
                      <a:r>
                        <a:rPr lang="zh-CN" sz="1400" kern="0">
                          <a:effectLst/>
                        </a:rPr>
                        <a:t>分，最多不超过</a:t>
                      </a:r>
                      <a:r>
                        <a:rPr lang="en-US" sz="1400" kern="0">
                          <a:effectLst/>
                        </a:rPr>
                        <a:t>30</a:t>
                      </a:r>
                      <a:r>
                        <a:rPr lang="zh-CN" sz="1400" kern="0">
                          <a:effectLst/>
                        </a:rPr>
                        <a:t>分</a:t>
                      </a:r>
                      <a:endParaRPr lang="zh-CN" sz="1400" kern="100">
                        <a:effectLst/>
                        <a:latin typeface="Calibri"/>
                        <a:ea typeface="宋体"/>
                        <a:cs typeface="Times New Roman"/>
                      </a:endParaRPr>
                    </a:p>
                  </a:txBody>
                  <a:tcPr marL="47402" marR="47402" marT="0" marB="0"/>
                </a:tc>
                <a:tc>
                  <a:txBody>
                    <a:bodyPr/>
                    <a:lstStyle/>
                    <a:p>
                      <a:endParaRPr lang="zh-CN" sz="1400" kern="100">
                        <a:effectLst/>
                        <a:latin typeface="Calibri"/>
                        <a:cs typeface="Times New Roman"/>
                      </a:endParaRPr>
                    </a:p>
                  </a:txBody>
                  <a:tcPr marL="47402" marR="47402" marT="0" marB="0"/>
                </a:tc>
                <a:tc>
                  <a:txBody>
                    <a:bodyPr/>
                    <a:lstStyle/>
                    <a:p>
                      <a:pPr algn="just">
                        <a:spcAft>
                          <a:spcPts val="0"/>
                        </a:spcAft>
                      </a:pPr>
                      <a:r>
                        <a:rPr lang="zh-CN" sz="1400" kern="100">
                          <a:effectLst/>
                        </a:rPr>
                        <a:t>学期培训学时低于</a:t>
                      </a:r>
                      <a:r>
                        <a:rPr lang="en-US" sz="1400" kern="100">
                          <a:effectLst/>
                        </a:rPr>
                        <a:t>20</a:t>
                      </a:r>
                      <a:endParaRPr lang="zh-CN" sz="1400" kern="100">
                        <a:effectLst/>
                        <a:latin typeface="Calibri"/>
                        <a:ea typeface="宋体"/>
                        <a:cs typeface="Times New Roman"/>
                      </a:endParaRPr>
                    </a:p>
                  </a:txBody>
                  <a:tcPr marL="47402" marR="47402" marT="0" marB="0" anchor="ctr"/>
                </a:tc>
              </a:tr>
              <a:tr h="452622">
                <a:tc vMerge="1">
                  <a:txBody>
                    <a:bodyPr/>
                    <a:lstStyle/>
                    <a:p>
                      <a:endParaRPr lang="zh-CN" altLang="en-US"/>
                    </a:p>
                  </a:txBody>
                  <a:tcPr/>
                </a:tc>
                <a:tc>
                  <a:txBody>
                    <a:bodyPr/>
                    <a:lstStyle/>
                    <a:p>
                      <a:pPr algn="just">
                        <a:spcAft>
                          <a:spcPts val="0"/>
                        </a:spcAft>
                      </a:pPr>
                      <a:r>
                        <a:rPr lang="en-US" sz="1400" kern="0">
                          <a:effectLst/>
                        </a:rPr>
                        <a:t>1.3.3</a:t>
                      </a:r>
                      <a:r>
                        <a:rPr lang="zh-CN" sz="1400" kern="0">
                          <a:effectLst/>
                        </a:rPr>
                        <a:t>企业实践锻炼</a:t>
                      </a:r>
                      <a:endParaRPr lang="zh-CN" sz="1400" kern="100">
                        <a:effectLst/>
                        <a:latin typeface="Calibri"/>
                        <a:ea typeface="宋体"/>
                        <a:cs typeface="Times New Roman"/>
                      </a:endParaRPr>
                    </a:p>
                  </a:txBody>
                  <a:tcPr marL="47402" marR="47402" marT="0" marB="0" anchor="ctr"/>
                </a:tc>
                <a:tc>
                  <a:txBody>
                    <a:bodyPr/>
                    <a:lstStyle/>
                    <a:p>
                      <a:pPr algn="l">
                        <a:spcAft>
                          <a:spcPts val="0"/>
                        </a:spcAft>
                      </a:pPr>
                      <a:r>
                        <a:rPr lang="zh-CN" sz="1400" kern="0">
                          <a:effectLst/>
                        </a:rPr>
                        <a:t>每满</a:t>
                      </a:r>
                      <a:r>
                        <a:rPr lang="en-US" sz="1400" kern="0">
                          <a:effectLst/>
                        </a:rPr>
                        <a:t>1</a:t>
                      </a:r>
                      <a:r>
                        <a:rPr lang="zh-CN" sz="1400" kern="0">
                          <a:effectLst/>
                        </a:rPr>
                        <a:t>个月记</a:t>
                      </a:r>
                      <a:r>
                        <a:rPr lang="en-US" sz="1400" kern="0">
                          <a:effectLst/>
                        </a:rPr>
                        <a:t>2</a:t>
                      </a:r>
                      <a:r>
                        <a:rPr lang="zh-CN" sz="1400" kern="0">
                          <a:effectLst/>
                        </a:rPr>
                        <a:t>分，最多不超过</a:t>
                      </a:r>
                      <a:r>
                        <a:rPr lang="en-US" sz="1400" kern="0">
                          <a:effectLst/>
                        </a:rPr>
                        <a:t>12</a:t>
                      </a:r>
                      <a:r>
                        <a:rPr lang="zh-CN" sz="1400" kern="0">
                          <a:effectLst/>
                        </a:rPr>
                        <a:t>分</a:t>
                      </a:r>
                      <a:endParaRPr lang="zh-CN" sz="1400" kern="100">
                        <a:effectLst/>
                        <a:latin typeface="Calibri"/>
                        <a:ea typeface="宋体"/>
                        <a:cs typeface="Times New Roman"/>
                      </a:endParaRPr>
                    </a:p>
                  </a:txBody>
                  <a:tcPr marL="47402" marR="47402" marT="0" marB="0"/>
                </a:tc>
                <a:tc>
                  <a:txBody>
                    <a:bodyPr/>
                    <a:lstStyle/>
                    <a:p>
                      <a:endParaRPr lang="zh-CN" sz="1400" kern="100">
                        <a:effectLst/>
                        <a:latin typeface="Calibri"/>
                        <a:cs typeface="Times New Roman"/>
                      </a:endParaRPr>
                    </a:p>
                  </a:txBody>
                  <a:tcPr marL="47402" marR="47402" marT="0" marB="0"/>
                </a:tc>
                <a:tc>
                  <a:txBody>
                    <a:bodyPr/>
                    <a:lstStyle/>
                    <a:p>
                      <a:pPr algn="just">
                        <a:spcAft>
                          <a:spcPts val="0"/>
                        </a:spcAft>
                      </a:pPr>
                      <a:r>
                        <a:rPr lang="zh-CN" sz="1400" kern="100">
                          <a:effectLst/>
                        </a:rPr>
                        <a:t>近五年内企业实践锻炼时间少于</a:t>
                      </a:r>
                      <a:r>
                        <a:rPr lang="en-US" sz="1400" kern="100">
                          <a:effectLst/>
                        </a:rPr>
                        <a:t>6</a:t>
                      </a:r>
                      <a:r>
                        <a:rPr lang="zh-CN" sz="1400" kern="100">
                          <a:effectLst/>
                        </a:rPr>
                        <a:t>个月</a:t>
                      </a:r>
                      <a:endParaRPr lang="zh-CN" sz="1400" kern="100">
                        <a:effectLst/>
                        <a:latin typeface="Calibri"/>
                        <a:ea typeface="宋体"/>
                        <a:cs typeface="Times New Roman"/>
                      </a:endParaRPr>
                    </a:p>
                  </a:txBody>
                  <a:tcPr marL="47402" marR="47402" marT="0" marB="0" anchor="ctr"/>
                </a:tc>
              </a:tr>
              <a:tr h="452622">
                <a:tc rowSpan="2">
                  <a:txBody>
                    <a:bodyPr/>
                    <a:lstStyle/>
                    <a:p>
                      <a:pPr algn="ctr">
                        <a:spcAft>
                          <a:spcPts val="0"/>
                        </a:spcAft>
                      </a:pPr>
                      <a:r>
                        <a:rPr lang="en-US" sz="1400" kern="0">
                          <a:effectLst/>
                        </a:rPr>
                        <a:t>1.4</a:t>
                      </a:r>
                      <a:r>
                        <a:rPr lang="zh-CN" sz="1400" kern="0">
                          <a:effectLst/>
                        </a:rPr>
                        <a:t>图书借阅</a:t>
                      </a:r>
                      <a:endParaRPr lang="zh-CN" sz="1400" kern="100">
                        <a:effectLst/>
                        <a:latin typeface="Calibri"/>
                        <a:ea typeface="宋体"/>
                        <a:cs typeface="Times New Roman"/>
                      </a:endParaRPr>
                    </a:p>
                  </a:txBody>
                  <a:tcPr marL="47402" marR="47402" marT="0" marB="0" anchor="ctr"/>
                </a:tc>
                <a:tc>
                  <a:txBody>
                    <a:bodyPr/>
                    <a:lstStyle/>
                    <a:p>
                      <a:pPr algn="just">
                        <a:spcAft>
                          <a:spcPts val="0"/>
                        </a:spcAft>
                      </a:pPr>
                      <a:r>
                        <a:rPr lang="en-US" sz="1400" kern="0">
                          <a:effectLst/>
                        </a:rPr>
                        <a:t>1.4.1</a:t>
                      </a:r>
                      <a:r>
                        <a:rPr lang="zh-CN" sz="1400" kern="0">
                          <a:effectLst/>
                        </a:rPr>
                        <a:t>借阅数量</a:t>
                      </a:r>
                      <a:endParaRPr lang="zh-CN" sz="1400" kern="100">
                        <a:effectLst/>
                        <a:latin typeface="Calibri"/>
                        <a:ea typeface="宋体"/>
                        <a:cs typeface="Times New Roman"/>
                      </a:endParaRPr>
                    </a:p>
                  </a:txBody>
                  <a:tcPr marL="47402" marR="47402" marT="0" marB="0" anchor="ctr"/>
                </a:tc>
                <a:tc>
                  <a:txBody>
                    <a:bodyPr/>
                    <a:lstStyle/>
                    <a:p>
                      <a:pPr algn="l">
                        <a:spcAft>
                          <a:spcPts val="0"/>
                        </a:spcAft>
                      </a:pPr>
                      <a:r>
                        <a:rPr lang="zh-CN" sz="1400" kern="0">
                          <a:effectLst/>
                        </a:rPr>
                        <a:t>每借阅</a:t>
                      </a:r>
                      <a:r>
                        <a:rPr lang="en-US" sz="1400" kern="0">
                          <a:effectLst/>
                        </a:rPr>
                        <a:t>1</a:t>
                      </a:r>
                      <a:r>
                        <a:rPr lang="zh-CN" sz="1400" kern="0">
                          <a:effectLst/>
                        </a:rPr>
                        <a:t>本记</a:t>
                      </a:r>
                      <a:r>
                        <a:rPr lang="en-US" sz="1400" kern="0">
                          <a:effectLst/>
                        </a:rPr>
                        <a:t>1</a:t>
                      </a:r>
                      <a:r>
                        <a:rPr lang="zh-CN" sz="1400" kern="0">
                          <a:effectLst/>
                        </a:rPr>
                        <a:t>分，最多不超过</a:t>
                      </a:r>
                      <a:r>
                        <a:rPr lang="en-US" sz="1400" kern="0">
                          <a:effectLst/>
                        </a:rPr>
                        <a:t>10</a:t>
                      </a:r>
                      <a:r>
                        <a:rPr lang="zh-CN" sz="1400" kern="0">
                          <a:effectLst/>
                        </a:rPr>
                        <a:t>分</a:t>
                      </a:r>
                      <a:endParaRPr lang="zh-CN" sz="1400" kern="100">
                        <a:effectLst/>
                        <a:latin typeface="Calibri"/>
                        <a:ea typeface="宋体"/>
                        <a:cs typeface="Times New Roman"/>
                      </a:endParaRPr>
                    </a:p>
                  </a:txBody>
                  <a:tcPr marL="47402" marR="47402" marT="0" marB="0"/>
                </a:tc>
                <a:tc>
                  <a:txBody>
                    <a:bodyPr/>
                    <a:lstStyle/>
                    <a:p>
                      <a:endParaRPr lang="zh-CN" sz="1400" kern="100">
                        <a:effectLst/>
                        <a:latin typeface="Calibri"/>
                        <a:cs typeface="Times New Roman"/>
                      </a:endParaRPr>
                    </a:p>
                  </a:txBody>
                  <a:tcPr marL="47402" marR="47402" marT="0" marB="0"/>
                </a:tc>
                <a:tc>
                  <a:txBody>
                    <a:bodyPr/>
                    <a:lstStyle/>
                    <a:p>
                      <a:pPr algn="ctr">
                        <a:spcAft>
                          <a:spcPts val="0"/>
                        </a:spcAft>
                      </a:pPr>
                      <a:r>
                        <a:rPr lang="zh-CN" sz="1400" kern="0">
                          <a:effectLst/>
                        </a:rPr>
                        <a:t>—</a:t>
                      </a:r>
                      <a:endParaRPr lang="zh-CN" sz="1400" kern="100">
                        <a:effectLst/>
                        <a:latin typeface="Calibri"/>
                        <a:ea typeface="宋体"/>
                        <a:cs typeface="Times New Roman"/>
                      </a:endParaRPr>
                    </a:p>
                  </a:txBody>
                  <a:tcPr marL="47402" marR="47402" marT="0" marB="0" anchor="ctr"/>
                </a:tc>
              </a:tr>
              <a:tr h="226311">
                <a:tc vMerge="1">
                  <a:txBody>
                    <a:bodyPr/>
                    <a:lstStyle/>
                    <a:p>
                      <a:endParaRPr lang="zh-CN" altLang="en-US"/>
                    </a:p>
                  </a:txBody>
                  <a:tcPr/>
                </a:tc>
                <a:tc>
                  <a:txBody>
                    <a:bodyPr/>
                    <a:lstStyle/>
                    <a:p>
                      <a:pPr algn="just">
                        <a:spcAft>
                          <a:spcPts val="0"/>
                        </a:spcAft>
                      </a:pPr>
                      <a:r>
                        <a:rPr lang="en-US" sz="1400" kern="0">
                          <a:effectLst/>
                        </a:rPr>
                        <a:t>1.4.2</a:t>
                      </a:r>
                      <a:r>
                        <a:rPr lang="zh-CN" sz="1400" kern="0">
                          <a:effectLst/>
                        </a:rPr>
                        <a:t>借阅书籍类型</a:t>
                      </a:r>
                      <a:endParaRPr lang="zh-CN" sz="1400" kern="100">
                        <a:effectLst/>
                        <a:latin typeface="Calibri"/>
                        <a:ea typeface="宋体"/>
                        <a:cs typeface="Times New Roman"/>
                      </a:endParaRPr>
                    </a:p>
                  </a:txBody>
                  <a:tcPr marL="47402" marR="47402" marT="0" marB="0" anchor="ctr"/>
                </a:tc>
                <a:tc>
                  <a:txBody>
                    <a:bodyPr/>
                    <a:lstStyle/>
                    <a:p>
                      <a:pPr algn="l">
                        <a:spcAft>
                          <a:spcPts val="0"/>
                        </a:spcAft>
                      </a:pPr>
                      <a:r>
                        <a:rPr lang="zh-CN" sz="1400" kern="0">
                          <a:effectLst/>
                        </a:rPr>
                        <a:t>—</a:t>
                      </a:r>
                      <a:endParaRPr lang="zh-CN" sz="1400" kern="100">
                        <a:effectLst/>
                        <a:latin typeface="Calibri"/>
                        <a:ea typeface="宋体"/>
                        <a:cs typeface="Times New Roman"/>
                      </a:endParaRPr>
                    </a:p>
                  </a:txBody>
                  <a:tcPr marL="47402" marR="47402" marT="0" marB="0"/>
                </a:tc>
                <a:tc>
                  <a:txBody>
                    <a:bodyPr/>
                    <a:lstStyle/>
                    <a:p>
                      <a:endParaRPr lang="zh-CN" sz="1400" kern="100">
                        <a:effectLst/>
                        <a:latin typeface="Calibri"/>
                        <a:cs typeface="Times New Roman"/>
                      </a:endParaRPr>
                    </a:p>
                  </a:txBody>
                  <a:tcPr marL="47402" marR="47402" marT="0" marB="0"/>
                </a:tc>
                <a:tc>
                  <a:txBody>
                    <a:bodyPr/>
                    <a:lstStyle/>
                    <a:p>
                      <a:pPr algn="ctr">
                        <a:spcAft>
                          <a:spcPts val="0"/>
                        </a:spcAft>
                      </a:pPr>
                      <a:r>
                        <a:rPr lang="zh-CN" sz="1400" kern="0" dirty="0">
                          <a:effectLst/>
                        </a:rPr>
                        <a:t>—</a:t>
                      </a:r>
                      <a:endParaRPr lang="zh-CN" sz="1400" kern="100" dirty="0">
                        <a:effectLst/>
                        <a:latin typeface="Calibri"/>
                        <a:ea typeface="宋体"/>
                        <a:cs typeface="Times New Roman"/>
                      </a:endParaRPr>
                    </a:p>
                  </a:txBody>
                  <a:tcPr marL="47402" marR="47402" marT="0" marB="0" anchor="ctr"/>
                </a:tc>
              </a:tr>
            </a:tbl>
          </a:graphicData>
        </a:graphic>
      </p:graphicFrame>
      <p:grpSp>
        <p:nvGrpSpPr>
          <p:cNvPr id="22" name="组合 1"/>
          <p:cNvGrpSpPr>
            <a:grpSpLocks/>
          </p:cNvGrpSpPr>
          <p:nvPr/>
        </p:nvGrpSpPr>
        <p:grpSpPr bwMode="auto">
          <a:xfrm>
            <a:off x="3935261" y="107181"/>
            <a:ext cx="7704561" cy="428725"/>
            <a:chOff x="3935413" y="269875"/>
            <a:chExt cx="6121400" cy="428625"/>
          </a:xfrm>
        </p:grpSpPr>
        <p:sp>
          <p:nvSpPr>
            <p:cNvPr id="23"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4"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5"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26"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7"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诊断与改进</a:t>
              </a:r>
              <a:endParaRPr lang="zh-CN" altLang="en-US" dirty="0">
                <a:solidFill>
                  <a:schemeClr val="bg1"/>
                </a:solidFill>
                <a:latin typeface="微软雅黑" pitchFamily="34" charset="-122"/>
                <a:ea typeface="微软雅黑" pitchFamily="34" charset="-122"/>
              </a:endParaRPr>
            </a:p>
          </p:txBody>
        </p:sp>
        <p:sp>
          <p:nvSpPr>
            <p:cNvPr id="28"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监测与预警</a:t>
              </a:r>
              <a:endParaRPr lang="zh-CN" altLang="en-US" dirty="0">
                <a:solidFill>
                  <a:srgbClr val="FFFF00"/>
                </a:solidFill>
                <a:latin typeface="微软雅黑" pitchFamily="34" charset="-122"/>
                <a:ea typeface="微软雅黑" pitchFamily="34" charset="-122"/>
              </a:endParaRPr>
            </a:p>
          </p:txBody>
        </p:sp>
      </p:grpSp>
      <p:sp>
        <p:nvSpPr>
          <p:cNvPr id="29" name="矩形 28"/>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0"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560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p:cNvGrpSpPr/>
          <p:nvPr/>
        </p:nvGrpSpPr>
        <p:grpSpPr>
          <a:xfrm>
            <a:off x="259360" y="942571"/>
            <a:ext cx="396480" cy="141984"/>
            <a:chOff x="1077144" y="1439285"/>
            <a:chExt cx="396480" cy="141984"/>
          </a:xfrm>
          <a:solidFill>
            <a:srgbClr val="FF6600"/>
          </a:solidFill>
        </p:grpSpPr>
        <p:sp>
          <p:nvSpPr>
            <p:cNvPr id="18" name="燕尾形 17"/>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9" name="燕尾形 18"/>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燕尾形 19"/>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1" name="矩形 10"/>
          <p:cNvSpPr>
            <a:spLocks noChangeArrowheads="1"/>
          </p:cNvSpPr>
          <p:nvPr/>
        </p:nvSpPr>
        <p:spPr bwMode="auto">
          <a:xfrm>
            <a:off x="773619" y="813508"/>
            <a:ext cx="1721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rgbClr val="002060"/>
                </a:solidFill>
                <a:latin typeface="微软雅黑" pitchFamily="34" charset="-122"/>
                <a:ea typeface="微软雅黑" pitchFamily="34" charset="-122"/>
              </a:rPr>
              <a:t>数据</a:t>
            </a:r>
            <a:r>
              <a:rPr lang="zh-CN" altLang="en-US" sz="2000" b="1" dirty="0" smtClean="0">
                <a:solidFill>
                  <a:srgbClr val="002060"/>
                </a:solidFill>
                <a:latin typeface="微软雅黑" pitchFamily="34" charset="-122"/>
                <a:ea typeface="微软雅黑" pitchFamily="34" charset="-122"/>
              </a:rPr>
              <a:t>平台设计</a:t>
            </a:r>
            <a:endParaRPr lang="zh-CN" altLang="en-US" sz="2000" b="1" dirty="0">
              <a:solidFill>
                <a:srgbClr val="002060"/>
              </a:solidFill>
              <a:latin typeface="微软雅黑" pitchFamily="34" charset="-122"/>
              <a:ea typeface="微软雅黑" pitchFamily="34" charset="-122"/>
            </a:endParaRPr>
          </a:p>
        </p:txBody>
      </p:sp>
      <p:sp>
        <p:nvSpPr>
          <p:cNvPr id="3" name="Rectangle 1"/>
          <p:cNvSpPr>
            <a:spLocks noChangeArrowheads="1"/>
          </p:cNvSpPr>
          <p:nvPr/>
        </p:nvSpPr>
        <p:spPr bwMode="auto">
          <a:xfrm>
            <a:off x="3142878" y="997095"/>
            <a:ext cx="60952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b="1" i="0" u="none" strike="noStrike" cap="none" normalizeH="0" baseline="0" dirty="0" smtClean="0">
                <a:ln>
                  <a:noFill/>
                </a:ln>
                <a:solidFill>
                  <a:srgbClr val="FF0000"/>
                </a:solidFill>
                <a:effectLst/>
                <a:ea typeface="宋体" pitchFamily="2" charset="-122"/>
                <a:cs typeface="Times New Roman" pitchFamily="18" charset="0"/>
              </a:rPr>
              <a:t>教师个人发展质控点、赋分办法及预警设计</a:t>
            </a:r>
            <a:endParaRPr kumimoji="0" lang="zh-CN" b="0" i="0" u="none" strike="noStrike" cap="none" normalizeH="0" baseline="0" dirty="0" smtClean="0">
              <a:ln>
                <a:noFill/>
              </a:ln>
              <a:solidFill>
                <a:srgbClr val="FF0000"/>
              </a:solidFill>
              <a:effectLst/>
              <a:latin typeface="Arial" pitchFamily="34" charset="0"/>
              <a:ea typeface="宋体" pitchFamily="2" charset="-122"/>
              <a:cs typeface="宋体" pitchFamily="2"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698756656"/>
              </p:ext>
            </p:extLst>
          </p:nvPr>
        </p:nvGraphicFramePr>
        <p:xfrm>
          <a:off x="957164" y="1632188"/>
          <a:ext cx="10514014" cy="4795485"/>
        </p:xfrm>
        <a:graphic>
          <a:graphicData uri="http://schemas.openxmlformats.org/drawingml/2006/table">
            <a:tbl>
              <a:tblPr firstRow="1" firstCol="1" bandRow="1">
                <a:tableStyleId>{5C22544A-7EE6-4342-B048-85BDC9FD1C3A}</a:tableStyleId>
              </a:tblPr>
              <a:tblGrid>
                <a:gridCol w="1472844"/>
                <a:gridCol w="1872208"/>
                <a:gridCol w="4320480"/>
                <a:gridCol w="479068"/>
                <a:gridCol w="2369414"/>
              </a:tblGrid>
              <a:tr h="360040">
                <a:tc rowSpan="2" gridSpan="2">
                  <a:txBody>
                    <a:bodyPr/>
                    <a:lstStyle/>
                    <a:p>
                      <a:pPr algn="ctr">
                        <a:spcAft>
                          <a:spcPts val="0"/>
                        </a:spcAft>
                      </a:pPr>
                      <a:r>
                        <a:rPr lang="zh-CN" sz="1400" kern="100">
                          <a:effectLst/>
                        </a:rPr>
                        <a:t>质控点（</a:t>
                      </a:r>
                      <a:r>
                        <a:rPr lang="en-US" sz="1400" kern="100">
                          <a:effectLst/>
                        </a:rPr>
                        <a:t>52</a:t>
                      </a:r>
                      <a:r>
                        <a:rPr lang="zh-CN" sz="1400" kern="100">
                          <a:effectLst/>
                        </a:rPr>
                        <a:t>个）</a:t>
                      </a:r>
                      <a:endParaRPr lang="zh-CN" sz="1400" kern="100">
                        <a:effectLst/>
                        <a:latin typeface="Calibri"/>
                        <a:ea typeface="宋体"/>
                        <a:cs typeface="Times New Roman"/>
                      </a:endParaRPr>
                    </a:p>
                  </a:txBody>
                  <a:tcPr marL="56415" marR="56415" marT="0" marB="0" anchor="ctr"/>
                </a:tc>
                <a:tc rowSpan="2" hMerge="1">
                  <a:txBody>
                    <a:bodyPr/>
                    <a:lstStyle/>
                    <a:p>
                      <a:endParaRPr lang="zh-CN" altLang="en-US"/>
                    </a:p>
                  </a:txBody>
                  <a:tcPr/>
                </a:tc>
                <a:tc gridSpan="2">
                  <a:txBody>
                    <a:bodyPr/>
                    <a:lstStyle/>
                    <a:p>
                      <a:pPr algn="ctr">
                        <a:spcAft>
                          <a:spcPts val="0"/>
                        </a:spcAft>
                      </a:pPr>
                      <a:r>
                        <a:rPr lang="zh-CN" sz="1400" kern="100">
                          <a:effectLst/>
                        </a:rPr>
                        <a:t>赋分办法</a:t>
                      </a:r>
                      <a:endParaRPr lang="zh-CN" sz="1400" kern="100">
                        <a:effectLst/>
                        <a:latin typeface="Calibri"/>
                        <a:ea typeface="宋体"/>
                        <a:cs typeface="Times New Roman"/>
                      </a:endParaRPr>
                    </a:p>
                  </a:txBody>
                  <a:tcPr marL="56415" marR="56415" marT="0" marB="0" anchor="ctr"/>
                </a:tc>
                <a:tc hMerge="1">
                  <a:txBody>
                    <a:bodyPr/>
                    <a:lstStyle/>
                    <a:p>
                      <a:endParaRPr lang="zh-CN" altLang="en-US"/>
                    </a:p>
                  </a:txBody>
                  <a:tcPr/>
                </a:tc>
                <a:tc rowSpan="2">
                  <a:txBody>
                    <a:bodyPr/>
                    <a:lstStyle/>
                    <a:p>
                      <a:pPr algn="ctr">
                        <a:spcAft>
                          <a:spcPts val="0"/>
                        </a:spcAft>
                      </a:pPr>
                      <a:r>
                        <a:rPr lang="zh-CN" sz="1400" kern="100">
                          <a:effectLst/>
                        </a:rPr>
                        <a:t>预警设计（</a:t>
                      </a:r>
                      <a:r>
                        <a:rPr lang="en-US" sz="1400" kern="100">
                          <a:effectLst/>
                        </a:rPr>
                        <a:t>19</a:t>
                      </a:r>
                      <a:r>
                        <a:rPr lang="zh-CN" sz="1400" kern="100">
                          <a:effectLst/>
                        </a:rPr>
                        <a:t>个）</a:t>
                      </a:r>
                      <a:endParaRPr lang="zh-CN" sz="1400" kern="100">
                        <a:effectLst/>
                        <a:latin typeface="Calibri"/>
                        <a:ea typeface="宋体"/>
                        <a:cs typeface="Times New Roman"/>
                      </a:endParaRPr>
                    </a:p>
                  </a:txBody>
                  <a:tcPr marL="56415" marR="56415" marT="0" marB="0" anchor="ctr"/>
                </a:tc>
              </a:tr>
              <a:tr h="131634">
                <a:tc gridSpan="2" vMerge="1">
                  <a:txBody>
                    <a:bodyPr/>
                    <a:lstStyle/>
                    <a:p>
                      <a:endParaRPr lang="zh-CN" altLang="en-US"/>
                    </a:p>
                  </a:txBody>
                  <a:tcPr/>
                </a:tc>
                <a:tc hMerge="1" vMerge="1">
                  <a:txBody>
                    <a:bodyPr/>
                    <a:lstStyle/>
                    <a:p>
                      <a:endParaRPr lang="zh-CN" altLang="en-US"/>
                    </a:p>
                  </a:txBody>
                  <a:tcPr/>
                </a:tc>
                <a:tc>
                  <a:txBody>
                    <a:bodyPr/>
                    <a:lstStyle/>
                    <a:p>
                      <a:pPr algn="ctr">
                        <a:spcAft>
                          <a:spcPts val="0"/>
                        </a:spcAft>
                      </a:pPr>
                      <a:r>
                        <a:rPr lang="zh-CN" sz="1400" kern="100">
                          <a:effectLst/>
                        </a:rPr>
                        <a:t>分 值</a:t>
                      </a:r>
                      <a:endParaRPr lang="zh-CN" sz="1400" kern="100">
                        <a:effectLst/>
                        <a:latin typeface="Calibri"/>
                        <a:ea typeface="宋体"/>
                        <a:cs typeface="Times New Roman"/>
                      </a:endParaRPr>
                    </a:p>
                  </a:txBody>
                  <a:tcPr marL="56415" marR="56415" marT="0" marB="0" anchor="ctr"/>
                </a:tc>
                <a:tc>
                  <a:txBody>
                    <a:bodyPr/>
                    <a:lstStyle/>
                    <a:p>
                      <a:pPr algn="ctr">
                        <a:spcAft>
                          <a:spcPts val="0"/>
                        </a:spcAft>
                      </a:pPr>
                      <a:r>
                        <a:rPr lang="zh-CN" sz="1400" kern="100">
                          <a:effectLst/>
                        </a:rPr>
                        <a:t>权重</a:t>
                      </a:r>
                      <a:endParaRPr lang="zh-CN" sz="1400" kern="100">
                        <a:effectLst/>
                        <a:latin typeface="Calibri"/>
                        <a:ea typeface="宋体"/>
                        <a:cs typeface="Times New Roman"/>
                      </a:endParaRPr>
                    </a:p>
                  </a:txBody>
                  <a:tcPr marL="56415" marR="56415" marT="0" marB="0" anchor="ctr"/>
                </a:tc>
                <a:tc vMerge="1">
                  <a:txBody>
                    <a:bodyPr/>
                    <a:lstStyle/>
                    <a:p>
                      <a:endParaRPr lang="zh-CN" altLang="en-US"/>
                    </a:p>
                  </a:txBody>
                  <a:tcPr/>
                </a:tc>
              </a:tr>
              <a:tr h="181780">
                <a:tc gridSpan="2">
                  <a:txBody>
                    <a:bodyPr/>
                    <a:lstStyle/>
                    <a:p>
                      <a:pPr algn="just">
                        <a:spcAft>
                          <a:spcPts val="0"/>
                        </a:spcAft>
                      </a:pPr>
                      <a:r>
                        <a:rPr lang="en-US" sz="1600" kern="0" dirty="0">
                          <a:solidFill>
                            <a:srgbClr val="FF0000"/>
                          </a:solidFill>
                          <a:effectLst/>
                        </a:rPr>
                        <a:t>2</a:t>
                      </a:r>
                      <a:r>
                        <a:rPr lang="zh-CN" sz="1600" kern="0" dirty="0">
                          <a:solidFill>
                            <a:srgbClr val="FF0000"/>
                          </a:solidFill>
                          <a:effectLst/>
                        </a:rPr>
                        <a:t>教学与教研能力（</a:t>
                      </a:r>
                      <a:r>
                        <a:rPr lang="en-US" sz="1600" kern="0" dirty="0">
                          <a:solidFill>
                            <a:srgbClr val="FF0000"/>
                          </a:solidFill>
                          <a:effectLst/>
                        </a:rPr>
                        <a:t>24</a:t>
                      </a:r>
                      <a:r>
                        <a:rPr lang="zh-CN" sz="1600" kern="0" dirty="0">
                          <a:solidFill>
                            <a:srgbClr val="FF0000"/>
                          </a:solidFill>
                          <a:effectLst/>
                        </a:rPr>
                        <a:t>个）　</a:t>
                      </a:r>
                      <a:endParaRPr lang="zh-CN" sz="1600" kern="100" dirty="0">
                        <a:solidFill>
                          <a:srgbClr val="FF0000"/>
                        </a:solidFill>
                        <a:effectLst/>
                        <a:latin typeface="Calibri"/>
                        <a:ea typeface="宋体"/>
                        <a:cs typeface="Times New Roman"/>
                      </a:endParaRPr>
                    </a:p>
                  </a:txBody>
                  <a:tcPr marL="56415" marR="56415" marT="0" marB="0" anchor="ctr"/>
                </a:tc>
                <a:tc hMerge="1">
                  <a:txBody>
                    <a:bodyPr/>
                    <a:lstStyle/>
                    <a:p>
                      <a:endParaRPr lang="zh-CN" altLang="en-US"/>
                    </a:p>
                  </a:txBody>
                  <a:tcPr/>
                </a:tc>
                <a:tc>
                  <a:txBody>
                    <a:bodyPr/>
                    <a:lstStyle/>
                    <a:p>
                      <a:pPr algn="just">
                        <a:spcAft>
                          <a:spcPts val="0"/>
                        </a:spcAft>
                      </a:pPr>
                      <a:r>
                        <a:rPr lang="en-US" sz="1400" kern="0">
                          <a:effectLst/>
                        </a:rPr>
                        <a:t>100</a:t>
                      </a:r>
                      <a:endParaRPr lang="zh-CN" sz="1400" kern="100">
                        <a:effectLst/>
                        <a:latin typeface="Calibri"/>
                        <a:ea typeface="宋体"/>
                        <a:cs typeface="Times New Roman"/>
                      </a:endParaRPr>
                    </a:p>
                  </a:txBody>
                  <a:tcPr marL="56415" marR="56415" marT="0" marB="0" anchor="ctr"/>
                </a:tc>
                <a:tc>
                  <a:txBody>
                    <a:bodyPr/>
                    <a:lstStyle/>
                    <a:p>
                      <a:pPr algn="ctr">
                        <a:spcAft>
                          <a:spcPts val="0"/>
                        </a:spcAft>
                      </a:pPr>
                      <a:r>
                        <a:rPr lang="en-US" sz="1400" kern="0">
                          <a:effectLst/>
                        </a:rPr>
                        <a:t>100%</a:t>
                      </a:r>
                      <a:endParaRPr lang="zh-CN" sz="1400" kern="100">
                        <a:effectLst/>
                        <a:latin typeface="Calibri"/>
                        <a:ea typeface="宋体"/>
                        <a:cs typeface="Times New Roman"/>
                      </a:endParaRPr>
                    </a:p>
                  </a:txBody>
                  <a:tcPr marL="56415" marR="56415" marT="0" marB="0" anchor="ctr"/>
                </a:tc>
                <a:tc>
                  <a:txBody>
                    <a:bodyPr/>
                    <a:lstStyle/>
                    <a:p>
                      <a:pPr algn="just">
                        <a:spcAft>
                          <a:spcPts val="0"/>
                        </a:spcAft>
                      </a:pPr>
                      <a:r>
                        <a:rPr lang="zh-CN" sz="1400" kern="100">
                          <a:effectLst/>
                        </a:rPr>
                        <a:t>本人教学与教研能力得分低于全院教师平均值</a:t>
                      </a:r>
                      <a:endParaRPr lang="zh-CN" sz="1400" kern="100">
                        <a:effectLst/>
                        <a:latin typeface="Calibri"/>
                        <a:ea typeface="宋体"/>
                        <a:cs typeface="Times New Roman"/>
                      </a:endParaRPr>
                    </a:p>
                  </a:txBody>
                  <a:tcPr marL="56415" marR="56415" marT="0" marB="0" anchor="ctr"/>
                </a:tc>
              </a:tr>
              <a:tr h="181780">
                <a:tc rowSpan="13">
                  <a:txBody>
                    <a:bodyPr/>
                    <a:lstStyle/>
                    <a:p>
                      <a:pPr algn="ctr">
                        <a:spcAft>
                          <a:spcPts val="0"/>
                        </a:spcAft>
                      </a:pPr>
                      <a:r>
                        <a:rPr lang="en-US" sz="1400" kern="0">
                          <a:effectLst/>
                        </a:rPr>
                        <a:t>2.1</a:t>
                      </a:r>
                      <a:r>
                        <a:rPr lang="zh-CN" sz="1400" kern="0">
                          <a:effectLst/>
                        </a:rPr>
                        <a:t>教学情况</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en-US" sz="1400" kern="0">
                          <a:effectLst/>
                        </a:rPr>
                        <a:t>2.1.1</a:t>
                      </a:r>
                      <a:r>
                        <a:rPr lang="zh-CN" sz="1400" kern="0">
                          <a:effectLst/>
                        </a:rPr>
                        <a:t>教授课程</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zh-CN" sz="1400" kern="0">
                          <a:effectLst/>
                        </a:rPr>
                        <a:t>—</a:t>
                      </a:r>
                      <a:endParaRPr lang="zh-CN" sz="1400" kern="100">
                        <a:effectLst/>
                        <a:latin typeface="Calibri"/>
                        <a:ea typeface="宋体"/>
                        <a:cs typeface="Times New Roman"/>
                      </a:endParaRPr>
                    </a:p>
                  </a:txBody>
                  <a:tcPr marL="56415" marR="56415" marT="0" marB="0"/>
                </a:tc>
                <a:tc rowSpan="13">
                  <a:txBody>
                    <a:bodyPr/>
                    <a:lstStyle/>
                    <a:p>
                      <a:pPr algn="ctr">
                        <a:spcAft>
                          <a:spcPts val="0"/>
                        </a:spcAft>
                      </a:pPr>
                      <a:r>
                        <a:rPr lang="en-US" sz="1400" kern="0">
                          <a:effectLst/>
                        </a:rPr>
                        <a:t>50%</a:t>
                      </a:r>
                      <a:endParaRPr lang="zh-CN" sz="1400" kern="100">
                        <a:effectLst/>
                        <a:latin typeface="Calibri"/>
                        <a:ea typeface="宋体"/>
                        <a:cs typeface="Times New Roman"/>
                      </a:endParaRPr>
                    </a:p>
                  </a:txBody>
                  <a:tcPr marL="56415" marR="56415" marT="0" marB="0" anchor="ctr"/>
                </a:tc>
                <a:tc>
                  <a:txBody>
                    <a:bodyPr/>
                    <a:lstStyle/>
                    <a:p>
                      <a:pPr algn="ctr">
                        <a:spcAft>
                          <a:spcPts val="0"/>
                        </a:spcAft>
                      </a:pPr>
                      <a:r>
                        <a:rPr lang="zh-CN" sz="1400" kern="0">
                          <a:effectLst/>
                        </a:rPr>
                        <a:t>—</a:t>
                      </a:r>
                      <a:endParaRPr lang="zh-CN" sz="1400" kern="100">
                        <a:effectLst/>
                        <a:latin typeface="Calibri"/>
                        <a:ea typeface="宋体"/>
                        <a:cs typeface="Times New Roman"/>
                      </a:endParaRPr>
                    </a:p>
                  </a:txBody>
                  <a:tcPr marL="56415" marR="56415" marT="0" marB="0" anchor="ctr"/>
                </a:tc>
              </a:tr>
              <a:tr h="181780">
                <a:tc vMerge="1">
                  <a:txBody>
                    <a:bodyPr/>
                    <a:lstStyle/>
                    <a:p>
                      <a:endParaRPr lang="zh-CN" altLang="en-US"/>
                    </a:p>
                  </a:txBody>
                  <a:tcPr/>
                </a:tc>
                <a:tc>
                  <a:txBody>
                    <a:bodyPr/>
                    <a:lstStyle/>
                    <a:p>
                      <a:pPr algn="l">
                        <a:spcAft>
                          <a:spcPts val="0"/>
                        </a:spcAft>
                      </a:pPr>
                      <a:r>
                        <a:rPr lang="en-US" sz="1400" kern="0">
                          <a:effectLst/>
                        </a:rPr>
                        <a:t>2.1.2</a:t>
                      </a:r>
                      <a:r>
                        <a:rPr lang="zh-CN" sz="1400" kern="0">
                          <a:effectLst/>
                        </a:rPr>
                        <a:t>周课时</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zh-CN" sz="1400" kern="0">
                          <a:effectLst/>
                        </a:rPr>
                        <a:t>—</a:t>
                      </a:r>
                      <a:endParaRPr lang="zh-CN" sz="1400" kern="100">
                        <a:effectLst/>
                        <a:latin typeface="Calibri"/>
                        <a:ea typeface="宋体"/>
                        <a:cs typeface="Times New Roman"/>
                      </a:endParaRPr>
                    </a:p>
                  </a:txBody>
                  <a:tcPr marL="56415" marR="56415" marT="0" marB="0"/>
                </a:tc>
                <a:tc vMerge="1">
                  <a:txBody>
                    <a:bodyPr/>
                    <a:lstStyle/>
                    <a:p>
                      <a:endParaRPr lang="zh-CN" altLang="en-US"/>
                    </a:p>
                  </a:txBody>
                  <a:tcPr/>
                </a:tc>
                <a:tc>
                  <a:txBody>
                    <a:bodyPr/>
                    <a:lstStyle/>
                    <a:p>
                      <a:pPr algn="ctr">
                        <a:spcAft>
                          <a:spcPts val="0"/>
                        </a:spcAft>
                      </a:pPr>
                      <a:r>
                        <a:rPr lang="zh-CN" sz="1400" kern="0">
                          <a:effectLst/>
                        </a:rPr>
                        <a:t>—</a:t>
                      </a:r>
                      <a:endParaRPr lang="zh-CN" sz="1400" kern="100">
                        <a:effectLst/>
                        <a:latin typeface="Calibri"/>
                        <a:ea typeface="宋体"/>
                        <a:cs typeface="Times New Roman"/>
                      </a:endParaRPr>
                    </a:p>
                  </a:txBody>
                  <a:tcPr marL="56415" marR="56415" marT="0" marB="0" anchor="ctr"/>
                </a:tc>
              </a:tr>
              <a:tr h="137902">
                <a:tc vMerge="1">
                  <a:txBody>
                    <a:bodyPr/>
                    <a:lstStyle/>
                    <a:p>
                      <a:endParaRPr lang="zh-CN" altLang="en-US"/>
                    </a:p>
                  </a:txBody>
                  <a:tcPr/>
                </a:tc>
                <a:tc>
                  <a:txBody>
                    <a:bodyPr/>
                    <a:lstStyle/>
                    <a:p>
                      <a:pPr algn="l">
                        <a:spcAft>
                          <a:spcPts val="0"/>
                        </a:spcAft>
                      </a:pPr>
                      <a:r>
                        <a:rPr lang="en-US" sz="1400" kern="0">
                          <a:effectLst/>
                        </a:rPr>
                        <a:t>2.1.3</a:t>
                      </a:r>
                      <a:r>
                        <a:rPr lang="zh-CN" sz="1400" kern="0">
                          <a:effectLst/>
                        </a:rPr>
                        <a:t>工作量（学期、年）</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zh-CN" sz="1400" kern="0">
                          <a:effectLst/>
                        </a:rPr>
                        <a:t>总课时</a:t>
                      </a:r>
                      <a:r>
                        <a:rPr lang="en-US" sz="1400" kern="0">
                          <a:effectLst/>
                        </a:rPr>
                        <a:t>/160</a:t>
                      </a:r>
                      <a:r>
                        <a:rPr lang="zh-CN" sz="1400" kern="0">
                          <a:effectLst/>
                        </a:rPr>
                        <a:t>）</a:t>
                      </a:r>
                      <a:r>
                        <a:rPr lang="en-US" sz="1400" kern="0">
                          <a:effectLst/>
                        </a:rPr>
                        <a:t>*10</a:t>
                      </a:r>
                      <a:r>
                        <a:rPr lang="zh-CN" sz="1400" kern="0">
                          <a:effectLst/>
                        </a:rPr>
                        <a:t>。最多不超过</a:t>
                      </a:r>
                      <a:r>
                        <a:rPr lang="en-US" sz="1400" kern="0">
                          <a:effectLst/>
                        </a:rPr>
                        <a:t>20</a:t>
                      </a:r>
                      <a:r>
                        <a:rPr lang="zh-CN" sz="1400" kern="0">
                          <a:effectLst/>
                        </a:rPr>
                        <a:t>分</a:t>
                      </a:r>
                      <a:endParaRPr lang="zh-CN" sz="1400" kern="100">
                        <a:effectLst/>
                        <a:latin typeface="Calibri"/>
                        <a:ea typeface="宋体"/>
                        <a:cs typeface="Times New Roman"/>
                      </a:endParaRPr>
                    </a:p>
                  </a:txBody>
                  <a:tcPr marL="56415" marR="56415" marT="0" marB="0"/>
                </a:tc>
                <a:tc vMerge="1">
                  <a:txBody>
                    <a:bodyPr/>
                    <a:lstStyle/>
                    <a:p>
                      <a:endParaRPr lang="zh-CN" altLang="en-US"/>
                    </a:p>
                  </a:txBody>
                  <a:tcPr/>
                </a:tc>
                <a:tc>
                  <a:txBody>
                    <a:bodyPr/>
                    <a:lstStyle/>
                    <a:p>
                      <a:pPr algn="just">
                        <a:spcAft>
                          <a:spcPts val="0"/>
                        </a:spcAft>
                      </a:pPr>
                      <a:r>
                        <a:rPr lang="zh-CN" sz="1400" kern="100">
                          <a:effectLst/>
                        </a:rPr>
                        <a:t>学期教学工作量低于</a:t>
                      </a:r>
                      <a:r>
                        <a:rPr lang="en-US" sz="1400" kern="100">
                          <a:effectLst/>
                        </a:rPr>
                        <a:t>160</a:t>
                      </a:r>
                      <a:r>
                        <a:rPr lang="zh-CN" sz="1400" kern="100">
                          <a:effectLst/>
                        </a:rPr>
                        <a:t>学时</a:t>
                      </a:r>
                      <a:endParaRPr lang="zh-CN" sz="1400" kern="100">
                        <a:effectLst/>
                        <a:latin typeface="Calibri"/>
                        <a:ea typeface="宋体"/>
                        <a:cs typeface="Times New Roman"/>
                      </a:endParaRPr>
                    </a:p>
                  </a:txBody>
                  <a:tcPr marL="56415" marR="56415" marT="0" marB="0" anchor="ctr"/>
                </a:tc>
              </a:tr>
              <a:tr h="181780">
                <a:tc vMerge="1">
                  <a:txBody>
                    <a:bodyPr/>
                    <a:lstStyle/>
                    <a:p>
                      <a:endParaRPr lang="zh-CN" altLang="en-US"/>
                    </a:p>
                  </a:txBody>
                  <a:tcPr/>
                </a:tc>
                <a:tc>
                  <a:txBody>
                    <a:bodyPr/>
                    <a:lstStyle/>
                    <a:p>
                      <a:pPr algn="l">
                        <a:spcAft>
                          <a:spcPts val="0"/>
                        </a:spcAft>
                      </a:pPr>
                      <a:r>
                        <a:rPr lang="en-US" sz="1400" kern="0">
                          <a:effectLst/>
                        </a:rPr>
                        <a:t>2.1.4</a:t>
                      </a:r>
                      <a:r>
                        <a:rPr lang="zh-CN" sz="1400" kern="0">
                          <a:effectLst/>
                        </a:rPr>
                        <a:t>课程数</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zh-CN" sz="1400" kern="0">
                          <a:effectLst/>
                        </a:rPr>
                        <a:t>—</a:t>
                      </a:r>
                      <a:endParaRPr lang="zh-CN" sz="1400" kern="100">
                        <a:effectLst/>
                        <a:latin typeface="Calibri"/>
                        <a:ea typeface="宋体"/>
                        <a:cs typeface="Times New Roman"/>
                      </a:endParaRPr>
                    </a:p>
                  </a:txBody>
                  <a:tcPr marL="56415" marR="56415" marT="0" marB="0"/>
                </a:tc>
                <a:tc vMerge="1">
                  <a:txBody>
                    <a:bodyPr/>
                    <a:lstStyle/>
                    <a:p>
                      <a:endParaRPr lang="zh-CN" altLang="en-US"/>
                    </a:p>
                  </a:txBody>
                  <a:tcPr/>
                </a:tc>
                <a:tc>
                  <a:txBody>
                    <a:bodyPr/>
                    <a:lstStyle/>
                    <a:p>
                      <a:pPr algn="ctr">
                        <a:spcAft>
                          <a:spcPts val="0"/>
                        </a:spcAft>
                      </a:pPr>
                      <a:r>
                        <a:rPr lang="zh-CN" sz="1400" kern="0">
                          <a:effectLst/>
                        </a:rPr>
                        <a:t>—</a:t>
                      </a:r>
                      <a:endParaRPr lang="zh-CN" sz="1400" kern="100">
                        <a:effectLst/>
                        <a:latin typeface="Calibri"/>
                        <a:ea typeface="宋体"/>
                        <a:cs typeface="Times New Roman"/>
                      </a:endParaRPr>
                    </a:p>
                  </a:txBody>
                  <a:tcPr marL="56415" marR="56415" marT="0" marB="0" anchor="ctr"/>
                </a:tc>
              </a:tr>
              <a:tr h="181780">
                <a:tc vMerge="1">
                  <a:txBody>
                    <a:bodyPr/>
                    <a:lstStyle/>
                    <a:p>
                      <a:endParaRPr lang="zh-CN" altLang="en-US"/>
                    </a:p>
                  </a:txBody>
                  <a:tcPr/>
                </a:tc>
                <a:tc>
                  <a:txBody>
                    <a:bodyPr/>
                    <a:lstStyle/>
                    <a:p>
                      <a:pPr algn="l">
                        <a:spcAft>
                          <a:spcPts val="0"/>
                        </a:spcAft>
                      </a:pPr>
                      <a:r>
                        <a:rPr lang="en-US" sz="1400" kern="0">
                          <a:effectLst/>
                        </a:rPr>
                        <a:t>2.1.5</a:t>
                      </a:r>
                      <a:r>
                        <a:rPr lang="zh-CN" sz="1400" kern="0">
                          <a:effectLst/>
                        </a:rPr>
                        <a:t>任课班级数</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zh-CN" sz="1400" kern="0">
                          <a:effectLst/>
                        </a:rPr>
                        <a:t>—</a:t>
                      </a:r>
                      <a:endParaRPr lang="zh-CN" sz="1400" kern="100">
                        <a:effectLst/>
                        <a:latin typeface="Calibri"/>
                        <a:ea typeface="宋体"/>
                        <a:cs typeface="Times New Roman"/>
                      </a:endParaRPr>
                    </a:p>
                  </a:txBody>
                  <a:tcPr marL="56415" marR="56415" marT="0" marB="0"/>
                </a:tc>
                <a:tc vMerge="1">
                  <a:txBody>
                    <a:bodyPr/>
                    <a:lstStyle/>
                    <a:p>
                      <a:endParaRPr lang="zh-CN" altLang="en-US"/>
                    </a:p>
                  </a:txBody>
                  <a:tcPr/>
                </a:tc>
                <a:tc>
                  <a:txBody>
                    <a:bodyPr/>
                    <a:lstStyle/>
                    <a:p>
                      <a:pPr algn="ctr">
                        <a:spcAft>
                          <a:spcPts val="0"/>
                        </a:spcAft>
                      </a:pPr>
                      <a:r>
                        <a:rPr lang="zh-CN" sz="1400" kern="0">
                          <a:effectLst/>
                        </a:rPr>
                        <a:t>—</a:t>
                      </a:r>
                      <a:endParaRPr lang="zh-CN" sz="1400" kern="100">
                        <a:effectLst/>
                        <a:latin typeface="Calibri"/>
                        <a:ea typeface="宋体"/>
                        <a:cs typeface="Times New Roman"/>
                      </a:endParaRPr>
                    </a:p>
                  </a:txBody>
                  <a:tcPr marL="56415" marR="56415" marT="0" marB="0" anchor="ctr"/>
                </a:tc>
              </a:tr>
              <a:tr h="181780">
                <a:tc vMerge="1">
                  <a:txBody>
                    <a:bodyPr/>
                    <a:lstStyle/>
                    <a:p>
                      <a:endParaRPr lang="zh-CN" altLang="en-US"/>
                    </a:p>
                  </a:txBody>
                  <a:tcPr/>
                </a:tc>
                <a:tc>
                  <a:txBody>
                    <a:bodyPr/>
                    <a:lstStyle/>
                    <a:p>
                      <a:pPr algn="l">
                        <a:spcAft>
                          <a:spcPts val="0"/>
                        </a:spcAft>
                      </a:pPr>
                      <a:r>
                        <a:rPr lang="en-US" sz="1400" kern="0">
                          <a:effectLst/>
                        </a:rPr>
                        <a:t>2.1.6</a:t>
                      </a:r>
                      <a:r>
                        <a:rPr lang="zh-CN" sz="1400" kern="0">
                          <a:effectLst/>
                        </a:rPr>
                        <a:t>任课学生数</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zh-CN" sz="1400" kern="0">
                          <a:effectLst/>
                        </a:rPr>
                        <a:t>—</a:t>
                      </a:r>
                      <a:endParaRPr lang="zh-CN" sz="1400" kern="100">
                        <a:effectLst/>
                        <a:latin typeface="Calibri"/>
                        <a:ea typeface="宋体"/>
                        <a:cs typeface="Times New Roman"/>
                      </a:endParaRPr>
                    </a:p>
                  </a:txBody>
                  <a:tcPr marL="56415" marR="56415" marT="0" marB="0"/>
                </a:tc>
                <a:tc vMerge="1">
                  <a:txBody>
                    <a:bodyPr/>
                    <a:lstStyle/>
                    <a:p>
                      <a:endParaRPr lang="zh-CN" altLang="en-US"/>
                    </a:p>
                  </a:txBody>
                  <a:tcPr/>
                </a:tc>
                <a:tc>
                  <a:txBody>
                    <a:bodyPr/>
                    <a:lstStyle/>
                    <a:p>
                      <a:pPr algn="ctr">
                        <a:spcAft>
                          <a:spcPts val="0"/>
                        </a:spcAft>
                      </a:pPr>
                      <a:r>
                        <a:rPr lang="zh-CN" sz="1400" kern="0">
                          <a:effectLst/>
                        </a:rPr>
                        <a:t>—</a:t>
                      </a:r>
                      <a:endParaRPr lang="zh-CN" sz="1400" kern="100">
                        <a:effectLst/>
                        <a:latin typeface="Calibri"/>
                        <a:ea typeface="宋体"/>
                        <a:cs typeface="Times New Roman"/>
                      </a:endParaRPr>
                    </a:p>
                  </a:txBody>
                  <a:tcPr marL="56415" marR="56415" marT="0" marB="0" anchor="ctr"/>
                </a:tc>
              </a:tr>
              <a:tr h="263268">
                <a:tc vMerge="1">
                  <a:txBody>
                    <a:bodyPr/>
                    <a:lstStyle/>
                    <a:p>
                      <a:endParaRPr lang="zh-CN" altLang="en-US"/>
                    </a:p>
                  </a:txBody>
                  <a:tcPr/>
                </a:tc>
                <a:tc>
                  <a:txBody>
                    <a:bodyPr/>
                    <a:lstStyle/>
                    <a:p>
                      <a:pPr algn="l">
                        <a:spcAft>
                          <a:spcPts val="0"/>
                        </a:spcAft>
                      </a:pPr>
                      <a:r>
                        <a:rPr lang="en-US" sz="1400" kern="0">
                          <a:effectLst/>
                        </a:rPr>
                        <a:t>2.1.7</a:t>
                      </a:r>
                      <a:r>
                        <a:rPr lang="zh-CN" sz="1400" kern="0">
                          <a:effectLst/>
                        </a:rPr>
                        <a:t>学生到课率</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zh-CN" sz="1400" kern="0">
                          <a:effectLst/>
                        </a:rPr>
                        <a:t>平均到课率低于</a:t>
                      </a:r>
                      <a:r>
                        <a:rPr lang="en-US" sz="1400" kern="0">
                          <a:effectLst/>
                        </a:rPr>
                        <a:t>85%</a:t>
                      </a:r>
                      <a:r>
                        <a:rPr lang="zh-CN" sz="1400" kern="0">
                          <a:effectLst/>
                        </a:rPr>
                        <a:t>记</a:t>
                      </a:r>
                      <a:r>
                        <a:rPr lang="en-US" sz="1400" kern="0">
                          <a:effectLst/>
                        </a:rPr>
                        <a:t>2</a:t>
                      </a:r>
                      <a:r>
                        <a:rPr lang="zh-CN" sz="1400" kern="0">
                          <a:effectLst/>
                        </a:rPr>
                        <a:t>分，</a:t>
                      </a:r>
                      <a:r>
                        <a:rPr lang="en-US" sz="1400" kern="0">
                          <a:effectLst/>
                        </a:rPr>
                        <a:t>86%-90%</a:t>
                      </a:r>
                      <a:r>
                        <a:rPr lang="zh-CN" sz="1400" kern="0">
                          <a:effectLst/>
                        </a:rPr>
                        <a:t>记</a:t>
                      </a:r>
                      <a:r>
                        <a:rPr lang="en-US" sz="1400" kern="0">
                          <a:effectLst/>
                        </a:rPr>
                        <a:t>3</a:t>
                      </a:r>
                      <a:r>
                        <a:rPr lang="zh-CN" sz="1400" kern="0">
                          <a:effectLst/>
                        </a:rPr>
                        <a:t>分；</a:t>
                      </a:r>
                      <a:r>
                        <a:rPr lang="en-US" sz="1400" kern="0">
                          <a:effectLst/>
                        </a:rPr>
                        <a:t>90%</a:t>
                      </a:r>
                      <a:r>
                        <a:rPr lang="zh-CN" sz="1400" kern="0">
                          <a:effectLst/>
                        </a:rPr>
                        <a:t>以上记</a:t>
                      </a:r>
                      <a:r>
                        <a:rPr lang="en-US" sz="1400" kern="0">
                          <a:effectLst/>
                        </a:rPr>
                        <a:t>5</a:t>
                      </a:r>
                      <a:r>
                        <a:rPr lang="zh-CN" sz="1400" kern="0">
                          <a:effectLst/>
                        </a:rPr>
                        <a:t>分</a:t>
                      </a:r>
                      <a:endParaRPr lang="zh-CN" sz="1400" kern="100">
                        <a:effectLst/>
                        <a:latin typeface="Calibri"/>
                        <a:ea typeface="宋体"/>
                        <a:cs typeface="Times New Roman"/>
                      </a:endParaRPr>
                    </a:p>
                  </a:txBody>
                  <a:tcPr marL="56415" marR="56415" marT="0" marB="0"/>
                </a:tc>
                <a:tc vMerge="1">
                  <a:txBody>
                    <a:bodyPr/>
                    <a:lstStyle/>
                    <a:p>
                      <a:endParaRPr lang="zh-CN" altLang="en-US"/>
                    </a:p>
                  </a:txBody>
                  <a:tcPr/>
                </a:tc>
                <a:tc>
                  <a:txBody>
                    <a:bodyPr/>
                    <a:lstStyle/>
                    <a:p>
                      <a:pPr algn="ctr">
                        <a:spcAft>
                          <a:spcPts val="0"/>
                        </a:spcAft>
                      </a:pPr>
                      <a:r>
                        <a:rPr lang="zh-CN" sz="1400" kern="0">
                          <a:effectLst/>
                        </a:rPr>
                        <a:t>—</a:t>
                      </a:r>
                      <a:endParaRPr lang="zh-CN" sz="1400" kern="100">
                        <a:effectLst/>
                        <a:latin typeface="Calibri"/>
                        <a:ea typeface="宋体"/>
                        <a:cs typeface="Times New Roman"/>
                      </a:endParaRPr>
                    </a:p>
                  </a:txBody>
                  <a:tcPr marL="56415" marR="56415" marT="0" marB="0" anchor="ctr"/>
                </a:tc>
              </a:tr>
              <a:tr h="273193">
                <a:tc vMerge="1">
                  <a:txBody>
                    <a:bodyPr/>
                    <a:lstStyle/>
                    <a:p>
                      <a:endParaRPr lang="zh-CN" altLang="en-US"/>
                    </a:p>
                  </a:txBody>
                  <a:tcPr/>
                </a:tc>
                <a:tc>
                  <a:txBody>
                    <a:bodyPr/>
                    <a:lstStyle/>
                    <a:p>
                      <a:pPr algn="l">
                        <a:spcAft>
                          <a:spcPts val="0"/>
                        </a:spcAft>
                      </a:pPr>
                      <a:r>
                        <a:rPr lang="en-US" sz="1400" kern="0">
                          <a:effectLst/>
                        </a:rPr>
                        <a:t>2.1.8</a:t>
                      </a:r>
                      <a:r>
                        <a:rPr lang="zh-CN" sz="1400" kern="0">
                          <a:effectLst/>
                        </a:rPr>
                        <a:t>课堂活跃度</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zh-CN" sz="1400" kern="0">
                          <a:effectLst/>
                        </a:rPr>
                        <a:t>平均课堂活跃度低于</a:t>
                      </a:r>
                      <a:r>
                        <a:rPr lang="en-US" sz="1400" kern="0">
                          <a:effectLst/>
                        </a:rPr>
                        <a:t>80%</a:t>
                      </a:r>
                      <a:r>
                        <a:rPr lang="zh-CN" sz="1400" kern="0">
                          <a:effectLst/>
                        </a:rPr>
                        <a:t>记</a:t>
                      </a:r>
                      <a:r>
                        <a:rPr lang="en-US" sz="1400" kern="0">
                          <a:effectLst/>
                        </a:rPr>
                        <a:t>2</a:t>
                      </a:r>
                      <a:r>
                        <a:rPr lang="zh-CN" sz="1400" kern="0">
                          <a:effectLst/>
                        </a:rPr>
                        <a:t>分，</a:t>
                      </a:r>
                      <a:r>
                        <a:rPr lang="en-US" sz="1400" kern="0">
                          <a:effectLst/>
                        </a:rPr>
                        <a:t>80%-90%</a:t>
                      </a:r>
                      <a:r>
                        <a:rPr lang="zh-CN" sz="1400" kern="0">
                          <a:effectLst/>
                        </a:rPr>
                        <a:t>记</a:t>
                      </a:r>
                      <a:r>
                        <a:rPr lang="en-US" sz="1400" kern="0">
                          <a:effectLst/>
                        </a:rPr>
                        <a:t>3</a:t>
                      </a:r>
                      <a:r>
                        <a:rPr lang="zh-CN" sz="1400" kern="0">
                          <a:effectLst/>
                        </a:rPr>
                        <a:t>分；</a:t>
                      </a:r>
                      <a:r>
                        <a:rPr lang="en-US" sz="1400" kern="0">
                          <a:effectLst/>
                        </a:rPr>
                        <a:t>90%</a:t>
                      </a:r>
                      <a:r>
                        <a:rPr lang="zh-CN" sz="1400" kern="0">
                          <a:effectLst/>
                        </a:rPr>
                        <a:t>以上记</a:t>
                      </a:r>
                      <a:r>
                        <a:rPr lang="en-US" sz="1400" kern="0">
                          <a:effectLst/>
                        </a:rPr>
                        <a:t>5</a:t>
                      </a:r>
                      <a:r>
                        <a:rPr lang="zh-CN" sz="1400" kern="0">
                          <a:effectLst/>
                        </a:rPr>
                        <a:t>分</a:t>
                      </a:r>
                      <a:endParaRPr lang="zh-CN" sz="1400" kern="100">
                        <a:effectLst/>
                        <a:latin typeface="Calibri"/>
                        <a:ea typeface="宋体"/>
                        <a:cs typeface="Times New Roman"/>
                      </a:endParaRPr>
                    </a:p>
                  </a:txBody>
                  <a:tcPr marL="56415" marR="56415" marT="0" marB="0"/>
                </a:tc>
                <a:tc vMerge="1">
                  <a:txBody>
                    <a:bodyPr/>
                    <a:lstStyle/>
                    <a:p>
                      <a:endParaRPr lang="zh-CN" altLang="en-US"/>
                    </a:p>
                  </a:txBody>
                  <a:tcPr/>
                </a:tc>
                <a:tc>
                  <a:txBody>
                    <a:bodyPr/>
                    <a:lstStyle/>
                    <a:p>
                      <a:pPr algn="just">
                        <a:spcAft>
                          <a:spcPts val="0"/>
                        </a:spcAft>
                      </a:pPr>
                      <a:r>
                        <a:rPr lang="zh-CN" sz="1400" kern="100">
                          <a:effectLst/>
                        </a:rPr>
                        <a:t>活跃度低于</a:t>
                      </a:r>
                      <a:r>
                        <a:rPr lang="en-US" sz="1400" kern="100">
                          <a:effectLst/>
                        </a:rPr>
                        <a:t>75%</a:t>
                      </a:r>
                      <a:endParaRPr lang="zh-CN" sz="1400" kern="100">
                        <a:effectLst/>
                        <a:latin typeface="Calibri"/>
                        <a:ea typeface="宋体"/>
                        <a:cs typeface="Times New Roman"/>
                      </a:endParaRPr>
                    </a:p>
                  </a:txBody>
                  <a:tcPr marL="56415" marR="56415" marT="0" marB="0" anchor="ctr"/>
                </a:tc>
              </a:tr>
              <a:tr h="263268">
                <a:tc vMerge="1">
                  <a:txBody>
                    <a:bodyPr/>
                    <a:lstStyle/>
                    <a:p>
                      <a:endParaRPr lang="zh-CN" altLang="en-US"/>
                    </a:p>
                  </a:txBody>
                  <a:tcPr/>
                </a:tc>
                <a:tc>
                  <a:txBody>
                    <a:bodyPr/>
                    <a:lstStyle/>
                    <a:p>
                      <a:pPr algn="l">
                        <a:spcAft>
                          <a:spcPts val="0"/>
                        </a:spcAft>
                      </a:pPr>
                      <a:r>
                        <a:rPr lang="en-US" sz="1400" kern="0">
                          <a:effectLst/>
                        </a:rPr>
                        <a:t>2.1.9</a:t>
                      </a:r>
                      <a:r>
                        <a:rPr lang="zh-CN" sz="1400" kern="0">
                          <a:effectLst/>
                        </a:rPr>
                        <a:t>课堂满意度</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zh-CN" sz="1400" kern="0">
                          <a:effectLst/>
                        </a:rPr>
                        <a:t>平均课堂满意度低于</a:t>
                      </a:r>
                      <a:r>
                        <a:rPr lang="en-US" sz="1400" kern="0">
                          <a:effectLst/>
                        </a:rPr>
                        <a:t>85%</a:t>
                      </a:r>
                      <a:r>
                        <a:rPr lang="zh-CN" sz="1400" kern="0">
                          <a:effectLst/>
                        </a:rPr>
                        <a:t>记</a:t>
                      </a:r>
                      <a:r>
                        <a:rPr lang="en-US" sz="1400" kern="0">
                          <a:effectLst/>
                        </a:rPr>
                        <a:t>2</a:t>
                      </a:r>
                      <a:r>
                        <a:rPr lang="zh-CN" sz="1400" kern="0">
                          <a:effectLst/>
                        </a:rPr>
                        <a:t>分，</a:t>
                      </a:r>
                      <a:r>
                        <a:rPr lang="en-US" sz="1400" kern="0">
                          <a:effectLst/>
                        </a:rPr>
                        <a:t>86%-90%</a:t>
                      </a:r>
                      <a:r>
                        <a:rPr lang="zh-CN" sz="1400" kern="0">
                          <a:effectLst/>
                        </a:rPr>
                        <a:t>记</a:t>
                      </a:r>
                      <a:r>
                        <a:rPr lang="en-US" sz="1400" kern="0">
                          <a:effectLst/>
                        </a:rPr>
                        <a:t>3</a:t>
                      </a:r>
                      <a:r>
                        <a:rPr lang="zh-CN" sz="1400" kern="0">
                          <a:effectLst/>
                        </a:rPr>
                        <a:t>分；</a:t>
                      </a:r>
                      <a:r>
                        <a:rPr lang="en-US" sz="1400" kern="0">
                          <a:effectLst/>
                        </a:rPr>
                        <a:t>90%</a:t>
                      </a:r>
                      <a:r>
                        <a:rPr lang="zh-CN" sz="1400" kern="0">
                          <a:effectLst/>
                        </a:rPr>
                        <a:t>以上记</a:t>
                      </a:r>
                      <a:r>
                        <a:rPr lang="en-US" sz="1400" kern="0">
                          <a:effectLst/>
                        </a:rPr>
                        <a:t>5</a:t>
                      </a:r>
                      <a:r>
                        <a:rPr lang="zh-CN" sz="1400" kern="0">
                          <a:effectLst/>
                        </a:rPr>
                        <a:t>分</a:t>
                      </a:r>
                      <a:endParaRPr lang="zh-CN" sz="1400" kern="100">
                        <a:effectLst/>
                        <a:latin typeface="Calibri"/>
                        <a:ea typeface="宋体"/>
                        <a:cs typeface="Times New Roman"/>
                      </a:endParaRPr>
                    </a:p>
                  </a:txBody>
                  <a:tcPr marL="56415" marR="56415" marT="0" marB="0"/>
                </a:tc>
                <a:tc vMerge="1">
                  <a:txBody>
                    <a:bodyPr/>
                    <a:lstStyle/>
                    <a:p>
                      <a:endParaRPr lang="zh-CN" altLang="en-US"/>
                    </a:p>
                  </a:txBody>
                  <a:tcPr/>
                </a:tc>
                <a:tc>
                  <a:txBody>
                    <a:bodyPr/>
                    <a:lstStyle/>
                    <a:p>
                      <a:pPr algn="just">
                        <a:spcAft>
                          <a:spcPts val="0"/>
                        </a:spcAft>
                      </a:pPr>
                      <a:r>
                        <a:rPr lang="zh-CN" sz="1400" kern="100">
                          <a:effectLst/>
                        </a:rPr>
                        <a:t>满意度低于</a:t>
                      </a:r>
                      <a:r>
                        <a:rPr lang="en-US" sz="1400" kern="100">
                          <a:effectLst/>
                        </a:rPr>
                        <a:t>80%</a:t>
                      </a:r>
                      <a:endParaRPr lang="zh-CN" sz="1400" kern="100">
                        <a:effectLst/>
                        <a:latin typeface="Calibri"/>
                        <a:ea typeface="宋体"/>
                        <a:cs typeface="Times New Roman"/>
                      </a:endParaRPr>
                    </a:p>
                  </a:txBody>
                  <a:tcPr marL="56415" marR="56415" marT="0" marB="0" anchor="ctr"/>
                </a:tc>
              </a:tr>
              <a:tr h="325951">
                <a:tc vMerge="1">
                  <a:txBody>
                    <a:bodyPr/>
                    <a:lstStyle/>
                    <a:p>
                      <a:endParaRPr lang="zh-CN" altLang="en-US"/>
                    </a:p>
                  </a:txBody>
                  <a:tcPr/>
                </a:tc>
                <a:tc>
                  <a:txBody>
                    <a:bodyPr/>
                    <a:lstStyle/>
                    <a:p>
                      <a:pPr algn="l">
                        <a:spcAft>
                          <a:spcPts val="0"/>
                        </a:spcAft>
                      </a:pPr>
                      <a:r>
                        <a:rPr lang="en-US" sz="1400" kern="0">
                          <a:effectLst/>
                        </a:rPr>
                        <a:t>2.1.10</a:t>
                      </a:r>
                      <a:r>
                        <a:rPr lang="zh-CN" sz="1400" kern="0">
                          <a:effectLst/>
                        </a:rPr>
                        <a:t>督导评价</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en-US" sz="1400" kern="0">
                          <a:effectLst/>
                        </a:rPr>
                        <a:t>80</a:t>
                      </a:r>
                      <a:r>
                        <a:rPr lang="zh-CN" sz="1400" kern="0">
                          <a:effectLst/>
                        </a:rPr>
                        <a:t>分以下记</a:t>
                      </a:r>
                      <a:r>
                        <a:rPr lang="en-US" sz="1400" kern="0">
                          <a:effectLst/>
                        </a:rPr>
                        <a:t>2</a:t>
                      </a:r>
                      <a:r>
                        <a:rPr lang="zh-CN" sz="1400" kern="0">
                          <a:effectLst/>
                        </a:rPr>
                        <a:t>分；</a:t>
                      </a:r>
                      <a:r>
                        <a:rPr lang="en-US" sz="1400" kern="0">
                          <a:effectLst/>
                        </a:rPr>
                        <a:t>81-89</a:t>
                      </a:r>
                      <a:r>
                        <a:rPr lang="zh-CN" sz="1400" kern="0">
                          <a:effectLst/>
                        </a:rPr>
                        <a:t>分记</a:t>
                      </a:r>
                      <a:r>
                        <a:rPr lang="en-US" sz="1400" kern="0">
                          <a:effectLst/>
                        </a:rPr>
                        <a:t>3</a:t>
                      </a:r>
                      <a:r>
                        <a:rPr lang="zh-CN" sz="1400" kern="0">
                          <a:effectLst/>
                        </a:rPr>
                        <a:t>分；</a:t>
                      </a:r>
                      <a:r>
                        <a:rPr lang="en-US" sz="1400" kern="0">
                          <a:effectLst/>
                        </a:rPr>
                        <a:t>90</a:t>
                      </a:r>
                      <a:r>
                        <a:rPr lang="zh-CN" sz="1400" kern="0">
                          <a:effectLst/>
                        </a:rPr>
                        <a:t>分以上记</a:t>
                      </a:r>
                      <a:r>
                        <a:rPr lang="en-US" sz="1400" kern="0">
                          <a:effectLst/>
                        </a:rPr>
                        <a:t>5</a:t>
                      </a:r>
                      <a:r>
                        <a:rPr lang="zh-CN" sz="1400" kern="0">
                          <a:effectLst/>
                        </a:rPr>
                        <a:t>分</a:t>
                      </a:r>
                      <a:endParaRPr lang="zh-CN" sz="1400" kern="100">
                        <a:effectLst/>
                        <a:latin typeface="Calibri"/>
                        <a:ea typeface="宋体"/>
                        <a:cs typeface="Times New Roman"/>
                      </a:endParaRPr>
                    </a:p>
                  </a:txBody>
                  <a:tcPr marL="56415" marR="56415" marT="0" marB="0"/>
                </a:tc>
                <a:tc vMerge="1">
                  <a:txBody>
                    <a:bodyPr/>
                    <a:lstStyle/>
                    <a:p>
                      <a:endParaRPr lang="zh-CN" altLang="en-US"/>
                    </a:p>
                  </a:txBody>
                  <a:tcPr/>
                </a:tc>
                <a:tc>
                  <a:txBody>
                    <a:bodyPr/>
                    <a:lstStyle/>
                    <a:p>
                      <a:pPr algn="just">
                        <a:spcAft>
                          <a:spcPts val="0"/>
                        </a:spcAft>
                      </a:pPr>
                      <a:r>
                        <a:rPr lang="zh-CN" sz="1400" kern="100">
                          <a:effectLst/>
                        </a:rPr>
                        <a:t>督导评价低于</a:t>
                      </a:r>
                      <a:r>
                        <a:rPr lang="en-US" sz="1400" kern="100">
                          <a:effectLst/>
                        </a:rPr>
                        <a:t>80</a:t>
                      </a:r>
                      <a:r>
                        <a:rPr lang="zh-CN" sz="1400" kern="100">
                          <a:effectLst/>
                        </a:rPr>
                        <a:t>分</a:t>
                      </a:r>
                      <a:endParaRPr lang="zh-CN" sz="1400" kern="100">
                        <a:effectLst/>
                        <a:latin typeface="Calibri"/>
                        <a:ea typeface="宋体"/>
                        <a:cs typeface="Times New Roman"/>
                      </a:endParaRPr>
                    </a:p>
                  </a:txBody>
                  <a:tcPr marL="56415" marR="56415" marT="0" marB="0" anchor="ctr"/>
                </a:tc>
              </a:tr>
              <a:tr h="269014">
                <a:tc vMerge="1">
                  <a:txBody>
                    <a:bodyPr/>
                    <a:lstStyle/>
                    <a:p>
                      <a:endParaRPr lang="zh-CN" altLang="en-US"/>
                    </a:p>
                  </a:txBody>
                  <a:tcPr/>
                </a:tc>
                <a:tc>
                  <a:txBody>
                    <a:bodyPr/>
                    <a:lstStyle/>
                    <a:p>
                      <a:pPr algn="l">
                        <a:spcAft>
                          <a:spcPts val="0"/>
                        </a:spcAft>
                      </a:pPr>
                      <a:r>
                        <a:rPr lang="en-US" sz="1400" kern="0">
                          <a:effectLst/>
                        </a:rPr>
                        <a:t>2.1.11</a:t>
                      </a:r>
                      <a:r>
                        <a:rPr lang="zh-CN" sz="1400" kern="0">
                          <a:effectLst/>
                        </a:rPr>
                        <a:t>学生评价</a:t>
                      </a:r>
                      <a:endParaRPr lang="zh-CN" sz="1400" kern="100">
                        <a:effectLst/>
                        <a:latin typeface="Calibri"/>
                        <a:ea typeface="宋体"/>
                        <a:cs typeface="Times New Roman"/>
                      </a:endParaRPr>
                    </a:p>
                  </a:txBody>
                  <a:tcPr marL="56415" marR="56415" marT="0" marB="0" anchor="ctr"/>
                </a:tc>
                <a:tc>
                  <a:txBody>
                    <a:bodyPr/>
                    <a:lstStyle/>
                    <a:p>
                      <a:pPr algn="l">
                        <a:spcAft>
                          <a:spcPts val="0"/>
                        </a:spcAft>
                      </a:pPr>
                      <a:r>
                        <a:rPr lang="en-US" sz="1400" kern="0">
                          <a:effectLst/>
                        </a:rPr>
                        <a:t>85</a:t>
                      </a:r>
                      <a:r>
                        <a:rPr lang="zh-CN" sz="1400" kern="0">
                          <a:effectLst/>
                        </a:rPr>
                        <a:t>分以下记</a:t>
                      </a:r>
                      <a:r>
                        <a:rPr lang="en-US" sz="1400" kern="0">
                          <a:effectLst/>
                        </a:rPr>
                        <a:t>2</a:t>
                      </a:r>
                      <a:r>
                        <a:rPr lang="zh-CN" sz="1400" kern="0">
                          <a:effectLst/>
                        </a:rPr>
                        <a:t>分；</a:t>
                      </a:r>
                      <a:r>
                        <a:rPr lang="en-US" sz="1400" kern="0">
                          <a:effectLst/>
                        </a:rPr>
                        <a:t>86-94</a:t>
                      </a:r>
                      <a:r>
                        <a:rPr lang="zh-CN" sz="1400" kern="0">
                          <a:effectLst/>
                        </a:rPr>
                        <a:t>分记</a:t>
                      </a:r>
                      <a:r>
                        <a:rPr lang="en-US" sz="1400" kern="0">
                          <a:effectLst/>
                        </a:rPr>
                        <a:t>3</a:t>
                      </a:r>
                      <a:r>
                        <a:rPr lang="zh-CN" sz="1400" kern="0">
                          <a:effectLst/>
                        </a:rPr>
                        <a:t>分；</a:t>
                      </a:r>
                      <a:r>
                        <a:rPr lang="en-US" sz="1400" kern="0">
                          <a:effectLst/>
                        </a:rPr>
                        <a:t>95</a:t>
                      </a:r>
                      <a:r>
                        <a:rPr lang="zh-CN" sz="1400" kern="0">
                          <a:effectLst/>
                        </a:rPr>
                        <a:t>分以上记</a:t>
                      </a:r>
                      <a:r>
                        <a:rPr lang="en-US" sz="1400" kern="0">
                          <a:effectLst/>
                        </a:rPr>
                        <a:t>5</a:t>
                      </a:r>
                      <a:r>
                        <a:rPr lang="zh-CN" sz="1400" kern="0">
                          <a:effectLst/>
                        </a:rPr>
                        <a:t>分</a:t>
                      </a:r>
                      <a:endParaRPr lang="zh-CN" sz="1400" kern="100">
                        <a:effectLst/>
                        <a:latin typeface="Calibri"/>
                        <a:ea typeface="宋体"/>
                        <a:cs typeface="Times New Roman"/>
                      </a:endParaRPr>
                    </a:p>
                  </a:txBody>
                  <a:tcPr marL="56415" marR="56415" marT="0" marB="0"/>
                </a:tc>
                <a:tc vMerge="1">
                  <a:txBody>
                    <a:bodyPr/>
                    <a:lstStyle/>
                    <a:p>
                      <a:endParaRPr lang="zh-CN" altLang="en-US"/>
                    </a:p>
                  </a:txBody>
                  <a:tcPr/>
                </a:tc>
                <a:tc>
                  <a:txBody>
                    <a:bodyPr/>
                    <a:lstStyle/>
                    <a:p>
                      <a:pPr algn="just">
                        <a:spcAft>
                          <a:spcPts val="0"/>
                        </a:spcAft>
                      </a:pPr>
                      <a:r>
                        <a:rPr lang="zh-CN" sz="1400" kern="100">
                          <a:effectLst/>
                        </a:rPr>
                        <a:t>学生评教低于</a:t>
                      </a:r>
                      <a:r>
                        <a:rPr lang="en-US" sz="1400" kern="100">
                          <a:effectLst/>
                        </a:rPr>
                        <a:t>85</a:t>
                      </a:r>
                      <a:r>
                        <a:rPr lang="zh-CN" sz="1400" kern="100">
                          <a:effectLst/>
                        </a:rPr>
                        <a:t>分</a:t>
                      </a:r>
                      <a:endParaRPr lang="zh-CN" sz="1400" kern="100">
                        <a:effectLst/>
                        <a:latin typeface="Calibri"/>
                        <a:ea typeface="宋体"/>
                        <a:cs typeface="Times New Roman"/>
                      </a:endParaRPr>
                    </a:p>
                  </a:txBody>
                  <a:tcPr marL="56415" marR="56415" marT="0" marB="0" anchor="ctr"/>
                </a:tc>
              </a:tr>
              <a:tr h="143126">
                <a:tc vMerge="1">
                  <a:txBody>
                    <a:bodyPr/>
                    <a:lstStyle/>
                    <a:p>
                      <a:endParaRPr lang="zh-CN" altLang="en-US"/>
                    </a:p>
                  </a:txBody>
                  <a:tcPr/>
                </a:tc>
                <a:tc>
                  <a:txBody>
                    <a:bodyPr/>
                    <a:lstStyle/>
                    <a:p>
                      <a:pPr algn="l">
                        <a:spcAft>
                          <a:spcPts val="0"/>
                        </a:spcAft>
                      </a:pPr>
                      <a:r>
                        <a:rPr lang="en-US" sz="1400" kern="0">
                          <a:effectLst/>
                        </a:rPr>
                        <a:t>2.1.12</a:t>
                      </a:r>
                      <a:r>
                        <a:rPr lang="zh-CN" sz="1400" kern="0">
                          <a:effectLst/>
                        </a:rPr>
                        <a:t>调代课</a:t>
                      </a:r>
                      <a:endParaRPr lang="zh-CN" sz="1400" kern="100">
                        <a:effectLst/>
                        <a:latin typeface="Calibri"/>
                        <a:ea typeface="宋体"/>
                        <a:cs typeface="Times New Roman"/>
                      </a:endParaRPr>
                    </a:p>
                  </a:txBody>
                  <a:tcPr marL="56415" marR="56415" marT="0" marB="0" anchor="ctr"/>
                </a:tc>
                <a:tc>
                  <a:txBody>
                    <a:bodyPr/>
                    <a:lstStyle/>
                    <a:p>
                      <a:pPr algn="just">
                        <a:spcAft>
                          <a:spcPts val="0"/>
                        </a:spcAft>
                      </a:pPr>
                      <a:r>
                        <a:rPr lang="zh-CN" sz="1400" kern="0">
                          <a:effectLst/>
                        </a:rPr>
                        <a:t>每调代课</a:t>
                      </a:r>
                      <a:r>
                        <a:rPr lang="en-US" sz="1400" kern="0">
                          <a:effectLst/>
                        </a:rPr>
                        <a:t>1</a:t>
                      </a:r>
                      <a:r>
                        <a:rPr lang="zh-CN" sz="1400" kern="0">
                          <a:effectLst/>
                        </a:rPr>
                        <a:t>次减</a:t>
                      </a:r>
                      <a:r>
                        <a:rPr lang="en-US" sz="1400" kern="0">
                          <a:effectLst/>
                        </a:rPr>
                        <a:t>2</a:t>
                      </a:r>
                      <a:r>
                        <a:rPr lang="zh-CN" sz="1400" kern="0">
                          <a:effectLst/>
                        </a:rPr>
                        <a:t>分</a:t>
                      </a:r>
                      <a:endParaRPr lang="zh-CN" sz="1400" kern="100">
                        <a:effectLst/>
                        <a:latin typeface="Calibri"/>
                        <a:ea typeface="宋体"/>
                        <a:cs typeface="Times New Roman"/>
                      </a:endParaRPr>
                    </a:p>
                  </a:txBody>
                  <a:tcPr marL="56415" marR="56415" marT="0" marB="0" anchor="ctr"/>
                </a:tc>
                <a:tc vMerge="1">
                  <a:txBody>
                    <a:bodyPr/>
                    <a:lstStyle/>
                    <a:p>
                      <a:endParaRPr lang="zh-CN" altLang="en-US"/>
                    </a:p>
                  </a:txBody>
                  <a:tcPr/>
                </a:tc>
                <a:tc>
                  <a:txBody>
                    <a:bodyPr/>
                    <a:lstStyle/>
                    <a:p>
                      <a:pPr algn="just">
                        <a:spcAft>
                          <a:spcPts val="0"/>
                        </a:spcAft>
                      </a:pPr>
                      <a:r>
                        <a:rPr lang="zh-CN" sz="1400" kern="100">
                          <a:effectLst/>
                        </a:rPr>
                        <a:t>本学期调代课次数超过</a:t>
                      </a:r>
                      <a:r>
                        <a:rPr lang="en-US" sz="1400" kern="100">
                          <a:effectLst/>
                        </a:rPr>
                        <a:t>5</a:t>
                      </a:r>
                      <a:r>
                        <a:rPr lang="zh-CN" sz="1400" kern="100">
                          <a:effectLst/>
                        </a:rPr>
                        <a:t>次</a:t>
                      </a:r>
                      <a:endParaRPr lang="zh-CN" sz="1400" kern="100">
                        <a:effectLst/>
                        <a:latin typeface="Calibri"/>
                        <a:ea typeface="宋体"/>
                        <a:cs typeface="Times New Roman"/>
                      </a:endParaRPr>
                    </a:p>
                  </a:txBody>
                  <a:tcPr marL="56415" marR="56415" marT="0" marB="0" anchor="ctr"/>
                </a:tc>
              </a:tr>
              <a:tr h="131634">
                <a:tc vMerge="1">
                  <a:txBody>
                    <a:bodyPr/>
                    <a:lstStyle/>
                    <a:p>
                      <a:endParaRPr lang="zh-CN" altLang="en-US"/>
                    </a:p>
                  </a:txBody>
                  <a:tcPr/>
                </a:tc>
                <a:tc>
                  <a:txBody>
                    <a:bodyPr/>
                    <a:lstStyle/>
                    <a:p>
                      <a:pPr algn="l">
                        <a:spcAft>
                          <a:spcPts val="0"/>
                        </a:spcAft>
                      </a:pPr>
                      <a:r>
                        <a:rPr lang="en-US" sz="1400" kern="0">
                          <a:effectLst/>
                        </a:rPr>
                        <a:t>2.1.13</a:t>
                      </a:r>
                      <a:r>
                        <a:rPr lang="zh-CN" sz="1400" kern="0">
                          <a:effectLst/>
                        </a:rPr>
                        <a:t>教学事故</a:t>
                      </a:r>
                      <a:endParaRPr lang="zh-CN" sz="1400" kern="100">
                        <a:effectLst/>
                        <a:latin typeface="Calibri"/>
                        <a:ea typeface="宋体"/>
                        <a:cs typeface="Times New Roman"/>
                      </a:endParaRPr>
                    </a:p>
                  </a:txBody>
                  <a:tcPr marL="56415" marR="56415" marT="0" marB="0" anchor="ctr"/>
                </a:tc>
                <a:tc>
                  <a:txBody>
                    <a:bodyPr/>
                    <a:lstStyle/>
                    <a:p>
                      <a:pPr algn="just">
                        <a:spcAft>
                          <a:spcPts val="0"/>
                        </a:spcAft>
                      </a:pPr>
                      <a:r>
                        <a:rPr lang="zh-CN" sz="1400" kern="0">
                          <a:effectLst/>
                        </a:rPr>
                        <a:t>Ⅰ级减</a:t>
                      </a:r>
                      <a:r>
                        <a:rPr lang="en-US" sz="1400" kern="0">
                          <a:effectLst/>
                        </a:rPr>
                        <a:t>10</a:t>
                      </a:r>
                      <a:r>
                        <a:rPr lang="zh-CN" sz="1400" kern="0">
                          <a:effectLst/>
                        </a:rPr>
                        <a:t>分；Ⅱ级减</a:t>
                      </a:r>
                      <a:r>
                        <a:rPr lang="en-US" sz="1400" kern="0">
                          <a:effectLst/>
                        </a:rPr>
                        <a:t>8</a:t>
                      </a:r>
                      <a:r>
                        <a:rPr lang="zh-CN" sz="1400" kern="0">
                          <a:effectLst/>
                        </a:rPr>
                        <a:t>分；Ⅲ级减</a:t>
                      </a:r>
                      <a:r>
                        <a:rPr lang="en-US" sz="1400" kern="0">
                          <a:effectLst/>
                        </a:rPr>
                        <a:t>6</a:t>
                      </a:r>
                      <a:r>
                        <a:rPr lang="zh-CN" sz="1400" kern="0">
                          <a:effectLst/>
                        </a:rPr>
                        <a:t>分</a:t>
                      </a:r>
                      <a:endParaRPr lang="zh-CN" sz="1400" kern="100">
                        <a:effectLst/>
                        <a:latin typeface="Calibri"/>
                        <a:ea typeface="宋体"/>
                        <a:cs typeface="Times New Roman"/>
                      </a:endParaRPr>
                    </a:p>
                  </a:txBody>
                  <a:tcPr marL="56415" marR="56415" marT="0" marB="0" anchor="ctr"/>
                </a:tc>
                <a:tc vMerge="1">
                  <a:txBody>
                    <a:bodyPr/>
                    <a:lstStyle/>
                    <a:p>
                      <a:endParaRPr lang="zh-CN" altLang="en-US"/>
                    </a:p>
                  </a:txBody>
                  <a:tcPr/>
                </a:tc>
                <a:tc>
                  <a:txBody>
                    <a:bodyPr/>
                    <a:lstStyle/>
                    <a:p>
                      <a:pPr algn="just">
                        <a:spcAft>
                          <a:spcPts val="0"/>
                        </a:spcAft>
                      </a:pPr>
                      <a:r>
                        <a:rPr lang="zh-CN" sz="1400" kern="100" dirty="0">
                          <a:effectLst/>
                        </a:rPr>
                        <a:t>本学期出现教学事故</a:t>
                      </a:r>
                      <a:endParaRPr lang="zh-CN" sz="1400" kern="100" dirty="0">
                        <a:effectLst/>
                        <a:latin typeface="Calibri"/>
                        <a:ea typeface="宋体"/>
                        <a:cs typeface="Times New Roman"/>
                      </a:endParaRPr>
                    </a:p>
                  </a:txBody>
                  <a:tcPr marL="56415" marR="56415" marT="0" marB="0" anchor="ctr"/>
                </a:tc>
              </a:tr>
            </a:tbl>
          </a:graphicData>
        </a:graphic>
      </p:graphicFrame>
      <p:grpSp>
        <p:nvGrpSpPr>
          <p:cNvPr id="22" name="组合 1"/>
          <p:cNvGrpSpPr>
            <a:grpSpLocks/>
          </p:cNvGrpSpPr>
          <p:nvPr/>
        </p:nvGrpSpPr>
        <p:grpSpPr bwMode="auto">
          <a:xfrm>
            <a:off x="3935261" y="107181"/>
            <a:ext cx="7704561" cy="428725"/>
            <a:chOff x="3935413" y="269875"/>
            <a:chExt cx="6121400" cy="428625"/>
          </a:xfrm>
        </p:grpSpPr>
        <p:sp>
          <p:nvSpPr>
            <p:cNvPr id="23"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4"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5"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26"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27"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诊断与改进</a:t>
              </a:r>
              <a:endParaRPr lang="zh-CN" altLang="en-US" dirty="0">
                <a:solidFill>
                  <a:schemeClr val="bg1"/>
                </a:solidFill>
                <a:latin typeface="微软雅黑" pitchFamily="34" charset="-122"/>
                <a:ea typeface="微软雅黑" pitchFamily="34" charset="-122"/>
              </a:endParaRPr>
            </a:p>
          </p:txBody>
        </p:sp>
        <p:sp>
          <p:nvSpPr>
            <p:cNvPr id="28"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监测与预警</a:t>
              </a:r>
              <a:endParaRPr lang="zh-CN" altLang="en-US" dirty="0">
                <a:solidFill>
                  <a:srgbClr val="FFFF00"/>
                </a:solidFill>
                <a:latin typeface="微软雅黑" pitchFamily="34" charset="-122"/>
                <a:ea typeface="微软雅黑" pitchFamily="34" charset="-122"/>
              </a:endParaRPr>
            </a:p>
          </p:txBody>
        </p:sp>
      </p:grpSp>
      <p:sp>
        <p:nvSpPr>
          <p:cNvPr id="29" name="矩形 28"/>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30" name="Picture 1" descr="C:\Users\DELL\AppData\Roaming\Tencent\Users\69631101\QQ\WinTemp\RichOle\UE6LE42NSJ6D6K4(YW346Y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928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69" name="矩形 10"/>
          <p:cNvSpPr>
            <a:spLocks noChangeArrowheads="1"/>
          </p:cNvSpPr>
          <p:nvPr/>
        </p:nvSpPr>
        <p:spPr bwMode="auto">
          <a:xfrm>
            <a:off x="773619" y="813508"/>
            <a:ext cx="1721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监测与预警</a:t>
            </a:r>
            <a:endParaRPr lang="zh-CN" altLang="en-US" sz="2000" b="1" dirty="0">
              <a:solidFill>
                <a:srgbClr val="002060"/>
              </a:solidFill>
              <a:latin typeface="微软雅黑" pitchFamily="34" charset="-122"/>
              <a:ea typeface="微软雅黑" pitchFamily="34" charset="-122"/>
            </a:endParaRPr>
          </a:p>
        </p:txBody>
      </p:sp>
      <p:grpSp>
        <p:nvGrpSpPr>
          <p:cNvPr id="23" name="组合 216"/>
          <p:cNvGrpSpPr/>
          <p:nvPr/>
        </p:nvGrpSpPr>
        <p:grpSpPr>
          <a:xfrm>
            <a:off x="3523474" y="5476886"/>
            <a:ext cx="686597" cy="736056"/>
            <a:chOff x="2681301" y="3851188"/>
            <a:chExt cx="540283" cy="805742"/>
          </a:xfrm>
          <a:scene3d>
            <a:camera prst="orthographicFront">
              <a:rot lat="3814791" lon="250952" rev="21043172"/>
            </a:camera>
            <a:lightRig rig="threePt" dir="t"/>
          </a:scene3d>
        </p:grpSpPr>
        <p:sp>
          <p:nvSpPr>
            <p:cNvPr id="24"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25"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26" name="组合 219"/>
          <p:cNvGrpSpPr/>
          <p:nvPr/>
        </p:nvGrpSpPr>
        <p:grpSpPr>
          <a:xfrm>
            <a:off x="5343183" y="5496457"/>
            <a:ext cx="686597" cy="728436"/>
            <a:chOff x="2681301" y="3851188"/>
            <a:chExt cx="540283" cy="797397"/>
          </a:xfrm>
          <a:scene3d>
            <a:camera prst="isometricOffAxis2Top">
              <a:rot lat="18086309" lon="20266692" rev="1726338"/>
            </a:camera>
            <a:lightRig rig="threePt" dir="t"/>
          </a:scene3d>
        </p:grpSpPr>
        <p:sp>
          <p:nvSpPr>
            <p:cNvPr id="27"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28"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sp>
        <p:nvSpPr>
          <p:cNvPr id="29" name="矩形 28"/>
          <p:cNvSpPr/>
          <p:nvPr/>
        </p:nvSpPr>
        <p:spPr>
          <a:xfrm>
            <a:off x="847714" y="5661556"/>
            <a:ext cx="1662329" cy="400105"/>
          </a:xfrm>
          <a:prstGeom prst="rect">
            <a:avLst/>
          </a:prstGeom>
        </p:spPr>
        <p:txBody>
          <a:bodyPr wrap="square" lIns="121917" tIns="60958" rIns="121917" bIns="60958">
            <a:spAutoFit/>
          </a:bodyPr>
          <a:lstStyle/>
          <a:p>
            <a:r>
              <a:rPr lang="zh-CN" altLang="en-US" dirty="0" smtClean="0"/>
              <a:t>源头数据采集</a:t>
            </a:r>
            <a:endParaRPr lang="zh-CN" altLang="zh-CN" dirty="0"/>
          </a:p>
        </p:txBody>
      </p:sp>
      <p:sp>
        <p:nvSpPr>
          <p:cNvPr id="30" name="TextBox 29"/>
          <p:cNvSpPr txBox="1">
            <a:spLocks noChangeArrowheads="1"/>
          </p:cNvSpPr>
          <p:nvPr/>
        </p:nvSpPr>
        <p:spPr bwMode="auto">
          <a:xfrm>
            <a:off x="847714" y="3200622"/>
            <a:ext cx="1646603" cy="4001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b="1" dirty="0">
                <a:solidFill>
                  <a:srgbClr val="FF0000"/>
                </a:solidFill>
                <a:latin typeface="微软雅黑" pitchFamily="34" charset="-122"/>
                <a:ea typeface="微软雅黑" pitchFamily="34" charset="-122"/>
              </a:rPr>
              <a:t>人事管理系统</a:t>
            </a:r>
          </a:p>
        </p:txBody>
      </p:sp>
      <p:grpSp>
        <p:nvGrpSpPr>
          <p:cNvPr id="31" name="组合 11"/>
          <p:cNvGrpSpPr>
            <a:grpSpLocks/>
          </p:cNvGrpSpPr>
          <p:nvPr/>
        </p:nvGrpSpPr>
        <p:grpSpPr bwMode="auto">
          <a:xfrm>
            <a:off x="2483736" y="2055241"/>
            <a:ext cx="901583" cy="3616104"/>
            <a:chOff x="6677450" y="2419369"/>
            <a:chExt cx="1219641" cy="2710771"/>
          </a:xfrm>
        </p:grpSpPr>
        <p:cxnSp>
          <p:nvCxnSpPr>
            <p:cNvPr id="32" name="直接连接符 31"/>
            <p:cNvCxnSpPr/>
            <p:nvPr/>
          </p:nvCxnSpPr>
          <p:spPr>
            <a:xfrm>
              <a:off x="6677450" y="3446224"/>
              <a:ext cx="417999" cy="0"/>
            </a:xfrm>
            <a:prstGeom prst="line">
              <a:avLst/>
            </a:prstGeom>
            <a:noFill/>
            <a:ln w="6350" cap="flat" cmpd="sng" algn="ctr">
              <a:solidFill>
                <a:sysClr val="windowText" lastClr="000000"/>
              </a:solidFill>
              <a:prstDash val="solid"/>
              <a:miter lim="800000"/>
            </a:ln>
            <a:effectLst/>
          </p:spPr>
        </p:cxnSp>
        <p:cxnSp>
          <p:nvCxnSpPr>
            <p:cNvPr id="33" name="直接连接符 32"/>
            <p:cNvCxnSpPr/>
            <p:nvPr/>
          </p:nvCxnSpPr>
          <p:spPr>
            <a:xfrm>
              <a:off x="7101175" y="2419369"/>
              <a:ext cx="0" cy="2710771"/>
            </a:xfrm>
            <a:prstGeom prst="line">
              <a:avLst/>
            </a:prstGeom>
            <a:noFill/>
            <a:ln w="6350" cap="flat" cmpd="sng" algn="ctr">
              <a:solidFill>
                <a:sysClr val="windowText" lastClr="000000"/>
              </a:solidFill>
              <a:prstDash val="solid"/>
              <a:miter lim="800000"/>
            </a:ln>
            <a:effectLst/>
          </p:spPr>
        </p:cxnSp>
        <p:cxnSp>
          <p:nvCxnSpPr>
            <p:cNvPr id="34" name="直接连接符 33"/>
            <p:cNvCxnSpPr/>
            <p:nvPr/>
          </p:nvCxnSpPr>
          <p:spPr>
            <a:xfrm>
              <a:off x="7101175" y="2419369"/>
              <a:ext cx="795916" cy="0"/>
            </a:xfrm>
            <a:prstGeom prst="line">
              <a:avLst/>
            </a:prstGeom>
            <a:noFill/>
            <a:ln w="6350" cap="flat" cmpd="sng" algn="ctr">
              <a:solidFill>
                <a:sysClr val="windowText" lastClr="000000"/>
              </a:solidFill>
              <a:prstDash val="solid"/>
              <a:miter lim="800000"/>
            </a:ln>
            <a:effectLst/>
          </p:spPr>
        </p:cxnSp>
        <p:cxnSp>
          <p:nvCxnSpPr>
            <p:cNvPr id="35" name="直接连接符 34"/>
            <p:cNvCxnSpPr/>
            <p:nvPr/>
          </p:nvCxnSpPr>
          <p:spPr>
            <a:xfrm>
              <a:off x="7101175" y="2736789"/>
              <a:ext cx="795916" cy="0"/>
            </a:xfrm>
            <a:prstGeom prst="line">
              <a:avLst/>
            </a:prstGeom>
            <a:noFill/>
            <a:ln w="6350" cap="flat" cmpd="sng" algn="ctr">
              <a:solidFill>
                <a:sysClr val="windowText" lastClr="000000"/>
              </a:solidFill>
              <a:prstDash val="solid"/>
              <a:miter lim="800000"/>
            </a:ln>
            <a:effectLst/>
          </p:spPr>
        </p:cxnSp>
        <p:cxnSp>
          <p:nvCxnSpPr>
            <p:cNvPr id="36" name="直接连接符 35"/>
            <p:cNvCxnSpPr/>
            <p:nvPr/>
          </p:nvCxnSpPr>
          <p:spPr>
            <a:xfrm>
              <a:off x="7101175" y="3117694"/>
              <a:ext cx="795916" cy="0"/>
            </a:xfrm>
            <a:prstGeom prst="line">
              <a:avLst/>
            </a:prstGeom>
            <a:noFill/>
            <a:ln w="6350" cap="flat" cmpd="sng" algn="ctr">
              <a:solidFill>
                <a:sysClr val="windowText" lastClr="000000"/>
              </a:solidFill>
              <a:prstDash val="solid"/>
              <a:miter lim="800000"/>
            </a:ln>
            <a:effectLst/>
          </p:spPr>
        </p:cxnSp>
        <p:cxnSp>
          <p:nvCxnSpPr>
            <p:cNvPr id="37" name="直接连接符 36"/>
            <p:cNvCxnSpPr/>
            <p:nvPr/>
          </p:nvCxnSpPr>
          <p:spPr>
            <a:xfrm>
              <a:off x="7101175" y="3444637"/>
              <a:ext cx="795916" cy="0"/>
            </a:xfrm>
            <a:prstGeom prst="line">
              <a:avLst/>
            </a:prstGeom>
            <a:noFill/>
            <a:ln w="6350" cap="flat" cmpd="sng" algn="ctr">
              <a:solidFill>
                <a:sysClr val="windowText" lastClr="000000"/>
              </a:solidFill>
              <a:prstDash val="solid"/>
              <a:miter lim="800000"/>
            </a:ln>
            <a:effectLst/>
          </p:spPr>
        </p:cxnSp>
        <p:cxnSp>
          <p:nvCxnSpPr>
            <p:cNvPr id="38" name="直接连接符 37"/>
            <p:cNvCxnSpPr/>
            <p:nvPr/>
          </p:nvCxnSpPr>
          <p:spPr>
            <a:xfrm>
              <a:off x="7101175" y="3769993"/>
              <a:ext cx="795916" cy="0"/>
            </a:xfrm>
            <a:prstGeom prst="line">
              <a:avLst/>
            </a:prstGeom>
            <a:noFill/>
            <a:ln w="6350" cap="flat" cmpd="sng" algn="ctr">
              <a:solidFill>
                <a:sysClr val="windowText" lastClr="000000"/>
              </a:solidFill>
              <a:prstDash val="solid"/>
              <a:miter lim="800000"/>
            </a:ln>
            <a:effectLst/>
          </p:spPr>
        </p:cxnSp>
        <p:cxnSp>
          <p:nvCxnSpPr>
            <p:cNvPr id="39" name="直接连接符 38"/>
            <p:cNvCxnSpPr/>
            <p:nvPr/>
          </p:nvCxnSpPr>
          <p:spPr>
            <a:xfrm>
              <a:off x="7101175" y="4150897"/>
              <a:ext cx="795916" cy="0"/>
            </a:xfrm>
            <a:prstGeom prst="line">
              <a:avLst/>
            </a:prstGeom>
            <a:noFill/>
            <a:ln w="6350" cap="flat" cmpd="sng" algn="ctr">
              <a:solidFill>
                <a:sysClr val="windowText" lastClr="000000"/>
              </a:solidFill>
              <a:prstDash val="solid"/>
              <a:miter lim="800000"/>
            </a:ln>
            <a:effectLst/>
          </p:spPr>
        </p:cxnSp>
        <p:cxnSp>
          <p:nvCxnSpPr>
            <p:cNvPr id="40" name="直接连接符 39"/>
            <p:cNvCxnSpPr/>
            <p:nvPr/>
          </p:nvCxnSpPr>
          <p:spPr>
            <a:xfrm>
              <a:off x="7101175" y="4495299"/>
              <a:ext cx="795916" cy="0"/>
            </a:xfrm>
            <a:prstGeom prst="line">
              <a:avLst/>
            </a:prstGeom>
            <a:noFill/>
            <a:ln w="6350" cap="flat" cmpd="sng" algn="ctr">
              <a:solidFill>
                <a:sysClr val="windowText" lastClr="000000"/>
              </a:solidFill>
              <a:prstDash val="solid"/>
              <a:miter lim="800000"/>
            </a:ln>
            <a:effectLst/>
          </p:spPr>
        </p:cxnSp>
        <p:cxnSp>
          <p:nvCxnSpPr>
            <p:cNvPr id="41" name="直接连接符 40"/>
            <p:cNvCxnSpPr/>
            <p:nvPr/>
          </p:nvCxnSpPr>
          <p:spPr>
            <a:xfrm>
              <a:off x="7101175" y="4839700"/>
              <a:ext cx="795916" cy="0"/>
            </a:xfrm>
            <a:prstGeom prst="line">
              <a:avLst/>
            </a:prstGeom>
            <a:noFill/>
            <a:ln w="6350" cap="flat" cmpd="sng" algn="ctr">
              <a:solidFill>
                <a:sysClr val="windowText" lastClr="000000"/>
              </a:solidFill>
              <a:prstDash val="solid"/>
              <a:miter lim="800000"/>
            </a:ln>
            <a:effectLst/>
          </p:spPr>
        </p:cxnSp>
        <p:cxnSp>
          <p:nvCxnSpPr>
            <p:cNvPr id="42" name="直接连接符 41"/>
            <p:cNvCxnSpPr/>
            <p:nvPr/>
          </p:nvCxnSpPr>
          <p:spPr>
            <a:xfrm>
              <a:off x="7101175" y="5130140"/>
              <a:ext cx="795916" cy="0"/>
            </a:xfrm>
            <a:prstGeom prst="line">
              <a:avLst/>
            </a:prstGeom>
            <a:noFill/>
            <a:ln w="6350" cap="flat" cmpd="sng" algn="ctr">
              <a:solidFill>
                <a:sysClr val="windowText" lastClr="000000"/>
              </a:solidFill>
              <a:prstDash val="solid"/>
              <a:miter lim="800000"/>
            </a:ln>
            <a:effectLst/>
          </p:spPr>
        </p:cxnSp>
      </p:grpSp>
      <p:sp>
        <p:nvSpPr>
          <p:cNvPr id="43" name="TextBox 3"/>
          <p:cNvSpPr txBox="1">
            <a:spLocks noChangeArrowheads="1"/>
          </p:cNvSpPr>
          <p:nvPr/>
        </p:nvSpPr>
        <p:spPr bwMode="auto">
          <a:xfrm>
            <a:off x="3385318" y="1771542"/>
            <a:ext cx="175237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dirty="0" smtClean="0">
                <a:latin typeface="微软雅黑" pitchFamily="34" charset="-122"/>
                <a:ea typeface="微软雅黑" pitchFamily="34" charset="-122"/>
              </a:rPr>
              <a:t>员工管理</a:t>
            </a:r>
            <a:endParaRPr lang="zh-CN" altLang="en-US" dirty="0">
              <a:latin typeface="微软雅黑" pitchFamily="34" charset="-122"/>
              <a:ea typeface="微软雅黑" pitchFamily="34" charset="-122"/>
            </a:endParaRPr>
          </a:p>
        </p:txBody>
      </p:sp>
      <p:sp>
        <p:nvSpPr>
          <p:cNvPr id="44" name="TextBox 49"/>
          <p:cNvSpPr txBox="1">
            <a:spLocks noChangeArrowheads="1"/>
          </p:cNvSpPr>
          <p:nvPr/>
        </p:nvSpPr>
        <p:spPr bwMode="auto">
          <a:xfrm>
            <a:off x="3394693" y="3179059"/>
            <a:ext cx="175237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dirty="0" smtClean="0">
                <a:latin typeface="微软雅黑" pitchFamily="34" charset="-122"/>
                <a:ea typeface="微软雅黑" pitchFamily="34" charset="-122"/>
              </a:rPr>
              <a:t>编制管理</a:t>
            </a:r>
            <a:endParaRPr lang="zh-CN" altLang="en-US" dirty="0">
              <a:latin typeface="微软雅黑" pitchFamily="34" charset="-122"/>
              <a:ea typeface="微软雅黑" pitchFamily="34" charset="-122"/>
            </a:endParaRPr>
          </a:p>
        </p:txBody>
      </p:sp>
      <p:sp>
        <p:nvSpPr>
          <p:cNvPr id="45" name="TextBox 50"/>
          <p:cNvSpPr txBox="1">
            <a:spLocks noChangeArrowheads="1"/>
          </p:cNvSpPr>
          <p:nvPr/>
        </p:nvSpPr>
        <p:spPr bwMode="auto">
          <a:xfrm>
            <a:off x="3385318" y="2679802"/>
            <a:ext cx="175237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a:latin typeface="微软雅黑" pitchFamily="34" charset="-122"/>
                <a:ea typeface="微软雅黑" pitchFamily="34" charset="-122"/>
              </a:rPr>
              <a:t>人员调配</a:t>
            </a:r>
          </a:p>
        </p:txBody>
      </p:sp>
      <p:sp>
        <p:nvSpPr>
          <p:cNvPr id="46" name="TextBox 51"/>
          <p:cNvSpPr txBox="1">
            <a:spLocks noChangeArrowheads="1"/>
          </p:cNvSpPr>
          <p:nvPr/>
        </p:nvSpPr>
        <p:spPr bwMode="auto">
          <a:xfrm>
            <a:off x="3394693" y="2232023"/>
            <a:ext cx="175237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dirty="0">
                <a:latin typeface="微软雅黑" pitchFamily="34" charset="-122"/>
                <a:ea typeface="微软雅黑" pitchFamily="34" charset="-122"/>
              </a:rPr>
              <a:t>岗位设置</a:t>
            </a:r>
          </a:p>
        </p:txBody>
      </p:sp>
      <p:sp>
        <p:nvSpPr>
          <p:cNvPr id="47" name="TextBox 52"/>
          <p:cNvSpPr txBox="1">
            <a:spLocks noChangeArrowheads="1"/>
          </p:cNvSpPr>
          <p:nvPr/>
        </p:nvSpPr>
        <p:spPr bwMode="auto">
          <a:xfrm>
            <a:off x="3385318" y="3621861"/>
            <a:ext cx="175237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dirty="0">
                <a:latin typeface="微软雅黑" pitchFamily="34" charset="-122"/>
                <a:ea typeface="微软雅黑" pitchFamily="34" charset="-122"/>
              </a:rPr>
              <a:t>人员招聘</a:t>
            </a:r>
          </a:p>
        </p:txBody>
      </p:sp>
      <p:sp>
        <p:nvSpPr>
          <p:cNvPr id="48" name="TextBox 53"/>
          <p:cNvSpPr txBox="1">
            <a:spLocks noChangeArrowheads="1"/>
          </p:cNvSpPr>
          <p:nvPr/>
        </p:nvSpPr>
        <p:spPr bwMode="auto">
          <a:xfrm>
            <a:off x="3385318" y="4072891"/>
            <a:ext cx="175237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a:latin typeface="微软雅黑" pitchFamily="34" charset="-122"/>
                <a:ea typeface="微软雅黑" pitchFamily="34" charset="-122"/>
              </a:rPr>
              <a:t>教师培训</a:t>
            </a:r>
          </a:p>
        </p:txBody>
      </p:sp>
      <p:sp>
        <p:nvSpPr>
          <p:cNvPr id="49" name="TextBox 54"/>
          <p:cNvSpPr txBox="1">
            <a:spLocks noChangeArrowheads="1"/>
          </p:cNvSpPr>
          <p:nvPr/>
        </p:nvSpPr>
        <p:spPr bwMode="auto">
          <a:xfrm>
            <a:off x="3385318" y="4542900"/>
            <a:ext cx="175237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dirty="0" smtClean="0">
                <a:latin typeface="微软雅黑" pitchFamily="34" charset="-122"/>
                <a:ea typeface="微软雅黑" pitchFamily="34" charset="-122"/>
              </a:rPr>
              <a:t>企业实践</a:t>
            </a:r>
            <a:endParaRPr lang="zh-CN" altLang="en-US" dirty="0">
              <a:latin typeface="微软雅黑" pitchFamily="34" charset="-122"/>
              <a:ea typeface="微软雅黑" pitchFamily="34" charset="-122"/>
            </a:endParaRPr>
          </a:p>
        </p:txBody>
      </p:sp>
      <p:sp>
        <p:nvSpPr>
          <p:cNvPr id="50" name="TextBox 55"/>
          <p:cNvSpPr txBox="1">
            <a:spLocks noChangeArrowheads="1"/>
          </p:cNvSpPr>
          <p:nvPr/>
        </p:nvSpPr>
        <p:spPr bwMode="auto">
          <a:xfrm>
            <a:off x="3385318" y="5012908"/>
            <a:ext cx="175237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dirty="0" smtClean="0">
                <a:latin typeface="微软雅黑" pitchFamily="34" charset="-122"/>
                <a:ea typeface="微软雅黑" pitchFamily="34" charset="-122"/>
              </a:rPr>
              <a:t>学历提升</a:t>
            </a:r>
            <a:endParaRPr lang="zh-CN" altLang="en-US" dirty="0">
              <a:latin typeface="微软雅黑" pitchFamily="34" charset="-122"/>
              <a:ea typeface="微软雅黑" pitchFamily="34" charset="-122"/>
            </a:endParaRPr>
          </a:p>
        </p:txBody>
      </p:sp>
      <p:sp>
        <p:nvSpPr>
          <p:cNvPr id="51" name="TextBox 56"/>
          <p:cNvSpPr txBox="1">
            <a:spLocks noChangeArrowheads="1"/>
          </p:cNvSpPr>
          <p:nvPr/>
        </p:nvSpPr>
        <p:spPr bwMode="auto">
          <a:xfrm>
            <a:off x="3383202" y="5456801"/>
            <a:ext cx="175237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dirty="0" smtClean="0">
                <a:latin typeface="微软雅黑" pitchFamily="34" charset="-122"/>
                <a:ea typeface="微软雅黑" pitchFamily="34" charset="-122"/>
              </a:rPr>
              <a:t>继续教育</a:t>
            </a:r>
            <a:endParaRPr lang="zh-CN" altLang="en-US" dirty="0">
              <a:latin typeface="微软雅黑" pitchFamily="34" charset="-122"/>
              <a:ea typeface="微软雅黑" pitchFamily="34" charset="-122"/>
            </a:endParaRPr>
          </a:p>
        </p:txBody>
      </p:sp>
      <p:pic>
        <p:nvPicPr>
          <p:cNvPr id="52" name="Picture 2" descr="C:\Users\DELL\AppData\Roaming\Morrowsft\Mricu\DATA\99\1436\MsgPic\{4035F6D6-88BC-46A8-9B74-7066D5F9809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5661" y="2279475"/>
            <a:ext cx="6061212" cy="2928405"/>
          </a:xfrm>
          <a:prstGeom prst="rect">
            <a:avLst/>
          </a:prstGeom>
          <a:noFill/>
          <a:extLst>
            <a:ext uri="{909E8E84-426E-40DD-AFC4-6F175D3DCCD1}">
              <a14:hiddenFill xmlns:a14="http://schemas.microsoft.com/office/drawing/2010/main">
                <a:solidFill>
                  <a:srgbClr val="FFFFFF"/>
                </a:solidFill>
              </a14:hiddenFill>
            </a:ext>
          </a:extLst>
        </p:spPr>
      </p:pic>
      <p:sp>
        <p:nvSpPr>
          <p:cNvPr id="53" name="椭圆形标注 52"/>
          <p:cNvSpPr/>
          <p:nvPr/>
        </p:nvSpPr>
        <p:spPr>
          <a:xfrm>
            <a:off x="892953" y="5531605"/>
            <a:ext cx="1556124" cy="685959"/>
          </a:xfrm>
          <a:prstGeom prst="wedgeEllipseCallout">
            <a:avLst>
              <a:gd name="adj1" fmla="val -2125"/>
              <a:gd name="adj2" fmla="val -92419"/>
            </a:avLst>
          </a:prstGeom>
          <a:no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4" name="TextBox 8"/>
          <p:cNvSpPr txBox="1">
            <a:spLocks noChangeArrowheads="1"/>
          </p:cNvSpPr>
          <p:nvPr/>
        </p:nvSpPr>
        <p:spPr bwMode="auto">
          <a:xfrm>
            <a:off x="7974565" y="4379362"/>
            <a:ext cx="2169831" cy="36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sz="1600" b="1" dirty="0">
                <a:solidFill>
                  <a:srgbClr val="FF0000"/>
                </a:solidFill>
                <a:latin typeface="+mn-ea"/>
                <a:ea typeface="+mn-ea"/>
              </a:rPr>
              <a:t>人事管理系统</a:t>
            </a:r>
          </a:p>
        </p:txBody>
      </p:sp>
      <p:sp>
        <p:nvSpPr>
          <p:cNvPr id="55" name="TextBox 54"/>
          <p:cNvSpPr txBox="1">
            <a:spLocks noChangeArrowheads="1"/>
          </p:cNvSpPr>
          <p:nvPr/>
        </p:nvSpPr>
        <p:spPr bwMode="auto">
          <a:xfrm>
            <a:off x="838622" y="4196845"/>
            <a:ext cx="1646603" cy="4001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b="1" dirty="0" smtClean="0">
                <a:solidFill>
                  <a:srgbClr val="FF0000"/>
                </a:solidFill>
                <a:latin typeface="微软雅黑" pitchFamily="34" charset="-122"/>
                <a:ea typeface="微软雅黑" pitchFamily="34" charset="-122"/>
              </a:rPr>
              <a:t>教务管理系统</a:t>
            </a:r>
            <a:endParaRPr lang="zh-CN" altLang="en-US" b="1" dirty="0">
              <a:solidFill>
                <a:srgbClr val="FF0000"/>
              </a:solidFill>
              <a:latin typeface="微软雅黑" pitchFamily="34" charset="-122"/>
              <a:ea typeface="微软雅黑" pitchFamily="34" charset="-122"/>
            </a:endParaRPr>
          </a:p>
        </p:txBody>
      </p:sp>
      <p:sp>
        <p:nvSpPr>
          <p:cNvPr id="56" name="TextBox 55"/>
          <p:cNvSpPr txBox="1">
            <a:spLocks noChangeArrowheads="1"/>
          </p:cNvSpPr>
          <p:nvPr/>
        </p:nvSpPr>
        <p:spPr bwMode="auto">
          <a:xfrm>
            <a:off x="837133" y="3731656"/>
            <a:ext cx="1646603" cy="4001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b="1" dirty="0" smtClean="0">
                <a:solidFill>
                  <a:srgbClr val="FF0000"/>
                </a:solidFill>
                <a:latin typeface="微软雅黑" pitchFamily="34" charset="-122"/>
                <a:ea typeface="微软雅黑" pitchFamily="34" charset="-122"/>
              </a:rPr>
              <a:t>科研管理系统</a:t>
            </a:r>
            <a:endParaRPr lang="zh-CN" altLang="en-US" b="1" dirty="0">
              <a:solidFill>
                <a:srgbClr val="FF0000"/>
              </a:solidFill>
              <a:latin typeface="微软雅黑" pitchFamily="34" charset="-122"/>
              <a:ea typeface="微软雅黑" pitchFamily="34" charset="-122"/>
            </a:endParaRPr>
          </a:p>
        </p:txBody>
      </p:sp>
      <p:sp>
        <p:nvSpPr>
          <p:cNvPr id="57" name="TextBox 56"/>
          <p:cNvSpPr txBox="1">
            <a:spLocks noChangeArrowheads="1"/>
          </p:cNvSpPr>
          <p:nvPr/>
        </p:nvSpPr>
        <p:spPr bwMode="auto">
          <a:xfrm>
            <a:off x="848203" y="4725938"/>
            <a:ext cx="1646603" cy="4001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b="1" dirty="0" smtClean="0">
                <a:solidFill>
                  <a:srgbClr val="FF0000"/>
                </a:solidFill>
                <a:latin typeface="微软雅黑" pitchFamily="34" charset="-122"/>
                <a:ea typeface="微软雅黑" pitchFamily="34" charset="-122"/>
              </a:rPr>
              <a:t>学生管理系统</a:t>
            </a:r>
            <a:endParaRPr lang="zh-CN" altLang="en-US" b="1" dirty="0">
              <a:solidFill>
                <a:srgbClr val="FF0000"/>
              </a:solidFill>
              <a:latin typeface="微软雅黑" pitchFamily="34" charset="-122"/>
              <a:ea typeface="微软雅黑" pitchFamily="34" charset="-122"/>
            </a:endParaRPr>
          </a:p>
        </p:txBody>
      </p:sp>
      <p:grpSp>
        <p:nvGrpSpPr>
          <p:cNvPr id="58" name="组合 1"/>
          <p:cNvGrpSpPr>
            <a:grpSpLocks/>
          </p:cNvGrpSpPr>
          <p:nvPr/>
        </p:nvGrpSpPr>
        <p:grpSpPr bwMode="auto">
          <a:xfrm>
            <a:off x="3935261" y="107181"/>
            <a:ext cx="7704561" cy="428725"/>
            <a:chOff x="3935413" y="269875"/>
            <a:chExt cx="6121400" cy="428625"/>
          </a:xfrm>
        </p:grpSpPr>
        <p:sp>
          <p:nvSpPr>
            <p:cNvPr id="59"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0"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1"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62"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63"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诊断与改进</a:t>
              </a:r>
              <a:endParaRPr lang="zh-CN" altLang="en-US" dirty="0">
                <a:solidFill>
                  <a:schemeClr val="bg1"/>
                </a:solidFill>
                <a:latin typeface="微软雅黑" pitchFamily="34" charset="-122"/>
                <a:ea typeface="微软雅黑" pitchFamily="34" charset="-122"/>
              </a:endParaRPr>
            </a:p>
          </p:txBody>
        </p:sp>
        <p:sp>
          <p:nvSpPr>
            <p:cNvPr id="64"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监测与预警</a:t>
              </a:r>
              <a:endParaRPr lang="zh-CN" altLang="en-US" dirty="0">
                <a:solidFill>
                  <a:srgbClr val="FFFF00"/>
                </a:solidFill>
                <a:latin typeface="微软雅黑" pitchFamily="34" charset="-122"/>
                <a:ea typeface="微软雅黑" pitchFamily="34" charset="-122"/>
              </a:endParaRPr>
            </a:p>
          </p:txBody>
        </p:sp>
      </p:grpSp>
      <p:sp>
        <p:nvSpPr>
          <p:cNvPr id="70" name="矩形 69"/>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71" name="Picture 1" descr="C:\Users\DELL\AppData\Roaming\Tencent\Users\69631101\QQ\WinTemp\RichOle\UE6LE42NSJ6D6K4(YW346Y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0338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69" name="矩形 10"/>
          <p:cNvSpPr>
            <a:spLocks noChangeArrowheads="1"/>
          </p:cNvSpPr>
          <p:nvPr/>
        </p:nvSpPr>
        <p:spPr bwMode="auto">
          <a:xfrm>
            <a:off x="773619" y="813508"/>
            <a:ext cx="1721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监测与预警</a:t>
            </a:r>
            <a:endParaRPr lang="zh-CN" altLang="en-US" sz="2000" b="1" dirty="0">
              <a:solidFill>
                <a:srgbClr val="002060"/>
              </a:solidFill>
              <a:latin typeface="微软雅黑" pitchFamily="34" charset="-122"/>
              <a:ea typeface="微软雅黑" pitchFamily="34" charset="-122"/>
            </a:endParaRPr>
          </a:p>
        </p:txBody>
      </p:sp>
      <p:grpSp>
        <p:nvGrpSpPr>
          <p:cNvPr id="23" name="组合 216"/>
          <p:cNvGrpSpPr/>
          <p:nvPr/>
        </p:nvGrpSpPr>
        <p:grpSpPr>
          <a:xfrm>
            <a:off x="3523474" y="5476886"/>
            <a:ext cx="686597" cy="736056"/>
            <a:chOff x="2681301" y="3851188"/>
            <a:chExt cx="540283" cy="805742"/>
          </a:xfrm>
          <a:scene3d>
            <a:camera prst="orthographicFront">
              <a:rot lat="3814791" lon="250952" rev="21043172"/>
            </a:camera>
            <a:lightRig rig="threePt" dir="t"/>
          </a:scene3d>
        </p:grpSpPr>
        <p:sp>
          <p:nvSpPr>
            <p:cNvPr id="24"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25"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26" name="组合 219"/>
          <p:cNvGrpSpPr/>
          <p:nvPr/>
        </p:nvGrpSpPr>
        <p:grpSpPr>
          <a:xfrm>
            <a:off x="5343183" y="5496457"/>
            <a:ext cx="686597" cy="728436"/>
            <a:chOff x="2681301" y="3851188"/>
            <a:chExt cx="540283" cy="797397"/>
          </a:xfrm>
          <a:scene3d>
            <a:camera prst="isometricOffAxis2Top">
              <a:rot lat="18086309" lon="20266692" rev="1726338"/>
            </a:camera>
            <a:lightRig rig="threePt" dir="t"/>
          </a:scene3d>
        </p:grpSpPr>
        <p:sp>
          <p:nvSpPr>
            <p:cNvPr id="27"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28"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sp>
        <p:nvSpPr>
          <p:cNvPr id="29" name="矩形 28"/>
          <p:cNvSpPr/>
          <p:nvPr/>
        </p:nvSpPr>
        <p:spPr>
          <a:xfrm>
            <a:off x="1110402" y="4060341"/>
            <a:ext cx="1616902" cy="984881"/>
          </a:xfrm>
          <a:prstGeom prst="rect">
            <a:avLst/>
          </a:prstGeom>
        </p:spPr>
        <p:txBody>
          <a:bodyPr wrap="square" lIns="121917" tIns="60958" rIns="121917" bIns="60958">
            <a:spAutoFit/>
          </a:bodyPr>
          <a:lstStyle/>
          <a:p>
            <a:r>
              <a:rPr lang="zh-CN" altLang="en-US" sz="1400" dirty="0">
                <a:latin typeface="+mj-ea"/>
                <a:ea typeface="+mj-ea"/>
              </a:rPr>
              <a:t>从生师比、职称结构、双师素质教师比例等方面实时分析预警</a:t>
            </a:r>
            <a:endParaRPr lang="zh-CN" altLang="zh-CN" sz="1400" dirty="0">
              <a:latin typeface="+mj-ea"/>
              <a:ea typeface="+mj-ea"/>
            </a:endParaRPr>
          </a:p>
        </p:txBody>
      </p:sp>
      <p:sp>
        <p:nvSpPr>
          <p:cNvPr id="30" name="TextBox 29"/>
          <p:cNvSpPr txBox="1">
            <a:spLocks noChangeArrowheads="1"/>
          </p:cNvSpPr>
          <p:nvPr/>
        </p:nvSpPr>
        <p:spPr bwMode="auto">
          <a:xfrm>
            <a:off x="1141893" y="3025735"/>
            <a:ext cx="1646603" cy="4001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b="1" dirty="0" smtClean="0">
                <a:solidFill>
                  <a:srgbClr val="FF0000"/>
                </a:solidFill>
                <a:latin typeface="微软雅黑" pitchFamily="34" charset="-122"/>
                <a:ea typeface="微软雅黑" pitchFamily="34" charset="-122"/>
              </a:rPr>
              <a:t>质量监控平台</a:t>
            </a:r>
            <a:endParaRPr lang="zh-CN" altLang="en-US" b="1" dirty="0">
              <a:solidFill>
                <a:srgbClr val="FF0000"/>
              </a:solidFill>
              <a:latin typeface="微软雅黑" pitchFamily="34" charset="-122"/>
              <a:ea typeface="微软雅黑" pitchFamily="34" charset="-122"/>
            </a:endParaRPr>
          </a:p>
        </p:txBody>
      </p:sp>
      <p:pic>
        <p:nvPicPr>
          <p:cNvPr id="31" name="图片 30" descr="C:\Users\DELL\AppData\Roaming\Tencent\Users\69631101\QQ\WinTemp\RichOle\D{_UR$[A)IT4D$VF@CX%CEJ.png"/>
          <p:cNvPicPr/>
          <p:nvPr/>
        </p:nvPicPr>
        <p:blipFill>
          <a:blip r:embed="rId2">
            <a:extLst>
              <a:ext uri="{28A0092B-C50C-407E-A947-70E740481C1C}">
                <a14:useLocalDpi xmlns:a14="http://schemas.microsoft.com/office/drawing/2010/main" val="0"/>
              </a:ext>
            </a:extLst>
          </a:blip>
          <a:srcRect/>
          <a:stretch>
            <a:fillRect/>
          </a:stretch>
        </p:blipFill>
        <p:spPr bwMode="auto">
          <a:xfrm>
            <a:off x="3347818" y="942571"/>
            <a:ext cx="3767176" cy="2483269"/>
          </a:xfrm>
          <a:prstGeom prst="rect">
            <a:avLst/>
          </a:prstGeom>
          <a:noFill/>
          <a:ln>
            <a:solidFill>
              <a:schemeClr val="accent1"/>
            </a:solidFill>
          </a:ln>
        </p:spPr>
      </p:pic>
      <p:pic>
        <p:nvPicPr>
          <p:cNvPr id="32" name="图片 31" descr="C:\Users\DELL\AppData\Roaming\Tencent\Users\69631101\QQ\WinTemp\RichOle\75`R3CNUUL[K%@)ZUZO3[K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4663" y="3804305"/>
            <a:ext cx="3780331" cy="2420588"/>
          </a:xfrm>
          <a:prstGeom prst="rect">
            <a:avLst/>
          </a:prstGeom>
          <a:noFill/>
          <a:ln>
            <a:solidFill>
              <a:schemeClr val="accent1"/>
            </a:solidFill>
          </a:ln>
        </p:spPr>
      </p:pic>
      <p:pic>
        <p:nvPicPr>
          <p:cNvPr id="34" name="图片 33" descr="C:\Users\DELL\AppData\Roaming\Tencent\Users\69631101\QQ\WinTemp\RichOle\ARMB(3V~0]`[)(ITIMFK(WJ.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6514" y="3804303"/>
            <a:ext cx="3871013" cy="2420590"/>
          </a:xfrm>
          <a:prstGeom prst="rect">
            <a:avLst/>
          </a:prstGeom>
          <a:noFill/>
          <a:ln>
            <a:solidFill>
              <a:schemeClr val="accent1"/>
            </a:solidFill>
          </a:ln>
        </p:spPr>
      </p:pic>
      <p:sp>
        <p:nvSpPr>
          <p:cNvPr id="35" name="椭圆形标注 34"/>
          <p:cNvSpPr/>
          <p:nvPr/>
        </p:nvSpPr>
        <p:spPr>
          <a:xfrm>
            <a:off x="847714" y="3922765"/>
            <a:ext cx="1956508" cy="1260034"/>
          </a:xfrm>
          <a:prstGeom prst="wedgeEllipseCallout">
            <a:avLst>
              <a:gd name="adj1" fmla="val -2125"/>
              <a:gd name="adj2" fmla="val -92419"/>
            </a:avLst>
          </a:prstGeom>
          <a:no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3074" name="Picture 2" descr="C:\Users\DELL\Desktop\平台修改意见（2018.10.31）\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6514" y="968528"/>
            <a:ext cx="3881781" cy="245731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nvGrpSpPr>
          <p:cNvPr id="36" name="组合 1"/>
          <p:cNvGrpSpPr>
            <a:grpSpLocks/>
          </p:cNvGrpSpPr>
          <p:nvPr/>
        </p:nvGrpSpPr>
        <p:grpSpPr bwMode="auto">
          <a:xfrm>
            <a:off x="3935261" y="107181"/>
            <a:ext cx="7704561" cy="428725"/>
            <a:chOff x="3935413" y="269875"/>
            <a:chExt cx="6121400" cy="428625"/>
          </a:xfrm>
        </p:grpSpPr>
        <p:sp>
          <p:nvSpPr>
            <p:cNvPr id="37"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8"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39"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40"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1"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诊断与改进</a:t>
              </a:r>
              <a:endParaRPr lang="zh-CN" altLang="en-US" dirty="0">
                <a:solidFill>
                  <a:schemeClr val="bg1"/>
                </a:solidFill>
                <a:latin typeface="微软雅黑" pitchFamily="34" charset="-122"/>
                <a:ea typeface="微软雅黑" pitchFamily="34" charset="-122"/>
              </a:endParaRPr>
            </a:p>
          </p:txBody>
        </p:sp>
        <p:sp>
          <p:nvSpPr>
            <p:cNvPr id="42"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监测与预警</a:t>
              </a:r>
              <a:endParaRPr lang="zh-CN" altLang="en-US" dirty="0">
                <a:solidFill>
                  <a:srgbClr val="FFFF00"/>
                </a:solidFill>
                <a:latin typeface="微软雅黑" pitchFamily="34" charset="-122"/>
                <a:ea typeface="微软雅黑" pitchFamily="34" charset="-122"/>
              </a:endParaRPr>
            </a:p>
          </p:txBody>
        </p:sp>
      </p:grpSp>
      <p:sp>
        <p:nvSpPr>
          <p:cNvPr id="43" name="矩形 42"/>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44" name="Picture 1" descr="C:\Users\DELL\AppData\Roaming\Tencent\Users\69631101\QQ\WinTemp\RichOle\UE6LE42NSJ6D6K4(YW346Y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0710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3"/>
          <p:cNvGrpSpPr/>
          <p:nvPr/>
        </p:nvGrpSpPr>
        <p:grpSpPr>
          <a:xfrm>
            <a:off x="259360" y="942571"/>
            <a:ext cx="396480" cy="141984"/>
            <a:chOff x="1077144" y="1439285"/>
            <a:chExt cx="396480" cy="141984"/>
          </a:xfrm>
          <a:solidFill>
            <a:srgbClr val="FF6600"/>
          </a:solidFill>
        </p:grpSpPr>
        <p:sp>
          <p:nvSpPr>
            <p:cNvPr id="66" name="燕尾形 6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7" name="燕尾形 6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燕尾形 6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69" name="矩形 10"/>
          <p:cNvSpPr>
            <a:spLocks noChangeArrowheads="1"/>
          </p:cNvSpPr>
          <p:nvPr/>
        </p:nvSpPr>
        <p:spPr bwMode="auto">
          <a:xfrm>
            <a:off x="773619" y="813508"/>
            <a:ext cx="1721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02060"/>
                </a:solidFill>
                <a:latin typeface="微软雅黑" pitchFamily="34" charset="-122"/>
                <a:ea typeface="微软雅黑" pitchFamily="34" charset="-122"/>
              </a:rPr>
              <a:t>监测与预警</a:t>
            </a:r>
            <a:endParaRPr lang="zh-CN" altLang="en-US" sz="2000" b="1" dirty="0">
              <a:solidFill>
                <a:srgbClr val="002060"/>
              </a:solidFill>
              <a:latin typeface="微软雅黑" pitchFamily="34" charset="-122"/>
              <a:ea typeface="微软雅黑" pitchFamily="34" charset="-122"/>
            </a:endParaRPr>
          </a:p>
        </p:txBody>
      </p:sp>
      <p:grpSp>
        <p:nvGrpSpPr>
          <p:cNvPr id="23" name="组合 216"/>
          <p:cNvGrpSpPr/>
          <p:nvPr/>
        </p:nvGrpSpPr>
        <p:grpSpPr>
          <a:xfrm>
            <a:off x="3523474" y="5476886"/>
            <a:ext cx="686597" cy="736056"/>
            <a:chOff x="2681301" y="3851188"/>
            <a:chExt cx="540283" cy="805742"/>
          </a:xfrm>
          <a:scene3d>
            <a:camera prst="orthographicFront">
              <a:rot lat="3814791" lon="250952" rev="21043172"/>
            </a:camera>
            <a:lightRig rig="threePt" dir="t"/>
          </a:scene3d>
        </p:grpSpPr>
        <p:sp>
          <p:nvSpPr>
            <p:cNvPr id="24"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25"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26" name="组合 219"/>
          <p:cNvGrpSpPr/>
          <p:nvPr/>
        </p:nvGrpSpPr>
        <p:grpSpPr>
          <a:xfrm>
            <a:off x="5343183" y="5496457"/>
            <a:ext cx="686597" cy="728436"/>
            <a:chOff x="2681301" y="3851188"/>
            <a:chExt cx="540283" cy="797397"/>
          </a:xfrm>
          <a:scene3d>
            <a:camera prst="isometricOffAxis2Top">
              <a:rot lat="18086309" lon="20266692" rev="1726338"/>
            </a:camera>
            <a:lightRig rig="threePt" dir="t"/>
          </a:scene3d>
        </p:grpSpPr>
        <p:sp>
          <p:nvSpPr>
            <p:cNvPr id="27"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28"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sp>
        <p:nvSpPr>
          <p:cNvPr id="29" name="矩形 28"/>
          <p:cNvSpPr/>
          <p:nvPr/>
        </p:nvSpPr>
        <p:spPr>
          <a:xfrm>
            <a:off x="1009310" y="4149874"/>
            <a:ext cx="1633315" cy="677104"/>
          </a:xfrm>
          <a:prstGeom prst="rect">
            <a:avLst/>
          </a:prstGeom>
        </p:spPr>
        <p:txBody>
          <a:bodyPr wrap="square" lIns="121917" tIns="60958" rIns="121917" bIns="60958">
            <a:spAutoFit/>
          </a:bodyPr>
          <a:lstStyle/>
          <a:p>
            <a:pPr algn="ctr"/>
            <a:r>
              <a:rPr lang="zh-CN" altLang="en-US" dirty="0" smtClean="0">
                <a:latin typeface="+mj-ea"/>
                <a:ea typeface="+mj-ea"/>
              </a:rPr>
              <a:t>为</a:t>
            </a:r>
            <a:r>
              <a:rPr lang="zh-CN" altLang="en-US" dirty="0">
                <a:latin typeface="+mj-ea"/>
                <a:ea typeface="+mj-ea"/>
              </a:rPr>
              <a:t>教师</a:t>
            </a:r>
            <a:r>
              <a:rPr lang="zh-CN" altLang="en-US" dirty="0" smtClean="0">
                <a:latin typeface="+mj-ea"/>
                <a:ea typeface="+mj-ea"/>
              </a:rPr>
              <a:t>个人</a:t>
            </a:r>
            <a:endParaRPr lang="en-US" altLang="zh-CN" dirty="0" smtClean="0">
              <a:latin typeface="+mj-ea"/>
              <a:ea typeface="+mj-ea"/>
            </a:endParaRPr>
          </a:p>
          <a:p>
            <a:pPr algn="ctr"/>
            <a:r>
              <a:rPr lang="zh-CN" altLang="en-US" dirty="0" smtClean="0">
                <a:latin typeface="+mj-ea"/>
                <a:ea typeface="+mj-ea"/>
              </a:rPr>
              <a:t>实时</a:t>
            </a:r>
            <a:r>
              <a:rPr lang="zh-CN" altLang="en-US" dirty="0">
                <a:latin typeface="+mj-ea"/>
                <a:ea typeface="+mj-ea"/>
              </a:rPr>
              <a:t>分析预警</a:t>
            </a:r>
            <a:endParaRPr lang="zh-CN" altLang="zh-CN" dirty="0">
              <a:latin typeface="+mj-ea"/>
              <a:ea typeface="+mj-ea"/>
            </a:endParaRPr>
          </a:p>
        </p:txBody>
      </p:sp>
      <p:sp>
        <p:nvSpPr>
          <p:cNvPr id="30" name="TextBox 29"/>
          <p:cNvSpPr txBox="1">
            <a:spLocks noChangeArrowheads="1"/>
          </p:cNvSpPr>
          <p:nvPr/>
        </p:nvSpPr>
        <p:spPr bwMode="auto">
          <a:xfrm>
            <a:off x="1141893" y="3025735"/>
            <a:ext cx="1646603" cy="4001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b="1" dirty="0" smtClean="0">
                <a:solidFill>
                  <a:srgbClr val="FF0000"/>
                </a:solidFill>
                <a:latin typeface="微软雅黑" pitchFamily="34" charset="-122"/>
                <a:ea typeface="微软雅黑" pitchFamily="34" charset="-122"/>
              </a:rPr>
              <a:t>教师个人画像</a:t>
            </a:r>
            <a:endParaRPr lang="zh-CN" altLang="en-US" b="1" dirty="0">
              <a:solidFill>
                <a:srgbClr val="FF0000"/>
              </a:solidFill>
              <a:latin typeface="微软雅黑" pitchFamily="34" charset="-122"/>
              <a:ea typeface="微软雅黑" pitchFamily="34" charset="-122"/>
            </a:endParaRPr>
          </a:p>
        </p:txBody>
      </p:sp>
      <p:sp>
        <p:nvSpPr>
          <p:cNvPr id="35" name="椭圆形标注 34"/>
          <p:cNvSpPr/>
          <p:nvPr/>
        </p:nvSpPr>
        <p:spPr>
          <a:xfrm>
            <a:off x="847714" y="3922765"/>
            <a:ext cx="1956508" cy="1260034"/>
          </a:xfrm>
          <a:prstGeom prst="wedgeEllipseCallout">
            <a:avLst>
              <a:gd name="adj1" fmla="val -2125"/>
              <a:gd name="adj2" fmla="val -92419"/>
            </a:avLst>
          </a:prstGeom>
          <a:no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2050" name="Picture 2" descr="C:\Users\DELL\Desktop\平台修改意见（2018.10.3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850" y="722666"/>
            <a:ext cx="5688489" cy="306049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ELL\Desktop\平台修改意见（2018.10.3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850" y="3891307"/>
            <a:ext cx="5737822" cy="27538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组合 17"/>
          <p:cNvGrpSpPr/>
          <p:nvPr/>
        </p:nvGrpSpPr>
        <p:grpSpPr>
          <a:xfrm>
            <a:off x="6239222" y="2349674"/>
            <a:ext cx="3888432" cy="1541633"/>
            <a:chOff x="6239222" y="2349674"/>
            <a:chExt cx="3888432" cy="1541633"/>
          </a:xfrm>
        </p:grpSpPr>
        <p:sp>
          <p:nvSpPr>
            <p:cNvPr id="4" name="椭圆 3"/>
            <p:cNvSpPr/>
            <p:nvPr/>
          </p:nvSpPr>
          <p:spPr>
            <a:xfrm>
              <a:off x="6239222" y="2349674"/>
              <a:ext cx="2304256" cy="15416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8543478" y="2440960"/>
              <a:ext cx="1584176" cy="584775"/>
            </a:xfrm>
            <a:prstGeom prst="rect">
              <a:avLst/>
            </a:prstGeom>
            <a:noFill/>
          </p:spPr>
          <p:txBody>
            <a:bodyPr wrap="square" rtlCol="0">
              <a:spAutoFit/>
            </a:bodyPr>
            <a:lstStyle/>
            <a:p>
              <a:r>
                <a:rPr lang="zh-CN" altLang="en-US" sz="1600" b="1" dirty="0" smtClean="0">
                  <a:solidFill>
                    <a:srgbClr val="FF0000"/>
                  </a:solidFill>
                  <a:latin typeface="+mn-ea"/>
                  <a:ea typeface="+mn-ea"/>
                </a:rPr>
                <a:t>教师四个维度的能力雷达图</a:t>
              </a:r>
              <a:endParaRPr lang="zh-CN" altLang="en-US" sz="1600" b="1" dirty="0">
                <a:solidFill>
                  <a:srgbClr val="FF0000"/>
                </a:solidFill>
                <a:latin typeface="+mn-ea"/>
                <a:ea typeface="+mn-ea"/>
              </a:endParaRPr>
            </a:p>
          </p:txBody>
        </p:sp>
      </p:grpSp>
      <p:grpSp>
        <p:nvGrpSpPr>
          <p:cNvPr id="19" name="组合 18"/>
          <p:cNvGrpSpPr/>
          <p:nvPr/>
        </p:nvGrpSpPr>
        <p:grpSpPr>
          <a:xfrm>
            <a:off x="5126407" y="4081549"/>
            <a:ext cx="3096344" cy="572382"/>
            <a:chOff x="5126407" y="4081549"/>
            <a:chExt cx="3096344" cy="572382"/>
          </a:xfrm>
        </p:grpSpPr>
        <p:sp>
          <p:nvSpPr>
            <p:cNvPr id="37" name="椭圆 36"/>
            <p:cNvSpPr/>
            <p:nvPr/>
          </p:nvSpPr>
          <p:spPr>
            <a:xfrm>
              <a:off x="5126407" y="4081549"/>
              <a:ext cx="1112815" cy="57238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37"/>
            <p:cNvSpPr txBox="1"/>
            <p:nvPr/>
          </p:nvSpPr>
          <p:spPr>
            <a:xfrm>
              <a:off x="6311440" y="4127191"/>
              <a:ext cx="1911311" cy="338554"/>
            </a:xfrm>
            <a:prstGeom prst="rect">
              <a:avLst/>
            </a:prstGeom>
            <a:noFill/>
          </p:spPr>
          <p:txBody>
            <a:bodyPr wrap="square" rtlCol="0">
              <a:spAutoFit/>
            </a:bodyPr>
            <a:lstStyle/>
            <a:p>
              <a:r>
                <a:rPr lang="zh-CN" altLang="en-US" sz="1600" b="1" dirty="0">
                  <a:solidFill>
                    <a:srgbClr val="FF0000"/>
                  </a:solidFill>
                  <a:latin typeface="+mn-ea"/>
                  <a:ea typeface="+mn-ea"/>
                </a:rPr>
                <a:t>教学与教研情况</a:t>
              </a:r>
            </a:p>
          </p:txBody>
        </p:sp>
      </p:grpSp>
      <p:grpSp>
        <p:nvGrpSpPr>
          <p:cNvPr id="39" name="组合 1"/>
          <p:cNvGrpSpPr>
            <a:grpSpLocks/>
          </p:cNvGrpSpPr>
          <p:nvPr/>
        </p:nvGrpSpPr>
        <p:grpSpPr bwMode="auto">
          <a:xfrm>
            <a:off x="3935261" y="107181"/>
            <a:ext cx="7704561" cy="428725"/>
            <a:chOff x="3935413" y="269875"/>
            <a:chExt cx="6121400" cy="428625"/>
          </a:xfrm>
        </p:grpSpPr>
        <p:sp>
          <p:nvSpPr>
            <p:cNvPr id="40" name="Freeform 5">
              <a:extLst>
                <a:ext uri="{FF2B5EF4-FFF2-40B4-BE49-F238E27FC236}"/>
              </a:extLst>
            </p:cNvPr>
            <p:cNvSpPr>
              <a:spLocks/>
            </p:cNvSpPr>
            <p:nvPr/>
          </p:nvSpPr>
          <p:spPr bwMode="auto">
            <a:xfrm>
              <a:off x="8112125" y="269875"/>
              <a:ext cx="1944688"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rgbClr val="0088EE"/>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1" name="Freeform 5">
              <a:extLst>
                <a:ext uri="{FF2B5EF4-FFF2-40B4-BE49-F238E27FC236}"/>
              </a:extLst>
            </p:cNvPr>
            <p:cNvSpPr>
              <a:spLocks/>
            </p:cNvSpPr>
            <p:nvPr/>
          </p:nvSpPr>
          <p:spPr bwMode="auto">
            <a:xfrm>
              <a:off x="393541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2" name="TextBox 18"/>
            <p:cNvSpPr txBox="1">
              <a:spLocks noChangeArrowheads="1"/>
            </p:cNvSpPr>
            <p:nvPr/>
          </p:nvSpPr>
          <p:spPr bwMode="auto">
            <a:xfrm>
              <a:off x="4151313" y="284163"/>
              <a:ext cx="1411287"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目标与标准</a:t>
              </a:r>
              <a:endParaRPr lang="zh-CN" altLang="en-US" dirty="0">
                <a:solidFill>
                  <a:schemeClr val="bg1"/>
                </a:solidFill>
                <a:latin typeface="微软雅黑" pitchFamily="34" charset="-122"/>
                <a:ea typeface="微软雅黑" pitchFamily="34" charset="-122"/>
              </a:endParaRPr>
            </a:p>
          </p:txBody>
        </p:sp>
        <p:sp>
          <p:nvSpPr>
            <p:cNvPr id="43" name="Freeform 5">
              <a:extLst>
                <a:ext uri="{FF2B5EF4-FFF2-40B4-BE49-F238E27FC236}"/>
              </a:extLst>
            </p:cNvPr>
            <p:cNvSpPr>
              <a:spLocks/>
            </p:cNvSpPr>
            <p:nvPr/>
          </p:nvSpPr>
          <p:spPr bwMode="auto">
            <a:xfrm>
              <a:off x="6024563" y="269875"/>
              <a:ext cx="1944687" cy="428625"/>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solidFill>
              <a:schemeClr val="accent3"/>
            </a:solidFill>
            <a:ln w="5">
              <a:noFill/>
              <a:prstDash val="solid"/>
              <a:round/>
              <a:headEnd/>
              <a:tailEnd/>
            </a:ln>
            <a:effectLst/>
          </p:spPr>
          <p:txBody>
            <a:bodyPr/>
            <a:lstStyle/>
            <a:p>
              <a:pPr eaLnBrk="1" hangingPunct="1">
                <a:defRPr/>
              </a:pPr>
              <a:endParaRPr lang="zh-CN" altLang="en-US" sz="1900">
                <a:solidFill>
                  <a:prstClr val="black"/>
                </a:solidFill>
                <a:latin typeface="微软雅黑" pitchFamily="34" charset="-122"/>
                <a:ea typeface="微软雅黑" pitchFamily="34" charset="-122"/>
              </a:endParaRPr>
            </a:p>
          </p:txBody>
        </p:sp>
        <p:sp>
          <p:nvSpPr>
            <p:cNvPr id="44" name="TextBox 18"/>
            <p:cNvSpPr txBox="1">
              <a:spLocks noChangeArrowheads="1"/>
            </p:cNvSpPr>
            <p:nvPr/>
          </p:nvSpPr>
          <p:spPr bwMode="auto">
            <a:xfrm>
              <a:off x="6311901" y="284163"/>
              <a:ext cx="130968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chemeClr val="bg1"/>
                  </a:solidFill>
                  <a:latin typeface="微软雅黑" pitchFamily="34" charset="-122"/>
                  <a:ea typeface="微软雅黑" pitchFamily="34" charset="-122"/>
                </a:rPr>
                <a:t>诊断与改进</a:t>
              </a:r>
              <a:endParaRPr lang="zh-CN" altLang="en-US" dirty="0">
                <a:solidFill>
                  <a:schemeClr val="bg1"/>
                </a:solidFill>
                <a:latin typeface="微软雅黑" pitchFamily="34" charset="-122"/>
                <a:ea typeface="微软雅黑" pitchFamily="34" charset="-122"/>
              </a:endParaRPr>
            </a:p>
          </p:txBody>
        </p:sp>
        <p:sp>
          <p:nvSpPr>
            <p:cNvPr id="45" name="TextBox 18"/>
            <p:cNvSpPr txBox="1">
              <a:spLocks noChangeArrowheads="1"/>
            </p:cNvSpPr>
            <p:nvPr/>
          </p:nvSpPr>
          <p:spPr bwMode="auto">
            <a:xfrm>
              <a:off x="8472488" y="284163"/>
              <a:ext cx="1304925"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宋体" pitchFamily="2" charset="-122"/>
                  <a:ea typeface="宋体" pitchFamily="2" charset="-122"/>
                </a:defRPr>
              </a:lvl1pPr>
              <a:lvl2pPr marL="742950" indent="-285750">
                <a:defRPr sz="2000" b="1">
                  <a:solidFill>
                    <a:schemeClr val="tx1"/>
                  </a:solidFill>
                  <a:latin typeface="宋体" pitchFamily="2" charset="-122"/>
                  <a:ea typeface="宋体" pitchFamily="2" charset="-122"/>
                </a:defRPr>
              </a:lvl2pPr>
              <a:lvl3pPr marL="1143000" indent="-228600">
                <a:defRPr sz="2000" b="1">
                  <a:solidFill>
                    <a:schemeClr val="tx1"/>
                  </a:solidFill>
                  <a:latin typeface="宋体" pitchFamily="2" charset="-122"/>
                  <a:ea typeface="宋体" pitchFamily="2" charset="-122"/>
                </a:defRPr>
              </a:lvl3pPr>
              <a:lvl4pPr marL="1600200" indent="-228600">
                <a:defRPr sz="2000" b="1">
                  <a:solidFill>
                    <a:schemeClr val="tx1"/>
                  </a:solidFill>
                  <a:latin typeface="宋体" pitchFamily="2" charset="-122"/>
                  <a:ea typeface="宋体" pitchFamily="2" charset="-122"/>
                </a:defRPr>
              </a:lvl4pPr>
              <a:lvl5pPr marL="2057400" indent="-228600">
                <a:defRPr sz="2000" b="1">
                  <a:solidFill>
                    <a:schemeClr val="tx1"/>
                  </a:solidFill>
                  <a:latin typeface="宋体" pitchFamily="2" charset="-122"/>
                  <a:ea typeface="宋体" pitchFamily="2" charset="-122"/>
                </a:defRPr>
              </a:lvl5pPr>
              <a:lvl6pPr marL="2514600" indent="-228600" eaLnBrk="0" fontAlgn="base" hangingPunct="0">
                <a:spcBef>
                  <a:spcPct val="0"/>
                </a:spcBef>
                <a:spcAft>
                  <a:spcPct val="0"/>
                </a:spcAft>
                <a:defRPr sz="2000" b="1">
                  <a:solidFill>
                    <a:schemeClr val="tx1"/>
                  </a:solidFill>
                  <a:latin typeface="宋体" pitchFamily="2" charset="-122"/>
                  <a:ea typeface="宋体" pitchFamily="2" charset="-122"/>
                </a:defRPr>
              </a:lvl6pPr>
              <a:lvl7pPr marL="2971800" indent="-228600" eaLnBrk="0" fontAlgn="base" hangingPunct="0">
                <a:spcBef>
                  <a:spcPct val="0"/>
                </a:spcBef>
                <a:spcAft>
                  <a:spcPct val="0"/>
                </a:spcAft>
                <a:defRPr sz="2000" b="1">
                  <a:solidFill>
                    <a:schemeClr val="tx1"/>
                  </a:solidFill>
                  <a:latin typeface="宋体" pitchFamily="2" charset="-122"/>
                  <a:ea typeface="宋体" pitchFamily="2" charset="-122"/>
                </a:defRPr>
              </a:lvl7pPr>
              <a:lvl8pPr marL="3429000" indent="-228600" eaLnBrk="0" fontAlgn="base" hangingPunct="0">
                <a:spcBef>
                  <a:spcPct val="0"/>
                </a:spcBef>
                <a:spcAft>
                  <a:spcPct val="0"/>
                </a:spcAft>
                <a:defRPr sz="2000" b="1">
                  <a:solidFill>
                    <a:schemeClr val="tx1"/>
                  </a:solidFill>
                  <a:latin typeface="宋体" pitchFamily="2" charset="-122"/>
                  <a:ea typeface="宋体" pitchFamily="2" charset="-122"/>
                </a:defRPr>
              </a:lvl8pPr>
              <a:lvl9pPr marL="3886200" indent="-228600" eaLnBrk="0" fontAlgn="base" hangingPunct="0">
                <a:spcBef>
                  <a:spcPct val="0"/>
                </a:spcBef>
                <a:spcAft>
                  <a:spcPct val="0"/>
                </a:spcAft>
                <a:defRPr sz="2000" b="1">
                  <a:solidFill>
                    <a:schemeClr val="tx1"/>
                  </a:solidFill>
                  <a:latin typeface="宋体" pitchFamily="2" charset="-122"/>
                  <a:ea typeface="宋体" pitchFamily="2" charset="-122"/>
                </a:defRPr>
              </a:lvl9pPr>
            </a:lstStyle>
            <a:p>
              <a:pPr algn="ctr" eaLnBrk="1" hangingPunct="1"/>
              <a:r>
                <a:rPr lang="zh-CN" altLang="en-US" dirty="0" smtClean="0">
                  <a:solidFill>
                    <a:srgbClr val="FFFF00"/>
                  </a:solidFill>
                  <a:latin typeface="微软雅黑" pitchFamily="34" charset="-122"/>
                  <a:ea typeface="微软雅黑" pitchFamily="34" charset="-122"/>
                </a:rPr>
                <a:t>监测与预警</a:t>
              </a:r>
              <a:endParaRPr lang="zh-CN" altLang="en-US" dirty="0">
                <a:solidFill>
                  <a:srgbClr val="FFFF00"/>
                </a:solidFill>
                <a:latin typeface="微软雅黑" pitchFamily="34" charset="-122"/>
                <a:ea typeface="微软雅黑" pitchFamily="34" charset="-122"/>
              </a:endParaRPr>
            </a:p>
          </p:txBody>
        </p:sp>
      </p:grpSp>
      <p:sp>
        <p:nvSpPr>
          <p:cNvPr id="46" name="矩形 45"/>
          <p:cNvSpPr/>
          <p:nvPr/>
        </p:nvSpPr>
        <p:spPr>
          <a:xfrm>
            <a:off x="361" y="521582"/>
            <a:ext cx="12215886" cy="158820"/>
          </a:xfrm>
          <a:prstGeom prst="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fontAlgn="auto">
              <a:spcBef>
                <a:spcPts val="0"/>
              </a:spcBef>
              <a:spcAft>
                <a:spcPts val="0"/>
              </a:spcAft>
              <a:defRPr/>
            </a:pPr>
            <a:endParaRPr lang="zh-CN" altLang="en-US" sz="1900">
              <a:solidFill>
                <a:prstClr val="white"/>
              </a:solidFill>
            </a:endParaRPr>
          </a:p>
        </p:txBody>
      </p:sp>
      <p:pic>
        <p:nvPicPr>
          <p:cNvPr id="47" name="Picture 1" descr="C:\Users\DELL\AppData\Roaming\Tencent\Users\69631101\QQ\WinTemp\RichOle\UE6LE42NSJ6D6K4(YW346Y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50" y="104005"/>
            <a:ext cx="766614" cy="3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1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6614" y="549474"/>
            <a:ext cx="10514231" cy="1325870"/>
          </a:xfrm>
        </p:spPr>
        <p:txBody>
          <a:bodyPr/>
          <a:lstStyle/>
          <a:p>
            <a:pPr algn="ctr"/>
            <a:r>
              <a:rPr lang="zh-CN" altLang="en-US" sz="3600" b="1" dirty="0" smtClean="0">
                <a:solidFill>
                  <a:srgbClr val="0070C0"/>
                </a:solidFill>
                <a:latin typeface="新宋体" pitchFamily="49" charset="-122"/>
                <a:ea typeface="新宋体" pitchFamily="49" charset="-122"/>
              </a:rPr>
              <a:t>各层面“</a:t>
            </a:r>
            <a:r>
              <a:rPr lang="zh-CN" altLang="en-US" sz="3600" b="1" dirty="0" smtClean="0">
                <a:solidFill>
                  <a:srgbClr val="FF0000"/>
                </a:solidFill>
                <a:latin typeface="新宋体" pitchFamily="49" charset="-122"/>
                <a:ea typeface="新宋体" pitchFamily="49" charset="-122"/>
              </a:rPr>
              <a:t>诊</a:t>
            </a:r>
            <a:r>
              <a:rPr lang="zh-CN" altLang="en-US" sz="3600" b="1" dirty="0">
                <a:solidFill>
                  <a:srgbClr val="FF0000"/>
                </a:solidFill>
                <a:latin typeface="新宋体" pitchFamily="49" charset="-122"/>
                <a:ea typeface="新宋体" pitchFamily="49" charset="-122"/>
              </a:rPr>
              <a:t>改</a:t>
            </a:r>
            <a:r>
              <a:rPr lang="zh-CN" altLang="en-US" sz="2400" b="1" dirty="0">
                <a:solidFill>
                  <a:srgbClr val="FF0000"/>
                </a:solidFill>
                <a:latin typeface="新宋体" pitchFamily="49" charset="-122"/>
                <a:ea typeface="新宋体" pitchFamily="49" charset="-122"/>
              </a:rPr>
              <a:t>（质量）</a:t>
            </a:r>
            <a:r>
              <a:rPr lang="zh-CN" altLang="en-US" sz="3600" b="1" dirty="0">
                <a:solidFill>
                  <a:srgbClr val="FF0000"/>
                </a:solidFill>
                <a:latin typeface="新宋体" pitchFamily="49" charset="-122"/>
                <a:ea typeface="新宋体" pitchFamily="49" charset="-122"/>
              </a:rPr>
              <a:t>主体</a:t>
            </a:r>
            <a:r>
              <a:rPr lang="zh-CN" altLang="en-US" sz="3600" b="1" dirty="0" smtClean="0">
                <a:solidFill>
                  <a:srgbClr val="0070C0"/>
                </a:solidFill>
                <a:latin typeface="新宋体" pitchFamily="49" charset="-122"/>
                <a:ea typeface="新宋体" pitchFamily="49" charset="-122"/>
              </a:rPr>
              <a:t>”</a:t>
            </a:r>
            <a:endParaRPr lang="zh-CN" altLang="en-US" sz="3600" b="1" dirty="0">
              <a:solidFill>
                <a:srgbClr val="0070C0"/>
              </a:solidFill>
              <a:latin typeface="新宋体" pitchFamily="49" charset="-122"/>
              <a:ea typeface="新宋体" pitchFamily="49" charset="-122"/>
            </a:endParaRPr>
          </a:p>
        </p:txBody>
      </p:sp>
      <p:sp>
        <p:nvSpPr>
          <p:cNvPr id="4" name="文本框 52"/>
          <p:cNvSpPr txBox="1">
            <a:spLocks noGrp="1"/>
          </p:cNvSpPr>
          <p:nvPr>
            <p:ph idx="1"/>
          </p:nvPr>
        </p:nvSpPr>
        <p:spPr>
          <a:xfrm>
            <a:off x="1990750" y="2277666"/>
            <a:ext cx="9361040" cy="3568960"/>
          </a:xfrm>
          <a:prstGeom prst="rect">
            <a:avLst/>
          </a:prstGeom>
          <a:noFill/>
        </p:spPr>
        <p:txBody>
          <a:bodyPr vert="horz" wrap="square" lIns="100365" tIns="50182" rIns="100365" bIns="50182" rtlCol="0">
            <a:spAutoFit/>
          </a:bodyPr>
          <a:lstStyle/>
          <a:p>
            <a:pPr>
              <a:lnSpc>
                <a:spcPct val="150000"/>
              </a:lnSpc>
            </a:pPr>
            <a:r>
              <a:rPr lang="zh-CN" altLang="en-US" sz="2400" b="1" dirty="0" smtClean="0">
                <a:solidFill>
                  <a:srgbClr val="0070C0"/>
                </a:solidFill>
                <a:latin typeface="微软雅黑" panose="020B0503020204020204" pitchFamily="34" charset="-122"/>
                <a:ea typeface="微软雅黑" panose="020B0503020204020204" pitchFamily="34" charset="-122"/>
              </a:rPr>
              <a:t>学校层面</a:t>
            </a:r>
            <a:r>
              <a:rPr lang="zh-CN" altLang="en-US" sz="2400" b="1" dirty="0" smtClean="0">
                <a:latin typeface="微软雅黑" panose="020B0503020204020204" pitchFamily="34" charset="-122"/>
                <a:ea typeface="微软雅黑" panose="020B0503020204020204" pitchFamily="34" charset="-122"/>
              </a:rPr>
              <a:t>：各职能部门及二级院系</a:t>
            </a:r>
            <a:r>
              <a:rPr lang="zh-CN" altLang="en-US" sz="1800" dirty="0" smtClean="0">
                <a:latin typeface="微软雅黑" panose="020B0503020204020204" pitchFamily="34" charset="-122"/>
                <a:ea typeface="微软雅黑" panose="020B0503020204020204" pitchFamily="34" charset="-122"/>
              </a:rPr>
              <a:t>（落实学院事业发展规划和年度工作任务）</a:t>
            </a:r>
            <a:endParaRPr lang="en-US" altLang="zh-CN" sz="1800" dirty="0" smtClean="0">
              <a:latin typeface="微软雅黑" panose="020B0503020204020204" pitchFamily="34" charset="-122"/>
              <a:ea typeface="微软雅黑" panose="020B0503020204020204" pitchFamily="34" charset="-122"/>
            </a:endParaRPr>
          </a:p>
          <a:p>
            <a:pP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rPr>
              <a:t>专业层面</a:t>
            </a:r>
            <a:r>
              <a:rPr lang="zh-CN" altLang="en-US" sz="2400" b="1" dirty="0" smtClean="0">
                <a:latin typeface="微软雅黑" panose="020B0503020204020204" pitchFamily="34" charset="-122"/>
                <a:ea typeface="微软雅黑" panose="020B0503020204020204" pitchFamily="34" charset="-122"/>
              </a:rPr>
              <a:t>：专业教学团队</a:t>
            </a:r>
            <a:r>
              <a:rPr lang="zh-CN" altLang="en-US" sz="1800" dirty="0">
                <a:solidFill>
                  <a:prstClr val="black"/>
                </a:solidFill>
                <a:latin typeface="微软雅黑" panose="020B0503020204020204" pitchFamily="34" charset="-122"/>
                <a:ea typeface="微软雅黑" panose="020B0503020204020204" pitchFamily="34" charset="-122"/>
              </a:rPr>
              <a:t>（</a:t>
            </a:r>
            <a:r>
              <a:rPr lang="zh-CN" altLang="en-US" sz="1800" dirty="0" smtClean="0">
                <a:solidFill>
                  <a:prstClr val="black"/>
                </a:solidFill>
                <a:latin typeface="微软雅黑" panose="020B0503020204020204" pitchFamily="34" charset="-122"/>
                <a:ea typeface="微软雅黑" panose="020B0503020204020204" pitchFamily="34" charset="-122"/>
              </a:rPr>
              <a:t>落实专业人才培养方案和专业建设方案）</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rPr>
              <a:t>课程层面</a:t>
            </a:r>
            <a:r>
              <a:rPr lang="zh-CN" altLang="en-US" sz="2400" b="1" dirty="0" smtClean="0">
                <a:latin typeface="微软雅黑" panose="020B0503020204020204" pitchFamily="34" charset="-122"/>
                <a:ea typeface="微软雅黑" panose="020B0503020204020204" pitchFamily="34" charset="-122"/>
              </a:rPr>
              <a:t>：课程教学团队</a:t>
            </a:r>
            <a:r>
              <a:rPr lang="zh-CN" altLang="en-US" sz="1800" dirty="0">
                <a:solidFill>
                  <a:prstClr val="black"/>
                </a:solidFill>
                <a:latin typeface="微软雅黑" panose="020B0503020204020204" pitchFamily="34" charset="-122"/>
                <a:ea typeface="微软雅黑" panose="020B0503020204020204" pitchFamily="34" charset="-122"/>
              </a:rPr>
              <a:t>（</a:t>
            </a:r>
            <a:r>
              <a:rPr lang="zh-CN" altLang="en-US" sz="1800" dirty="0" smtClean="0">
                <a:solidFill>
                  <a:prstClr val="black"/>
                </a:solidFill>
                <a:latin typeface="微软雅黑" panose="020B0503020204020204" pitchFamily="34" charset="-122"/>
                <a:ea typeface="微软雅黑" panose="020B0503020204020204" pitchFamily="34" charset="-122"/>
              </a:rPr>
              <a:t>落实课程建设方案和课堂教学目标）</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sz="3200" b="1" dirty="0">
                <a:solidFill>
                  <a:srgbClr val="FF0000"/>
                </a:solidFill>
                <a:latin typeface="微软雅黑" panose="020B0503020204020204" pitchFamily="34" charset="-122"/>
                <a:ea typeface="微软雅黑" panose="020B0503020204020204" pitchFamily="34" charset="-122"/>
              </a:rPr>
              <a:t>教师</a:t>
            </a:r>
            <a:r>
              <a:rPr lang="zh-CN" altLang="en-US" sz="3200" b="1" dirty="0" smtClean="0">
                <a:solidFill>
                  <a:srgbClr val="FF0000"/>
                </a:solidFill>
                <a:latin typeface="微软雅黑" panose="020B0503020204020204" pitchFamily="34" charset="-122"/>
                <a:ea typeface="微软雅黑" panose="020B0503020204020204" pitchFamily="34" charset="-122"/>
              </a:rPr>
              <a:t>层面：教师个人</a:t>
            </a:r>
            <a:r>
              <a:rPr lang="zh-CN" altLang="en-US" sz="2000" b="1" dirty="0">
                <a:solidFill>
                  <a:prstClr val="black"/>
                </a:solidFill>
                <a:latin typeface="微软雅黑" panose="020B0503020204020204" pitchFamily="34" charset="-122"/>
                <a:ea typeface="微软雅黑" panose="020B0503020204020204" pitchFamily="34" charset="-122"/>
              </a:rPr>
              <a:t>（</a:t>
            </a:r>
            <a:r>
              <a:rPr lang="zh-CN" altLang="en-US" sz="2000" b="1" dirty="0" smtClean="0">
                <a:solidFill>
                  <a:prstClr val="black"/>
                </a:solidFill>
                <a:latin typeface="微软雅黑" panose="020B0503020204020204" pitchFamily="34" charset="-122"/>
                <a:ea typeface="微软雅黑" panose="020B0503020204020204" pitchFamily="34" charset="-122"/>
              </a:rPr>
              <a:t>落实教师个人发展规划）</a:t>
            </a:r>
            <a:endParaRPr lang="en-US" altLang="zh-CN" sz="2000" b="1"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rPr>
              <a:t>学生层面</a:t>
            </a:r>
            <a:r>
              <a:rPr lang="zh-CN" altLang="en-US" sz="2400" b="1" dirty="0" smtClean="0">
                <a:latin typeface="微软雅黑" panose="020B0503020204020204" pitchFamily="34" charset="-122"/>
                <a:ea typeface="微软雅黑" panose="020B0503020204020204" pitchFamily="34" charset="-122"/>
              </a:rPr>
              <a:t>：学生个人</a:t>
            </a:r>
            <a:r>
              <a:rPr lang="zh-CN" altLang="en-US" sz="1800" dirty="0">
                <a:solidFill>
                  <a:prstClr val="black"/>
                </a:solidFill>
                <a:latin typeface="微软雅黑" panose="020B0503020204020204" pitchFamily="34" charset="-122"/>
                <a:ea typeface="微软雅黑" panose="020B0503020204020204" pitchFamily="34" charset="-122"/>
              </a:rPr>
              <a:t>（</a:t>
            </a:r>
            <a:r>
              <a:rPr lang="zh-CN" altLang="en-US" sz="1800" dirty="0" smtClean="0">
                <a:solidFill>
                  <a:prstClr val="black"/>
                </a:solidFill>
                <a:latin typeface="微软雅黑" panose="020B0503020204020204" pitchFamily="34" charset="-122"/>
                <a:ea typeface="微软雅黑" panose="020B0503020204020204" pitchFamily="34" charset="-122"/>
              </a:rPr>
              <a:t>落实学生个人成长规划）</a:t>
            </a:r>
            <a:endParaRPr lang="en-US" altLang="zh-CN" sz="2400" b="1"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355683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622" y="189434"/>
            <a:ext cx="10514231" cy="1325870"/>
          </a:xfrm>
        </p:spPr>
        <p:txBody>
          <a:bodyPr/>
          <a:lstStyle/>
          <a:p>
            <a:pPr algn="ctr"/>
            <a:r>
              <a:rPr lang="zh-CN" altLang="en-US" sz="3600" b="1" dirty="0" smtClean="0">
                <a:solidFill>
                  <a:srgbClr val="FF0000"/>
                </a:solidFill>
                <a:latin typeface="+mn-ea"/>
                <a:ea typeface="+mn-ea"/>
              </a:rPr>
              <a:t>小结：</a:t>
            </a:r>
            <a:r>
              <a:rPr lang="zh-CN" altLang="en-US" sz="3600" b="1" dirty="0" smtClean="0">
                <a:solidFill>
                  <a:srgbClr val="0070C0"/>
                </a:solidFill>
                <a:latin typeface="+mn-ea"/>
                <a:ea typeface="+mn-ea"/>
              </a:rPr>
              <a:t>怎样开展教师层面诊改</a:t>
            </a:r>
            <a:endParaRPr lang="zh-CN" altLang="en-US" sz="3600" b="1" dirty="0">
              <a:solidFill>
                <a:srgbClr val="0070C0"/>
              </a:solidFill>
              <a:latin typeface="+mn-ea"/>
              <a:ea typeface="+mn-ea"/>
            </a:endParaRPr>
          </a:p>
        </p:txBody>
      </p:sp>
      <p:sp>
        <p:nvSpPr>
          <p:cNvPr id="4" name="文本框 52"/>
          <p:cNvSpPr txBox="1">
            <a:spLocks noGrp="1"/>
          </p:cNvSpPr>
          <p:nvPr>
            <p:ph idx="1"/>
          </p:nvPr>
        </p:nvSpPr>
        <p:spPr>
          <a:xfrm>
            <a:off x="1270670" y="1413570"/>
            <a:ext cx="9865096" cy="4841103"/>
          </a:xfrm>
          <a:prstGeom prst="rect">
            <a:avLst/>
          </a:prstGeom>
          <a:noFill/>
        </p:spPr>
        <p:txBody>
          <a:bodyPr vert="horz" wrap="square" lIns="100365" tIns="50182" rIns="100365" bIns="50182" rtlCol="0">
            <a:spAutoFit/>
          </a:bodyPr>
          <a:lstStyle/>
          <a:p>
            <a:pPr marL="0" indent="0" algn="ctr">
              <a:lnSpc>
                <a:spcPct val="150000"/>
              </a:lnSpc>
              <a:buNone/>
            </a:pPr>
            <a:r>
              <a:rPr lang="zh-CN" altLang="en-US" b="1" dirty="0" smtClean="0">
                <a:solidFill>
                  <a:srgbClr val="FF0000"/>
                </a:solidFill>
                <a:latin typeface="微软雅黑" panose="020B0503020204020204" pitchFamily="34" charset="-122"/>
                <a:ea typeface="微软雅黑" panose="020B0503020204020204" pitchFamily="34" charset="-122"/>
              </a:rPr>
              <a:t>学校做什么？</a:t>
            </a:r>
            <a:endParaRPr lang="en-US" altLang="zh-CN" b="1"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2400" b="1" dirty="0" smtClean="0">
                <a:solidFill>
                  <a:srgbClr val="0070C0"/>
                </a:solidFill>
                <a:latin typeface="微软雅黑" panose="020B0503020204020204" pitchFamily="34" charset="-122"/>
                <a:ea typeface="微软雅黑" panose="020B0503020204020204" pitchFamily="34" charset="-122"/>
              </a:rPr>
              <a:t>1</a:t>
            </a:r>
            <a:r>
              <a:rPr lang="en-US" altLang="zh-CN" sz="2400" b="1" dirty="0">
                <a:solidFill>
                  <a:srgbClr val="0070C0"/>
                </a:solidFill>
                <a:latin typeface="微软雅黑" panose="020B0503020204020204" pitchFamily="34" charset="-122"/>
                <a:ea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rPr>
              <a:t>建立师资队伍建设</a:t>
            </a:r>
            <a:r>
              <a:rPr lang="zh-CN" altLang="en-US" sz="2400" b="1" dirty="0">
                <a:solidFill>
                  <a:srgbClr val="C00000"/>
                </a:solidFill>
                <a:latin typeface="微软雅黑" panose="020B0503020204020204" pitchFamily="34" charset="-122"/>
                <a:ea typeface="微软雅黑" panose="020B0503020204020204" pitchFamily="34" charset="-122"/>
              </a:rPr>
              <a:t>目标链</a:t>
            </a:r>
            <a:r>
              <a:rPr lang="zh-CN" altLang="en-US" sz="2400" b="1" dirty="0">
                <a:solidFill>
                  <a:srgbClr val="0070C0"/>
                </a:solidFill>
                <a:latin typeface="微软雅黑" panose="020B0503020204020204" pitchFamily="34" charset="-122"/>
                <a:ea typeface="微软雅黑" panose="020B0503020204020204" pitchFamily="34" charset="-122"/>
              </a:rPr>
              <a:t>，厘清链路，明确教师层面诊改的</a:t>
            </a:r>
            <a:r>
              <a:rPr lang="zh-CN" altLang="en-US" sz="2400" b="1" dirty="0" smtClean="0">
                <a:solidFill>
                  <a:srgbClr val="0070C0"/>
                </a:solidFill>
                <a:latin typeface="微软雅黑" panose="020B0503020204020204" pitchFamily="34" charset="-122"/>
                <a:ea typeface="微软雅黑" panose="020B0503020204020204" pitchFamily="34" charset="-122"/>
              </a:rPr>
              <a:t>目标</a:t>
            </a:r>
            <a:endParaRPr lang="en-US" altLang="zh-CN" sz="2400" b="1" dirty="0" smtClean="0">
              <a:solidFill>
                <a:srgbClr val="0070C0"/>
              </a:solidFill>
              <a:latin typeface="微软雅黑" panose="020B0503020204020204" pitchFamily="34" charset="-122"/>
              <a:ea typeface="微软雅黑" panose="020B0503020204020204" pitchFamily="34" charset="-122"/>
            </a:endParaRPr>
          </a:p>
          <a:p>
            <a:pPr marL="0" indent="0">
              <a:lnSpc>
                <a:spcPct val="150000"/>
              </a:lnSpc>
              <a:buNone/>
            </a:pPr>
            <a:r>
              <a:rPr lang="en-US" altLang="zh-CN" sz="2400" b="1" dirty="0">
                <a:solidFill>
                  <a:srgbClr val="0070C0"/>
                </a:solidFill>
                <a:latin typeface="微软雅黑" panose="020B0503020204020204" pitchFamily="34" charset="-122"/>
                <a:ea typeface="微软雅黑" panose="020B0503020204020204" pitchFamily="34" charset="-122"/>
              </a:rPr>
              <a:t> </a:t>
            </a:r>
            <a:r>
              <a:rPr lang="en-US" altLang="zh-CN" sz="2400" b="1" dirty="0" smtClean="0">
                <a:solidFill>
                  <a:srgbClr val="0070C0"/>
                </a:solidFill>
                <a:latin typeface="微软雅黑" panose="020B0503020204020204" pitchFamily="34" charset="-122"/>
                <a:ea typeface="微软雅黑" panose="020B0503020204020204" pitchFamily="34" charset="-122"/>
              </a:rPr>
              <a:t>    </a:t>
            </a:r>
            <a:r>
              <a:rPr lang="zh-CN" altLang="en-US" sz="2400" b="1" dirty="0" smtClean="0">
                <a:solidFill>
                  <a:srgbClr val="0070C0"/>
                </a:solidFill>
                <a:latin typeface="微软雅黑" panose="020B0503020204020204" pitchFamily="34" charset="-122"/>
                <a:ea typeface="微软雅黑" panose="020B0503020204020204" pitchFamily="34" charset="-122"/>
              </a:rPr>
              <a:t>起点</a:t>
            </a:r>
            <a:r>
              <a:rPr lang="zh-CN" altLang="en-US" sz="2400" b="1" dirty="0">
                <a:solidFill>
                  <a:srgbClr val="0070C0"/>
                </a:solidFill>
                <a:latin typeface="微软雅黑" panose="020B0503020204020204" pitchFamily="34" charset="-122"/>
                <a:ea typeface="微软雅黑" panose="020B0503020204020204" pitchFamily="34" charset="-122"/>
              </a:rPr>
              <a:t>和</a:t>
            </a:r>
            <a:r>
              <a:rPr lang="zh-CN" altLang="en-US" sz="2400" b="1" dirty="0" smtClean="0">
                <a:solidFill>
                  <a:srgbClr val="0070C0"/>
                </a:solidFill>
                <a:latin typeface="微软雅黑" panose="020B0503020204020204" pitchFamily="34" charset="-122"/>
                <a:ea typeface="微软雅黑" panose="020B0503020204020204" pitchFamily="34" charset="-122"/>
              </a:rPr>
              <a:t>落脚点。</a:t>
            </a:r>
            <a:endParaRPr lang="zh-CN" altLang="en-US" sz="24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en-US" altLang="zh-CN" sz="2400" b="1" dirty="0">
                <a:solidFill>
                  <a:srgbClr val="0070C0"/>
                </a:solidFill>
                <a:latin typeface="微软雅黑" panose="020B0503020204020204" pitchFamily="34" charset="-122"/>
                <a:ea typeface="微软雅黑" panose="020B0503020204020204" pitchFamily="34" charset="-122"/>
              </a:rPr>
              <a:t>2.</a:t>
            </a:r>
            <a:r>
              <a:rPr lang="zh-CN" altLang="en-US" sz="2400" b="1" dirty="0">
                <a:solidFill>
                  <a:srgbClr val="0070C0"/>
                </a:solidFill>
                <a:latin typeface="微软雅黑" panose="020B0503020204020204" pitchFamily="34" charset="-122"/>
                <a:ea typeface="微软雅黑" panose="020B0503020204020204" pitchFamily="34" charset="-122"/>
              </a:rPr>
              <a:t>建立</a:t>
            </a:r>
            <a:r>
              <a:rPr lang="zh-CN" altLang="en-US" sz="2400" b="1" dirty="0">
                <a:solidFill>
                  <a:srgbClr val="C00000"/>
                </a:solidFill>
                <a:latin typeface="微软雅黑" panose="020B0503020204020204" pitchFamily="34" charset="-122"/>
                <a:ea typeface="微软雅黑" panose="020B0503020204020204" pitchFamily="34" charset="-122"/>
              </a:rPr>
              <a:t>标准体系</a:t>
            </a:r>
            <a:r>
              <a:rPr lang="zh-CN" altLang="en-US" sz="2400" b="1" dirty="0">
                <a:solidFill>
                  <a:srgbClr val="0070C0"/>
                </a:solidFill>
                <a:latin typeface="微软雅黑" panose="020B0503020204020204" pitchFamily="34" charset="-122"/>
                <a:ea typeface="微软雅黑" panose="020B0503020204020204" pitchFamily="34" charset="-122"/>
              </a:rPr>
              <a:t>，厘清量规，明确教师层面诊改的标尺。制定</a:t>
            </a:r>
            <a:r>
              <a:rPr lang="zh-CN" altLang="en-US" sz="2400" b="1" dirty="0" smtClean="0">
                <a:solidFill>
                  <a:srgbClr val="0070C0"/>
                </a:solidFill>
                <a:latin typeface="微软雅黑" panose="020B0503020204020204" pitchFamily="34" charset="-122"/>
                <a:ea typeface="微软雅黑" panose="020B0503020204020204" pitchFamily="34" charset="-122"/>
              </a:rPr>
              <a:t>教师</a:t>
            </a:r>
            <a:endParaRPr lang="en-US" altLang="zh-CN" sz="2400" b="1" dirty="0" smtClean="0">
              <a:solidFill>
                <a:srgbClr val="0070C0"/>
              </a:solidFill>
              <a:latin typeface="微软雅黑" panose="020B0503020204020204" pitchFamily="34" charset="-122"/>
              <a:ea typeface="微软雅黑" panose="020B0503020204020204" pitchFamily="34" charset="-122"/>
            </a:endParaRPr>
          </a:p>
          <a:p>
            <a:pPr marL="0" indent="0">
              <a:lnSpc>
                <a:spcPct val="150000"/>
              </a:lnSpc>
              <a:buNone/>
            </a:pPr>
            <a:r>
              <a:rPr lang="en-US" altLang="zh-CN" sz="2400" b="1" dirty="0">
                <a:solidFill>
                  <a:srgbClr val="0070C0"/>
                </a:solidFill>
                <a:latin typeface="微软雅黑" panose="020B0503020204020204" pitchFamily="34" charset="-122"/>
                <a:ea typeface="微软雅黑" panose="020B0503020204020204" pitchFamily="34" charset="-122"/>
              </a:rPr>
              <a:t> </a:t>
            </a:r>
            <a:r>
              <a:rPr lang="en-US" altLang="zh-CN" sz="2400" b="1" dirty="0" smtClean="0">
                <a:solidFill>
                  <a:srgbClr val="0070C0"/>
                </a:solidFill>
                <a:latin typeface="微软雅黑" panose="020B0503020204020204" pitchFamily="34" charset="-122"/>
                <a:ea typeface="微软雅黑" panose="020B0503020204020204" pitchFamily="34" charset="-122"/>
              </a:rPr>
              <a:t>    </a:t>
            </a:r>
            <a:r>
              <a:rPr lang="zh-CN" altLang="en-US" sz="2400" b="1" dirty="0" smtClean="0">
                <a:solidFill>
                  <a:srgbClr val="0070C0"/>
                </a:solidFill>
                <a:latin typeface="微软雅黑" panose="020B0503020204020204" pitchFamily="34" charset="-122"/>
                <a:ea typeface="微软雅黑" panose="020B0503020204020204" pitchFamily="34" charset="-122"/>
              </a:rPr>
              <a:t>发展</a:t>
            </a:r>
            <a:r>
              <a:rPr lang="zh-CN" altLang="en-US" sz="2400" b="1" dirty="0">
                <a:solidFill>
                  <a:srgbClr val="0070C0"/>
                </a:solidFill>
                <a:latin typeface="微软雅黑" panose="020B0503020204020204" pitchFamily="34" charset="-122"/>
                <a:ea typeface="微软雅黑" panose="020B0503020204020204" pitchFamily="34" charset="-122"/>
              </a:rPr>
              <a:t>标准</a:t>
            </a:r>
            <a:r>
              <a:rPr lang="zh-CN" altLang="en-US" sz="2400" b="1" dirty="0" smtClean="0">
                <a:solidFill>
                  <a:srgbClr val="0070C0"/>
                </a:solidFill>
                <a:latin typeface="微软雅黑" panose="020B0503020204020204" pitchFamily="34" charset="-122"/>
                <a:ea typeface="微软雅黑" panose="020B0503020204020204" pitchFamily="34" charset="-122"/>
              </a:rPr>
              <a:t>，为</a:t>
            </a:r>
            <a:r>
              <a:rPr lang="zh-CN" altLang="en-US" sz="2400" b="1" dirty="0">
                <a:solidFill>
                  <a:srgbClr val="0070C0"/>
                </a:solidFill>
                <a:latin typeface="微软雅黑" panose="020B0503020204020204" pitchFamily="34" charset="-122"/>
                <a:ea typeface="微软雅黑" panose="020B0503020204020204" pitchFamily="34" charset="-122"/>
              </a:rPr>
              <a:t>教师发展提供必要的外部环境、资源保障和激励</a:t>
            </a:r>
            <a:r>
              <a:rPr lang="zh-CN" altLang="en-US" sz="2400" b="1" dirty="0" smtClean="0">
                <a:solidFill>
                  <a:srgbClr val="0070C0"/>
                </a:solidFill>
                <a:latin typeface="微软雅黑" panose="020B0503020204020204" pitchFamily="34" charset="-122"/>
                <a:ea typeface="微软雅黑" panose="020B0503020204020204" pitchFamily="34" charset="-122"/>
              </a:rPr>
              <a:t>机制。</a:t>
            </a:r>
            <a:endParaRPr lang="zh-CN" altLang="en-US" sz="24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en-US" altLang="zh-CN" sz="2400" b="1" dirty="0">
                <a:solidFill>
                  <a:srgbClr val="0070C0"/>
                </a:solidFill>
                <a:latin typeface="微软雅黑" panose="020B0503020204020204" pitchFamily="34" charset="-122"/>
                <a:ea typeface="微软雅黑" panose="020B0503020204020204" pitchFamily="34" charset="-122"/>
              </a:rPr>
              <a:t>3.</a:t>
            </a:r>
            <a:r>
              <a:rPr lang="zh-CN" altLang="en-US" sz="2400" b="1" dirty="0">
                <a:solidFill>
                  <a:srgbClr val="0070C0"/>
                </a:solidFill>
                <a:latin typeface="微软雅黑" panose="020B0503020204020204" pitchFamily="34" charset="-122"/>
                <a:ea typeface="微软雅黑" panose="020B0503020204020204" pitchFamily="34" charset="-122"/>
              </a:rPr>
              <a:t>建立服务教师诊改的</a:t>
            </a:r>
            <a:r>
              <a:rPr lang="zh-CN" altLang="en-US" sz="2400" b="1" dirty="0">
                <a:solidFill>
                  <a:srgbClr val="C00000"/>
                </a:solidFill>
                <a:latin typeface="微软雅黑" panose="020B0503020204020204" pitchFamily="34" charset="-122"/>
                <a:ea typeface="微软雅黑" panose="020B0503020204020204" pitchFamily="34" charset="-122"/>
              </a:rPr>
              <a:t>信息平台</a:t>
            </a:r>
            <a:r>
              <a:rPr lang="zh-CN" altLang="en-US" sz="2400" b="1" dirty="0" smtClean="0">
                <a:solidFill>
                  <a:srgbClr val="0070C0"/>
                </a:solidFill>
                <a:latin typeface="微软雅黑" panose="020B0503020204020204" pitchFamily="34" charset="-122"/>
                <a:ea typeface="微软雅黑" panose="020B0503020204020204" pitchFamily="34" charset="-122"/>
              </a:rPr>
              <a:t>，实时呈现</a:t>
            </a:r>
            <a:r>
              <a:rPr lang="zh-CN" altLang="en-US" sz="2400" b="1" dirty="0">
                <a:solidFill>
                  <a:srgbClr val="0070C0"/>
                </a:solidFill>
                <a:latin typeface="微软雅黑" panose="020B0503020204020204" pitchFamily="34" charset="-122"/>
                <a:ea typeface="微软雅黑" panose="020B0503020204020204" pitchFamily="34" charset="-122"/>
              </a:rPr>
              <a:t>教师的发展态势，</a:t>
            </a:r>
            <a:r>
              <a:rPr lang="zh-CN" altLang="en-US" sz="2400" b="1" dirty="0" smtClean="0">
                <a:solidFill>
                  <a:srgbClr val="0070C0"/>
                </a:solidFill>
                <a:latin typeface="微软雅黑" panose="020B0503020204020204" pitchFamily="34" charset="-122"/>
                <a:ea typeface="微软雅黑" panose="020B0503020204020204" pitchFamily="34" charset="-122"/>
              </a:rPr>
              <a:t>记录</a:t>
            </a:r>
            <a:endParaRPr lang="en-US" altLang="zh-CN" sz="2400" b="1" dirty="0" smtClean="0">
              <a:solidFill>
                <a:srgbClr val="0070C0"/>
              </a:solidFill>
              <a:latin typeface="微软雅黑" panose="020B0503020204020204" pitchFamily="34" charset="-122"/>
              <a:ea typeface="微软雅黑" panose="020B0503020204020204" pitchFamily="34" charset="-122"/>
            </a:endParaRPr>
          </a:p>
          <a:p>
            <a:pPr marL="0" indent="0">
              <a:lnSpc>
                <a:spcPct val="150000"/>
              </a:lnSpc>
              <a:buNone/>
            </a:pPr>
            <a:r>
              <a:rPr lang="en-US" altLang="zh-CN" sz="2400" b="1" dirty="0">
                <a:solidFill>
                  <a:srgbClr val="0070C0"/>
                </a:solidFill>
                <a:latin typeface="微软雅黑" panose="020B0503020204020204" pitchFamily="34" charset="-122"/>
                <a:ea typeface="微软雅黑" panose="020B0503020204020204" pitchFamily="34" charset="-122"/>
              </a:rPr>
              <a:t> </a:t>
            </a:r>
            <a:r>
              <a:rPr lang="en-US" altLang="zh-CN" sz="2400" b="1" dirty="0" smtClean="0">
                <a:solidFill>
                  <a:srgbClr val="0070C0"/>
                </a:solidFill>
                <a:latin typeface="微软雅黑" panose="020B0503020204020204" pitchFamily="34" charset="-122"/>
                <a:ea typeface="微软雅黑" panose="020B0503020204020204" pitchFamily="34" charset="-122"/>
              </a:rPr>
              <a:t>    </a:t>
            </a:r>
            <a:r>
              <a:rPr lang="zh-CN" altLang="en-US" sz="2400" b="1" dirty="0" smtClean="0">
                <a:solidFill>
                  <a:srgbClr val="0070C0"/>
                </a:solidFill>
                <a:latin typeface="微软雅黑" panose="020B0503020204020204" pitchFamily="34" charset="-122"/>
                <a:ea typeface="微软雅黑" panose="020B0503020204020204" pitchFamily="34" charset="-122"/>
              </a:rPr>
              <a:t>发展</a:t>
            </a:r>
            <a:r>
              <a:rPr lang="zh-CN" altLang="en-US" sz="2400" b="1" dirty="0">
                <a:solidFill>
                  <a:srgbClr val="0070C0"/>
                </a:solidFill>
                <a:latin typeface="微软雅黑" panose="020B0503020204020204" pitchFamily="34" charset="-122"/>
                <a:ea typeface="微软雅黑" panose="020B0503020204020204" pitchFamily="34" charset="-122"/>
              </a:rPr>
              <a:t>轨迹，提供监测预警，引导教师发现差距，自我发展和</a:t>
            </a:r>
            <a:r>
              <a:rPr lang="zh-CN" altLang="en-US" sz="2400" b="1" dirty="0" smtClean="0">
                <a:solidFill>
                  <a:srgbClr val="0070C0"/>
                </a:solidFill>
                <a:latin typeface="微软雅黑" panose="020B0503020204020204" pitchFamily="34" charset="-122"/>
                <a:ea typeface="微软雅黑" panose="020B0503020204020204" pitchFamily="34" charset="-122"/>
              </a:rPr>
              <a:t>提升。</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1209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622" y="189434"/>
            <a:ext cx="10514231" cy="1325870"/>
          </a:xfrm>
        </p:spPr>
        <p:txBody>
          <a:bodyPr/>
          <a:lstStyle/>
          <a:p>
            <a:pPr algn="ctr"/>
            <a:r>
              <a:rPr lang="zh-CN" altLang="en-US" sz="3600" b="1" dirty="0" smtClean="0">
                <a:solidFill>
                  <a:srgbClr val="FF0000"/>
                </a:solidFill>
                <a:latin typeface="+mn-ea"/>
                <a:ea typeface="+mn-ea"/>
              </a:rPr>
              <a:t>小结：</a:t>
            </a:r>
            <a:r>
              <a:rPr lang="zh-CN" altLang="en-US" sz="3600" b="1" dirty="0" smtClean="0">
                <a:solidFill>
                  <a:srgbClr val="0070C0"/>
                </a:solidFill>
                <a:latin typeface="+mn-ea"/>
                <a:ea typeface="+mn-ea"/>
              </a:rPr>
              <a:t>怎样开展教师层面诊改</a:t>
            </a:r>
            <a:endParaRPr lang="zh-CN" altLang="en-US" sz="3600" b="1" dirty="0">
              <a:solidFill>
                <a:srgbClr val="0070C0"/>
              </a:solidFill>
              <a:latin typeface="+mn-ea"/>
              <a:ea typeface="+mn-ea"/>
            </a:endParaRPr>
          </a:p>
        </p:txBody>
      </p:sp>
      <p:sp>
        <p:nvSpPr>
          <p:cNvPr id="4" name="文本框 52"/>
          <p:cNvSpPr txBox="1">
            <a:spLocks noGrp="1"/>
          </p:cNvSpPr>
          <p:nvPr>
            <p:ph idx="1"/>
          </p:nvPr>
        </p:nvSpPr>
        <p:spPr>
          <a:xfrm>
            <a:off x="1270670" y="1629594"/>
            <a:ext cx="9865096" cy="4158865"/>
          </a:xfrm>
          <a:prstGeom prst="rect">
            <a:avLst/>
          </a:prstGeom>
          <a:noFill/>
        </p:spPr>
        <p:txBody>
          <a:bodyPr vert="horz" wrap="square" lIns="100365" tIns="50182" rIns="100365" bIns="50182" rtlCol="0">
            <a:spAutoFit/>
          </a:bodyPr>
          <a:lstStyle/>
          <a:p>
            <a:pPr marL="0" indent="0" algn="ctr">
              <a:lnSpc>
                <a:spcPct val="150000"/>
              </a:lnSpc>
              <a:buNone/>
            </a:pPr>
            <a:r>
              <a:rPr lang="zh-CN" altLang="en-US" b="1" dirty="0" smtClean="0">
                <a:solidFill>
                  <a:srgbClr val="FF0000"/>
                </a:solidFill>
                <a:latin typeface="微软雅黑" panose="020B0503020204020204" pitchFamily="34" charset="-122"/>
                <a:ea typeface="微软雅黑" panose="020B0503020204020204" pitchFamily="34" charset="-122"/>
              </a:rPr>
              <a:t>教师怎么做？</a:t>
            </a:r>
            <a:endParaRPr lang="en-US" altLang="zh-CN" b="1"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2400" b="1" dirty="0">
                <a:solidFill>
                  <a:srgbClr val="0070C0"/>
                </a:solidFill>
                <a:latin typeface="微软雅黑" panose="020B0503020204020204" pitchFamily="34" charset="-122"/>
                <a:ea typeface="微软雅黑" panose="020B0503020204020204" pitchFamily="34" charset="-122"/>
              </a:rPr>
              <a:t>1.</a:t>
            </a:r>
            <a:r>
              <a:rPr lang="zh-CN" altLang="en-US" sz="2400" b="1" dirty="0">
                <a:solidFill>
                  <a:srgbClr val="0070C0"/>
                </a:solidFill>
                <a:latin typeface="微软雅黑" panose="020B0503020204020204" pitchFamily="34" charset="-122"/>
                <a:ea typeface="微软雅黑" panose="020B0503020204020204" pitchFamily="34" charset="-122"/>
              </a:rPr>
              <a:t>了解自己，仔细分析自己的基础</a:t>
            </a:r>
            <a:endParaRPr lang="en-US" altLang="zh-CN" sz="24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en-US" altLang="zh-CN" sz="2400" b="1" dirty="0">
                <a:solidFill>
                  <a:srgbClr val="0070C0"/>
                </a:solidFill>
                <a:latin typeface="微软雅黑" panose="020B0503020204020204" pitchFamily="34" charset="-122"/>
                <a:ea typeface="微软雅黑" panose="020B0503020204020204" pitchFamily="34" charset="-122"/>
              </a:rPr>
              <a:t>2.</a:t>
            </a:r>
            <a:r>
              <a:rPr lang="zh-CN" altLang="en-US" sz="2400" b="1" dirty="0">
                <a:solidFill>
                  <a:srgbClr val="0070C0"/>
                </a:solidFill>
                <a:latin typeface="微软雅黑" panose="020B0503020204020204" pitchFamily="34" charset="-122"/>
                <a:ea typeface="微软雅黑" panose="020B0503020204020204" pitchFamily="34" charset="-122"/>
              </a:rPr>
              <a:t>了解学校师资规划</a:t>
            </a:r>
            <a:r>
              <a:rPr lang="zh-CN" altLang="en-US" sz="1600" b="1" dirty="0">
                <a:solidFill>
                  <a:srgbClr val="0070C0"/>
                </a:solidFill>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二级学院、专业、课程教学团队建设目标）</a:t>
            </a:r>
            <a:r>
              <a:rPr lang="zh-CN" altLang="en-US" sz="2400" b="1" dirty="0">
                <a:latin typeface="微软雅黑" panose="020B0503020204020204" pitchFamily="34" charset="-122"/>
                <a:ea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rPr>
              <a:t>找准自己的位置</a:t>
            </a:r>
            <a:endParaRPr lang="en-US" altLang="zh-CN" sz="24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en-US" altLang="zh-CN" sz="2400" b="1" dirty="0">
                <a:solidFill>
                  <a:srgbClr val="0070C0"/>
                </a:solidFill>
                <a:latin typeface="微软雅黑" panose="020B0503020204020204" pitchFamily="34" charset="-122"/>
                <a:ea typeface="微软雅黑" panose="020B0503020204020204" pitchFamily="34" charset="-122"/>
              </a:rPr>
              <a:t>3.</a:t>
            </a:r>
            <a:r>
              <a:rPr lang="zh-CN" altLang="en-US" sz="2400" b="1" dirty="0">
                <a:solidFill>
                  <a:srgbClr val="0070C0"/>
                </a:solidFill>
                <a:latin typeface="微软雅黑" panose="020B0503020204020204" pitchFamily="34" charset="-122"/>
                <a:ea typeface="微软雅黑" panose="020B0503020204020204" pitchFamily="34" charset="-122"/>
              </a:rPr>
              <a:t>熟悉学院教师发展相关标准，尤其是自己关系紧密的标准</a:t>
            </a:r>
            <a:endParaRPr lang="en-US" altLang="zh-CN" sz="24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en-US" altLang="zh-CN" sz="2400" b="1" dirty="0">
                <a:solidFill>
                  <a:srgbClr val="0070C0"/>
                </a:solidFill>
                <a:latin typeface="微软雅黑" panose="020B0503020204020204" pitchFamily="34" charset="-122"/>
                <a:ea typeface="微软雅黑" panose="020B0503020204020204" pitchFamily="34" charset="-122"/>
              </a:rPr>
              <a:t>4.</a:t>
            </a:r>
            <a:r>
              <a:rPr lang="zh-CN" altLang="en-US" sz="2400" b="1" dirty="0">
                <a:solidFill>
                  <a:srgbClr val="0070C0"/>
                </a:solidFill>
                <a:latin typeface="微软雅黑" panose="020B0503020204020204" pitchFamily="34" charset="-122"/>
                <a:ea typeface="微软雅黑" panose="020B0503020204020204" pitchFamily="34" charset="-122"/>
              </a:rPr>
              <a:t>合理确定自己的三年（或五年）规划</a:t>
            </a:r>
            <a:r>
              <a:rPr lang="zh-CN" altLang="en-US" sz="1600" b="1" dirty="0">
                <a:latin typeface="微软雅黑" panose="020B0503020204020204" pitchFamily="34" charset="-122"/>
                <a:ea typeface="微软雅黑" panose="020B0503020204020204" pitchFamily="34" charset="-122"/>
              </a:rPr>
              <a:t>（教学、科研、学生管理、兴趣爱好</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en-US" altLang="zh-CN" sz="2400" b="1" dirty="0">
                <a:solidFill>
                  <a:srgbClr val="0070C0"/>
                </a:solidFill>
                <a:latin typeface="微软雅黑" panose="020B0503020204020204" pitchFamily="34" charset="-122"/>
                <a:ea typeface="微软雅黑" panose="020B0503020204020204" pitchFamily="34" charset="-122"/>
              </a:rPr>
              <a:t>5.</a:t>
            </a:r>
            <a:r>
              <a:rPr lang="zh-CN" altLang="en-US" sz="2400" b="1" dirty="0">
                <a:solidFill>
                  <a:srgbClr val="0070C0"/>
                </a:solidFill>
                <a:latin typeface="微软雅黑" panose="020B0503020204020204" pitchFamily="34" charset="-122"/>
                <a:ea typeface="微软雅黑" panose="020B0503020204020204" pitchFamily="34" charset="-122"/>
              </a:rPr>
              <a:t>每年制定合理的计划并开展自我诊断</a:t>
            </a:r>
            <a:r>
              <a:rPr lang="zh-CN" altLang="en-US" sz="1600" b="1" dirty="0">
                <a:latin typeface="微软雅黑" panose="020B0503020204020204" pitchFamily="34" charset="-122"/>
                <a:ea typeface="微软雅黑" panose="020B0503020204020204" pitchFamily="34" charset="-122"/>
              </a:rPr>
              <a:t>（对照目标标准找差距）</a:t>
            </a:r>
          </a:p>
        </p:txBody>
      </p:sp>
    </p:spTree>
    <p:extLst>
      <p:ext uri="{BB962C8B-B14F-4D97-AF65-F5344CB8AC3E}">
        <p14:creationId xmlns:p14="http://schemas.microsoft.com/office/powerpoint/2010/main" val="310274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2845459"/>
            <a:ext cx="3638077" cy="2256889"/>
          </a:xfrm>
          <a:prstGeom prst="rect">
            <a:avLst/>
          </a:prstGeom>
          <a:solidFill>
            <a:srgbClr val="28384C"/>
          </a:solidFill>
          <a:ln>
            <a:noFill/>
          </a:ln>
          <a:effectLst/>
        </p:spPr>
        <p:style>
          <a:lnRef idx="1">
            <a:schemeClr val="accent6"/>
          </a:lnRef>
          <a:fillRef idx="3">
            <a:schemeClr val="accent6"/>
          </a:fillRef>
          <a:effectRef idx="2">
            <a:schemeClr val="accent6"/>
          </a:effectRef>
          <a:fontRef idx="minor">
            <a:schemeClr val="lt1"/>
          </a:fontRef>
        </p:style>
        <p:txBody>
          <a:bodyPr lIns="91438" tIns="45719" rIns="91438" bIns="45719"/>
          <a:lstStyle/>
          <a:p>
            <a:pPr eaLnBrk="1" hangingPunct="1">
              <a:buFont typeface="Arial" charset="0"/>
              <a:buNone/>
              <a:defRPr/>
            </a:pPr>
            <a:endParaRPr lang="zh-CN" altLang="en-US"/>
          </a:p>
        </p:txBody>
      </p:sp>
      <p:sp>
        <p:nvSpPr>
          <p:cNvPr id="4" name="矩形 3"/>
          <p:cNvSpPr/>
          <p:nvPr/>
        </p:nvSpPr>
        <p:spPr>
          <a:xfrm>
            <a:off x="3820087" y="2845459"/>
            <a:ext cx="8370326" cy="2256889"/>
          </a:xfrm>
          <a:prstGeom prst="rect">
            <a:avLst/>
          </a:prstGeom>
          <a:solidFill>
            <a:schemeClr val="accent5"/>
          </a:solidFill>
          <a:ln>
            <a:noFill/>
          </a:ln>
        </p:spPr>
        <p:style>
          <a:lnRef idx="1">
            <a:schemeClr val="accent2"/>
          </a:lnRef>
          <a:fillRef idx="3">
            <a:schemeClr val="accent2"/>
          </a:fillRef>
          <a:effectRef idx="2">
            <a:schemeClr val="accent2"/>
          </a:effectRef>
          <a:fontRef idx="minor">
            <a:schemeClr val="lt1"/>
          </a:fontRef>
        </p:style>
        <p:txBody>
          <a:bodyPr lIns="91438" tIns="45719" rIns="91438" bIns="45719" anchor="ctr"/>
          <a:lstStyle/>
          <a:p>
            <a:pPr algn="ctr" eaLnBrk="1" hangingPunct="1">
              <a:buFont typeface="Arial" charset="0"/>
              <a:buNone/>
              <a:defRPr/>
            </a:pPr>
            <a:endParaRPr lang="zh-CN" altLang="en-US"/>
          </a:p>
        </p:txBody>
      </p:sp>
      <p:grpSp>
        <p:nvGrpSpPr>
          <p:cNvPr id="27652" name="组合 4"/>
          <p:cNvGrpSpPr>
            <a:grpSpLocks/>
          </p:cNvGrpSpPr>
          <p:nvPr/>
        </p:nvGrpSpPr>
        <p:grpSpPr bwMode="auto">
          <a:xfrm flipH="1">
            <a:off x="8380909" y="1331693"/>
            <a:ext cx="3809504" cy="3770656"/>
            <a:chOff x="6047282" y="226705"/>
            <a:chExt cx="5110162" cy="5124450"/>
          </a:xfrm>
        </p:grpSpPr>
        <p:sp>
          <p:nvSpPr>
            <p:cNvPr id="27717" name="Freeform 5"/>
            <p:cNvSpPr>
              <a:spLocks noEditPoints="1"/>
            </p:cNvSpPr>
            <p:nvPr/>
          </p:nvSpPr>
          <p:spPr bwMode="auto">
            <a:xfrm>
              <a:off x="6429869" y="2422218"/>
              <a:ext cx="796925" cy="2833688"/>
            </a:xfrm>
            <a:custGeom>
              <a:avLst/>
              <a:gdLst>
                <a:gd name="T0" fmla="*/ 2147483646 w 502"/>
                <a:gd name="T1" fmla="*/ 2147483646 h 1785"/>
                <a:gd name="T2" fmla="*/ 2147483646 w 502"/>
                <a:gd name="T3" fmla="*/ 2147483646 h 1785"/>
                <a:gd name="T4" fmla="*/ 2147483646 w 502"/>
                <a:gd name="T5" fmla="*/ 0 h 1785"/>
                <a:gd name="T6" fmla="*/ 2147483646 w 502"/>
                <a:gd name="T7" fmla="*/ 2147483646 h 1785"/>
                <a:gd name="T8" fmla="*/ 2147483646 w 502"/>
                <a:gd name="T9" fmla="*/ 2147483646 h 1785"/>
                <a:gd name="T10" fmla="*/ 2147483646 w 502"/>
                <a:gd name="T11" fmla="*/ 2147483646 h 1785"/>
                <a:gd name="T12" fmla="*/ 2147483646 w 502"/>
                <a:gd name="T13" fmla="*/ 2147483646 h 1785"/>
                <a:gd name="T14" fmla="*/ 2147483646 w 502"/>
                <a:gd name="T15" fmla="*/ 2147483646 h 1785"/>
                <a:gd name="T16" fmla="*/ 2147483646 w 502"/>
                <a:gd name="T17" fmla="*/ 2147483646 h 1785"/>
                <a:gd name="T18" fmla="*/ 0 w 502"/>
                <a:gd name="T19" fmla="*/ 2147483646 h 1785"/>
                <a:gd name="T20" fmla="*/ 2147483646 w 502"/>
                <a:gd name="T21" fmla="*/ 2147483646 h 1785"/>
                <a:gd name="T22" fmla="*/ 2147483646 w 502"/>
                <a:gd name="T23" fmla="*/ 2147483646 h 1785"/>
                <a:gd name="T24" fmla="*/ 2147483646 w 502"/>
                <a:gd name="T25" fmla="*/ 2147483646 h 1785"/>
                <a:gd name="T26" fmla="*/ 2147483646 w 502"/>
                <a:gd name="T27" fmla="*/ 2147483646 h 1785"/>
                <a:gd name="T28" fmla="*/ 2147483646 w 502"/>
                <a:gd name="T29" fmla="*/ 2147483646 h 1785"/>
                <a:gd name="T30" fmla="*/ 2147483646 w 502"/>
                <a:gd name="T31" fmla="*/ 2147483646 h 1785"/>
                <a:gd name="T32" fmla="*/ 2147483646 w 502"/>
                <a:gd name="T33" fmla="*/ 2147483646 h 1785"/>
                <a:gd name="T34" fmla="*/ 0 w 502"/>
                <a:gd name="T35" fmla="*/ 2147483646 h 17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2"/>
                <a:gd name="T55" fmla="*/ 0 h 1785"/>
                <a:gd name="T56" fmla="*/ 502 w 502"/>
                <a:gd name="T57" fmla="*/ 1785 h 17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2" h="1785">
                  <a:moveTo>
                    <a:pt x="251" y="1239"/>
                  </a:moveTo>
                  <a:lnTo>
                    <a:pt x="502" y="29"/>
                  </a:lnTo>
                  <a:lnTo>
                    <a:pt x="365" y="0"/>
                  </a:lnTo>
                  <a:lnTo>
                    <a:pt x="251" y="550"/>
                  </a:lnTo>
                  <a:lnTo>
                    <a:pt x="251" y="810"/>
                  </a:lnTo>
                  <a:lnTo>
                    <a:pt x="417" y="12"/>
                  </a:lnTo>
                  <a:lnTo>
                    <a:pt x="450" y="19"/>
                  </a:lnTo>
                  <a:lnTo>
                    <a:pt x="251" y="976"/>
                  </a:lnTo>
                  <a:lnTo>
                    <a:pt x="251" y="1239"/>
                  </a:lnTo>
                  <a:close/>
                  <a:moveTo>
                    <a:pt x="0" y="1757"/>
                  </a:moveTo>
                  <a:lnTo>
                    <a:pt x="138" y="1785"/>
                  </a:lnTo>
                  <a:lnTo>
                    <a:pt x="251" y="1239"/>
                  </a:lnTo>
                  <a:lnTo>
                    <a:pt x="251" y="976"/>
                  </a:lnTo>
                  <a:lnTo>
                    <a:pt x="86" y="1776"/>
                  </a:lnTo>
                  <a:lnTo>
                    <a:pt x="53" y="1769"/>
                  </a:lnTo>
                  <a:lnTo>
                    <a:pt x="251" y="810"/>
                  </a:lnTo>
                  <a:lnTo>
                    <a:pt x="251" y="550"/>
                  </a:lnTo>
                  <a:lnTo>
                    <a:pt x="0" y="1757"/>
                  </a:lnTo>
                  <a:close/>
                </a:path>
              </a:pathLst>
            </a:custGeom>
            <a:solidFill>
              <a:srgbClr val="E9F2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18" name="Freeform 6"/>
            <p:cNvSpPr>
              <a:spLocks noEditPoints="1"/>
            </p:cNvSpPr>
            <p:nvPr/>
          </p:nvSpPr>
          <p:spPr bwMode="auto">
            <a:xfrm>
              <a:off x="7291882" y="945843"/>
              <a:ext cx="2916237" cy="1344613"/>
            </a:xfrm>
            <a:custGeom>
              <a:avLst/>
              <a:gdLst>
                <a:gd name="T0" fmla="*/ 2147483646 w 1837"/>
                <a:gd name="T1" fmla="*/ 2147483646 h 847"/>
                <a:gd name="T2" fmla="*/ 2147483646 w 1837"/>
                <a:gd name="T3" fmla="*/ 0 h 847"/>
                <a:gd name="T4" fmla="*/ 2147483646 w 1837"/>
                <a:gd name="T5" fmla="*/ 2147483646 h 847"/>
                <a:gd name="T6" fmla="*/ 2147483646 w 1837"/>
                <a:gd name="T7" fmla="*/ 2147483646 h 847"/>
                <a:gd name="T8" fmla="*/ 2147483646 w 1837"/>
                <a:gd name="T9" fmla="*/ 2147483646 h 847"/>
                <a:gd name="T10" fmla="*/ 2147483646 w 1837"/>
                <a:gd name="T11" fmla="*/ 2147483646 h 847"/>
                <a:gd name="T12" fmla="*/ 2147483646 w 1837"/>
                <a:gd name="T13" fmla="*/ 2147483646 h 847"/>
                <a:gd name="T14" fmla="*/ 2147483646 w 1837"/>
                <a:gd name="T15" fmla="*/ 2147483646 h 847"/>
                <a:gd name="T16" fmla="*/ 2147483646 w 1837"/>
                <a:gd name="T17" fmla="*/ 2147483646 h 847"/>
                <a:gd name="T18" fmla="*/ 2147483646 w 1837"/>
                <a:gd name="T19" fmla="*/ 2147483646 h 847"/>
                <a:gd name="T20" fmla="*/ 0 w 1837"/>
                <a:gd name="T21" fmla="*/ 2147483646 h 847"/>
                <a:gd name="T22" fmla="*/ 2147483646 w 1837"/>
                <a:gd name="T23" fmla="*/ 2147483646 h 847"/>
                <a:gd name="T24" fmla="*/ 2147483646 w 1837"/>
                <a:gd name="T25" fmla="*/ 2147483646 h 847"/>
                <a:gd name="T26" fmla="*/ 2147483646 w 1837"/>
                <a:gd name="T27" fmla="*/ 2147483646 h 847"/>
                <a:gd name="T28" fmla="*/ 2147483646 w 1837"/>
                <a:gd name="T29" fmla="*/ 2147483646 h 847"/>
                <a:gd name="T30" fmla="*/ 2147483646 w 1837"/>
                <a:gd name="T31" fmla="*/ 2147483646 h 847"/>
                <a:gd name="T32" fmla="*/ 2147483646 w 1837"/>
                <a:gd name="T33" fmla="*/ 2147483646 h 847"/>
                <a:gd name="T34" fmla="*/ 2147483646 w 1837"/>
                <a:gd name="T35" fmla="*/ 2147483646 h 8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37"/>
                <a:gd name="T55" fmla="*/ 0 h 847"/>
                <a:gd name="T56" fmla="*/ 1837 w 1837"/>
                <a:gd name="T57" fmla="*/ 847 h 8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37" h="847">
                  <a:moveTo>
                    <a:pt x="1837" y="130"/>
                  </a:moveTo>
                  <a:lnTo>
                    <a:pt x="1784" y="0"/>
                  </a:lnTo>
                  <a:lnTo>
                    <a:pt x="918" y="348"/>
                  </a:lnTo>
                  <a:lnTo>
                    <a:pt x="918" y="407"/>
                  </a:lnTo>
                  <a:lnTo>
                    <a:pt x="1803" y="49"/>
                  </a:lnTo>
                  <a:lnTo>
                    <a:pt x="1818" y="80"/>
                  </a:lnTo>
                  <a:lnTo>
                    <a:pt x="918" y="442"/>
                  </a:lnTo>
                  <a:lnTo>
                    <a:pt x="918" y="499"/>
                  </a:lnTo>
                  <a:lnTo>
                    <a:pt x="1837" y="130"/>
                  </a:lnTo>
                  <a:close/>
                  <a:moveTo>
                    <a:pt x="918" y="348"/>
                  </a:moveTo>
                  <a:lnTo>
                    <a:pt x="0" y="717"/>
                  </a:lnTo>
                  <a:lnTo>
                    <a:pt x="52" y="847"/>
                  </a:lnTo>
                  <a:lnTo>
                    <a:pt x="918" y="499"/>
                  </a:lnTo>
                  <a:lnTo>
                    <a:pt x="918" y="442"/>
                  </a:lnTo>
                  <a:lnTo>
                    <a:pt x="33" y="798"/>
                  </a:lnTo>
                  <a:lnTo>
                    <a:pt x="21" y="767"/>
                  </a:lnTo>
                  <a:lnTo>
                    <a:pt x="918" y="407"/>
                  </a:lnTo>
                  <a:lnTo>
                    <a:pt x="918" y="348"/>
                  </a:lnTo>
                  <a:close/>
                </a:path>
              </a:pathLst>
            </a:custGeom>
            <a:solidFill>
              <a:srgbClr val="E9F2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19" name="Oval 7"/>
            <p:cNvSpPr>
              <a:spLocks noChangeArrowheads="1"/>
            </p:cNvSpPr>
            <p:nvPr/>
          </p:nvSpPr>
          <p:spPr bwMode="auto">
            <a:xfrm>
              <a:off x="10293844" y="1193493"/>
              <a:ext cx="436562" cy="436563"/>
            </a:xfrm>
            <a:prstGeom prst="ellipse">
              <a:avLst/>
            </a:pr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20" name="Oval 8"/>
            <p:cNvSpPr>
              <a:spLocks noChangeArrowheads="1"/>
            </p:cNvSpPr>
            <p:nvPr/>
          </p:nvSpPr>
          <p:spPr bwMode="auto">
            <a:xfrm>
              <a:off x="9785844" y="250518"/>
              <a:ext cx="139700" cy="138113"/>
            </a:xfrm>
            <a:prstGeom prst="ellipse">
              <a:avLst/>
            </a:prstGeom>
            <a:solidFill>
              <a:srgbClr val="FFFDF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21" name="Freeform 9"/>
            <p:cNvSpPr>
              <a:spLocks/>
            </p:cNvSpPr>
            <p:nvPr/>
          </p:nvSpPr>
          <p:spPr bwMode="auto">
            <a:xfrm>
              <a:off x="9669957" y="226705"/>
              <a:ext cx="1487487" cy="1590675"/>
            </a:xfrm>
            <a:custGeom>
              <a:avLst/>
              <a:gdLst>
                <a:gd name="T0" fmla="*/ 2147483646 w 396"/>
                <a:gd name="T1" fmla="*/ 2147483646 h 423"/>
                <a:gd name="T2" fmla="*/ 2147483646 w 396"/>
                <a:gd name="T3" fmla="*/ 0 h 423"/>
                <a:gd name="T4" fmla="*/ 2147483646 w 396"/>
                <a:gd name="T5" fmla="*/ 2147483646 h 423"/>
                <a:gd name="T6" fmla="*/ 2147483646 w 396"/>
                <a:gd name="T7" fmla="*/ 2147483646 h 423"/>
                <a:gd name="T8" fmla="*/ 2147483646 w 396"/>
                <a:gd name="T9" fmla="*/ 2147483646 h 423"/>
                <a:gd name="T10" fmla="*/ 2147483646 w 396"/>
                <a:gd name="T11" fmla="*/ 2147483646 h 423"/>
                <a:gd name="T12" fmla="*/ 2147483646 w 396"/>
                <a:gd name="T13" fmla="*/ 2147483646 h 423"/>
                <a:gd name="T14" fmla="*/ 0 w 396"/>
                <a:gd name="T15" fmla="*/ 2147483646 h 423"/>
                <a:gd name="T16" fmla="*/ 2147483646 w 396"/>
                <a:gd name="T17" fmla="*/ 2147483646 h 4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6"/>
                <a:gd name="T28" fmla="*/ 0 h 423"/>
                <a:gd name="T29" fmla="*/ 396 w 396"/>
                <a:gd name="T30" fmla="*/ 423 h 4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6" h="423">
                  <a:moveTo>
                    <a:pt x="49" y="25"/>
                  </a:moveTo>
                  <a:cubicBezTo>
                    <a:pt x="68" y="14"/>
                    <a:pt x="87" y="5"/>
                    <a:pt x="108" y="0"/>
                  </a:cubicBezTo>
                  <a:cubicBezTo>
                    <a:pt x="184" y="94"/>
                    <a:pt x="184" y="94"/>
                    <a:pt x="184" y="94"/>
                  </a:cubicBezTo>
                  <a:cubicBezTo>
                    <a:pt x="261" y="91"/>
                    <a:pt x="345" y="138"/>
                    <a:pt x="396" y="220"/>
                  </a:cubicBezTo>
                  <a:cubicBezTo>
                    <a:pt x="340" y="248"/>
                    <a:pt x="283" y="280"/>
                    <a:pt x="224" y="315"/>
                  </a:cubicBezTo>
                  <a:cubicBezTo>
                    <a:pt x="166" y="350"/>
                    <a:pt x="111" y="386"/>
                    <a:pt x="60" y="423"/>
                  </a:cubicBezTo>
                  <a:cubicBezTo>
                    <a:pt x="12" y="339"/>
                    <a:pt x="9" y="243"/>
                    <a:pt x="48" y="177"/>
                  </a:cubicBezTo>
                  <a:cubicBezTo>
                    <a:pt x="0" y="65"/>
                    <a:pt x="0" y="65"/>
                    <a:pt x="0" y="65"/>
                  </a:cubicBezTo>
                  <a:cubicBezTo>
                    <a:pt x="14" y="49"/>
                    <a:pt x="31" y="36"/>
                    <a:pt x="49" y="25"/>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22" name="Freeform 10"/>
            <p:cNvSpPr>
              <a:spLocks/>
            </p:cNvSpPr>
            <p:nvPr/>
          </p:nvSpPr>
          <p:spPr bwMode="auto">
            <a:xfrm>
              <a:off x="6899769" y="2001530"/>
              <a:ext cx="511175" cy="514350"/>
            </a:xfrm>
            <a:custGeom>
              <a:avLst/>
              <a:gdLst>
                <a:gd name="T0" fmla="*/ 2147483646 w 136"/>
                <a:gd name="T1" fmla="*/ 2147483646 h 137"/>
                <a:gd name="T2" fmla="*/ 2147483646 w 136"/>
                <a:gd name="T3" fmla="*/ 2147483646 h 137"/>
                <a:gd name="T4" fmla="*/ 2147483646 w 136"/>
                <a:gd name="T5" fmla="*/ 2147483646 h 137"/>
                <a:gd name="T6" fmla="*/ 2147483646 w 136"/>
                <a:gd name="T7" fmla="*/ 2147483646 h 137"/>
                <a:gd name="T8" fmla="*/ 2147483646 w 136"/>
                <a:gd name="T9" fmla="*/ 2147483646 h 137"/>
                <a:gd name="T10" fmla="*/ 0 60000 65536"/>
                <a:gd name="T11" fmla="*/ 0 60000 65536"/>
                <a:gd name="T12" fmla="*/ 0 60000 65536"/>
                <a:gd name="T13" fmla="*/ 0 60000 65536"/>
                <a:gd name="T14" fmla="*/ 0 60000 65536"/>
                <a:gd name="T15" fmla="*/ 0 w 136"/>
                <a:gd name="T16" fmla="*/ 0 h 137"/>
                <a:gd name="T17" fmla="*/ 136 w 136"/>
                <a:gd name="T18" fmla="*/ 137 h 137"/>
              </a:gdLst>
              <a:ahLst/>
              <a:cxnLst>
                <a:cxn ang="T10">
                  <a:pos x="T0" y="T1"/>
                </a:cxn>
                <a:cxn ang="T11">
                  <a:pos x="T2" y="T3"/>
                </a:cxn>
                <a:cxn ang="T12">
                  <a:pos x="T4" y="T5"/>
                </a:cxn>
                <a:cxn ang="T13">
                  <a:pos x="T6" y="T7"/>
                </a:cxn>
                <a:cxn ang="T14">
                  <a:pos x="T8" y="T9"/>
                </a:cxn>
              </a:cxnLst>
              <a:rect l="T15" t="T16" r="T17" b="T18"/>
              <a:pathLst>
                <a:path w="136" h="137">
                  <a:moveTo>
                    <a:pt x="24" y="25"/>
                  </a:moveTo>
                  <a:cubicBezTo>
                    <a:pt x="48" y="0"/>
                    <a:pt x="87" y="0"/>
                    <a:pt x="111" y="24"/>
                  </a:cubicBezTo>
                  <a:cubicBezTo>
                    <a:pt x="136" y="48"/>
                    <a:pt x="136" y="87"/>
                    <a:pt x="112" y="112"/>
                  </a:cubicBezTo>
                  <a:cubicBezTo>
                    <a:pt x="88" y="136"/>
                    <a:pt x="49" y="137"/>
                    <a:pt x="25" y="113"/>
                  </a:cubicBezTo>
                  <a:cubicBezTo>
                    <a:pt x="0" y="89"/>
                    <a:pt x="0" y="49"/>
                    <a:pt x="24" y="25"/>
                  </a:cubicBezTo>
                  <a:close/>
                </a:path>
              </a:pathLst>
            </a:cu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23" name="Freeform 11"/>
            <p:cNvSpPr>
              <a:spLocks/>
            </p:cNvSpPr>
            <p:nvPr/>
          </p:nvSpPr>
          <p:spPr bwMode="auto">
            <a:xfrm>
              <a:off x="9816007" y="520393"/>
              <a:ext cx="546100" cy="373063"/>
            </a:xfrm>
            <a:custGeom>
              <a:avLst/>
              <a:gdLst>
                <a:gd name="T0" fmla="*/ 0 w 145"/>
                <a:gd name="T1" fmla="*/ 2147483646 h 99"/>
                <a:gd name="T2" fmla="*/ 2147483646 w 145"/>
                <a:gd name="T3" fmla="*/ 0 h 99"/>
                <a:gd name="T4" fmla="*/ 2147483646 w 145"/>
                <a:gd name="T5" fmla="*/ 2147483646 h 99"/>
                <a:gd name="T6" fmla="*/ 2147483646 w 145"/>
                <a:gd name="T7" fmla="*/ 2147483646 h 99"/>
                <a:gd name="T8" fmla="*/ 0 w 145"/>
                <a:gd name="T9" fmla="*/ 2147483646 h 99"/>
                <a:gd name="T10" fmla="*/ 0 60000 65536"/>
                <a:gd name="T11" fmla="*/ 0 60000 65536"/>
                <a:gd name="T12" fmla="*/ 0 60000 65536"/>
                <a:gd name="T13" fmla="*/ 0 60000 65536"/>
                <a:gd name="T14" fmla="*/ 0 60000 65536"/>
                <a:gd name="T15" fmla="*/ 0 w 145"/>
                <a:gd name="T16" fmla="*/ 0 h 99"/>
                <a:gd name="T17" fmla="*/ 145 w 145"/>
                <a:gd name="T18" fmla="*/ 99 h 99"/>
              </a:gdLst>
              <a:ahLst/>
              <a:cxnLst>
                <a:cxn ang="T10">
                  <a:pos x="T0" y="T1"/>
                </a:cxn>
                <a:cxn ang="T11">
                  <a:pos x="T2" y="T3"/>
                </a:cxn>
                <a:cxn ang="T12">
                  <a:pos x="T4" y="T5"/>
                </a:cxn>
                <a:cxn ang="T13">
                  <a:pos x="T6" y="T7"/>
                </a:cxn>
                <a:cxn ang="T14">
                  <a:pos x="T8" y="T9"/>
                </a:cxn>
              </a:cxnLst>
              <a:rect l="T15" t="T16" r="T17" b="T18"/>
              <a:pathLst>
                <a:path w="145" h="99">
                  <a:moveTo>
                    <a:pt x="0" y="79"/>
                  </a:moveTo>
                  <a:cubicBezTo>
                    <a:pt x="25" y="43"/>
                    <a:pt x="88" y="7"/>
                    <a:pt x="133" y="0"/>
                  </a:cubicBezTo>
                  <a:cubicBezTo>
                    <a:pt x="145" y="16"/>
                    <a:pt x="145" y="16"/>
                    <a:pt x="145" y="16"/>
                  </a:cubicBezTo>
                  <a:cubicBezTo>
                    <a:pt x="103" y="18"/>
                    <a:pt x="26" y="62"/>
                    <a:pt x="9" y="99"/>
                  </a:cubicBezTo>
                  <a:lnTo>
                    <a:pt x="0" y="79"/>
                  </a:lnTo>
                  <a:close/>
                </a:path>
              </a:pathLst>
            </a:custGeom>
            <a:solidFill>
              <a:srgbClr val="FFFD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24" name="Oval 12"/>
            <p:cNvSpPr>
              <a:spLocks noChangeArrowheads="1"/>
            </p:cNvSpPr>
            <p:nvPr/>
          </p:nvSpPr>
          <p:spPr bwMode="auto">
            <a:xfrm>
              <a:off x="6982319" y="2084080"/>
              <a:ext cx="346075" cy="346075"/>
            </a:xfrm>
            <a:prstGeom prst="ellipse">
              <a:avLst/>
            </a:prstGeom>
            <a:solidFill>
              <a:srgbClr val="A1BA8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25" name="Freeform 13"/>
            <p:cNvSpPr>
              <a:spLocks/>
            </p:cNvSpPr>
            <p:nvPr/>
          </p:nvSpPr>
          <p:spPr bwMode="auto">
            <a:xfrm>
              <a:off x="6047282" y="4798705"/>
              <a:ext cx="1108075" cy="552450"/>
            </a:xfrm>
            <a:custGeom>
              <a:avLst/>
              <a:gdLst>
                <a:gd name="T0" fmla="*/ 2147483646 w 295"/>
                <a:gd name="T1" fmla="*/ 0 h 147"/>
                <a:gd name="T2" fmla="*/ 2147483646 w 295"/>
                <a:gd name="T3" fmla="*/ 2147483646 h 147"/>
                <a:gd name="T4" fmla="*/ 2147483646 w 295"/>
                <a:gd name="T5" fmla="*/ 2147483646 h 147"/>
                <a:gd name="T6" fmla="*/ 0 w 295"/>
                <a:gd name="T7" fmla="*/ 2147483646 h 147"/>
                <a:gd name="T8" fmla="*/ 0 w 295"/>
                <a:gd name="T9" fmla="*/ 2147483646 h 147"/>
                <a:gd name="T10" fmla="*/ 2147483646 w 295"/>
                <a:gd name="T11" fmla="*/ 0 h 147"/>
                <a:gd name="T12" fmla="*/ 0 60000 65536"/>
                <a:gd name="T13" fmla="*/ 0 60000 65536"/>
                <a:gd name="T14" fmla="*/ 0 60000 65536"/>
                <a:gd name="T15" fmla="*/ 0 60000 65536"/>
                <a:gd name="T16" fmla="*/ 0 60000 65536"/>
                <a:gd name="T17" fmla="*/ 0 60000 65536"/>
                <a:gd name="T18" fmla="*/ 0 w 295"/>
                <a:gd name="T19" fmla="*/ 0 h 147"/>
                <a:gd name="T20" fmla="*/ 295 w 2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295" h="147">
                  <a:moveTo>
                    <a:pt x="148" y="0"/>
                  </a:moveTo>
                  <a:cubicBezTo>
                    <a:pt x="229" y="0"/>
                    <a:pt x="295" y="66"/>
                    <a:pt x="295" y="147"/>
                  </a:cubicBezTo>
                  <a:cubicBezTo>
                    <a:pt x="295" y="147"/>
                    <a:pt x="295" y="147"/>
                    <a:pt x="295" y="147"/>
                  </a:cubicBezTo>
                  <a:cubicBezTo>
                    <a:pt x="0" y="147"/>
                    <a:pt x="0" y="147"/>
                    <a:pt x="0" y="147"/>
                  </a:cubicBezTo>
                  <a:cubicBezTo>
                    <a:pt x="0" y="147"/>
                    <a:pt x="0" y="147"/>
                    <a:pt x="0" y="147"/>
                  </a:cubicBezTo>
                  <a:cubicBezTo>
                    <a:pt x="0" y="66"/>
                    <a:pt x="66" y="0"/>
                    <a:pt x="148" y="0"/>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7653" name="组合 5"/>
          <p:cNvGrpSpPr>
            <a:grpSpLocks/>
          </p:cNvGrpSpPr>
          <p:nvPr/>
        </p:nvGrpSpPr>
        <p:grpSpPr bwMode="auto">
          <a:xfrm>
            <a:off x="8945986" y="3639393"/>
            <a:ext cx="2234909" cy="1462955"/>
            <a:chOff x="449263" y="-463550"/>
            <a:chExt cx="4000500" cy="2379663"/>
          </a:xfrm>
        </p:grpSpPr>
        <p:sp>
          <p:nvSpPr>
            <p:cNvPr id="27661" name="Rectangle 7"/>
            <p:cNvSpPr>
              <a:spLocks noChangeArrowheads="1"/>
            </p:cNvSpPr>
            <p:nvPr/>
          </p:nvSpPr>
          <p:spPr bwMode="auto">
            <a:xfrm>
              <a:off x="449263" y="1655763"/>
              <a:ext cx="4000500" cy="252413"/>
            </a:xfrm>
            <a:prstGeom prst="rect">
              <a:avLst/>
            </a:prstGeom>
            <a:solidFill>
              <a:srgbClr val="4359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62" name="Freeform 8"/>
            <p:cNvSpPr>
              <a:spLocks/>
            </p:cNvSpPr>
            <p:nvPr/>
          </p:nvSpPr>
          <p:spPr bwMode="auto">
            <a:xfrm>
              <a:off x="1633538" y="7938"/>
              <a:ext cx="555625" cy="1647825"/>
            </a:xfrm>
            <a:custGeom>
              <a:avLst/>
              <a:gdLst>
                <a:gd name="T0" fmla="*/ 2147483646 w 350"/>
                <a:gd name="T1" fmla="*/ 2147483646 h 1038"/>
                <a:gd name="T2" fmla="*/ 2147483646 w 350"/>
                <a:gd name="T3" fmla="*/ 2147483646 h 1038"/>
                <a:gd name="T4" fmla="*/ 2147483646 w 350"/>
                <a:gd name="T5" fmla="*/ 0 h 1038"/>
                <a:gd name="T6" fmla="*/ 0 w 350"/>
                <a:gd name="T7" fmla="*/ 2147483646 h 1038"/>
                <a:gd name="T8" fmla="*/ 2147483646 w 350"/>
                <a:gd name="T9" fmla="*/ 2147483646 h 1038"/>
                <a:gd name="T10" fmla="*/ 0 60000 65536"/>
                <a:gd name="T11" fmla="*/ 0 60000 65536"/>
                <a:gd name="T12" fmla="*/ 0 60000 65536"/>
                <a:gd name="T13" fmla="*/ 0 60000 65536"/>
                <a:gd name="T14" fmla="*/ 0 60000 65536"/>
                <a:gd name="T15" fmla="*/ 0 w 350"/>
                <a:gd name="T16" fmla="*/ 0 h 1038"/>
                <a:gd name="T17" fmla="*/ 350 w 350"/>
                <a:gd name="T18" fmla="*/ 1038 h 1038"/>
              </a:gdLst>
              <a:ahLst/>
              <a:cxnLst>
                <a:cxn ang="T10">
                  <a:pos x="T0" y="T1"/>
                </a:cxn>
                <a:cxn ang="T11">
                  <a:pos x="T2" y="T3"/>
                </a:cxn>
                <a:cxn ang="T12">
                  <a:pos x="T4" y="T5"/>
                </a:cxn>
                <a:cxn ang="T13">
                  <a:pos x="T6" y="T7"/>
                </a:cxn>
                <a:cxn ang="T14">
                  <a:pos x="T8" y="T9"/>
                </a:cxn>
              </a:cxnLst>
              <a:rect l="T15" t="T16" r="T17" b="T18"/>
              <a:pathLst>
                <a:path w="350" h="1038">
                  <a:moveTo>
                    <a:pt x="116" y="1038"/>
                  </a:moveTo>
                  <a:lnTo>
                    <a:pt x="350" y="1012"/>
                  </a:lnTo>
                  <a:lnTo>
                    <a:pt x="234" y="0"/>
                  </a:lnTo>
                  <a:lnTo>
                    <a:pt x="0" y="26"/>
                  </a:lnTo>
                  <a:lnTo>
                    <a:pt x="116" y="1038"/>
                  </a:lnTo>
                  <a:close/>
                </a:path>
              </a:pathLst>
            </a:custGeom>
            <a:solidFill>
              <a:srgbClr val="4A5B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3" name="Freeform 9"/>
            <p:cNvSpPr>
              <a:spLocks/>
            </p:cNvSpPr>
            <p:nvPr/>
          </p:nvSpPr>
          <p:spPr bwMode="auto">
            <a:xfrm>
              <a:off x="1724025" y="147638"/>
              <a:ext cx="258762" cy="334963"/>
            </a:xfrm>
            <a:custGeom>
              <a:avLst/>
              <a:gdLst>
                <a:gd name="T0" fmla="*/ 2147483646 w 163"/>
                <a:gd name="T1" fmla="*/ 2147483646 h 211"/>
                <a:gd name="T2" fmla="*/ 2147483646 w 163"/>
                <a:gd name="T3" fmla="*/ 2147483646 h 211"/>
                <a:gd name="T4" fmla="*/ 2147483646 w 163"/>
                <a:gd name="T5" fmla="*/ 0 h 211"/>
                <a:gd name="T6" fmla="*/ 0 w 163"/>
                <a:gd name="T7" fmla="*/ 2147483646 h 211"/>
                <a:gd name="T8" fmla="*/ 2147483646 w 163"/>
                <a:gd name="T9" fmla="*/ 2147483646 h 211"/>
                <a:gd name="T10" fmla="*/ 0 60000 65536"/>
                <a:gd name="T11" fmla="*/ 0 60000 65536"/>
                <a:gd name="T12" fmla="*/ 0 60000 65536"/>
                <a:gd name="T13" fmla="*/ 0 60000 65536"/>
                <a:gd name="T14" fmla="*/ 0 60000 65536"/>
                <a:gd name="T15" fmla="*/ 0 w 163"/>
                <a:gd name="T16" fmla="*/ 0 h 211"/>
                <a:gd name="T17" fmla="*/ 163 w 163"/>
                <a:gd name="T18" fmla="*/ 211 h 211"/>
              </a:gdLst>
              <a:ahLst/>
              <a:cxnLst>
                <a:cxn ang="T10">
                  <a:pos x="T0" y="T1"/>
                </a:cxn>
                <a:cxn ang="T11">
                  <a:pos x="T2" y="T3"/>
                </a:cxn>
                <a:cxn ang="T12">
                  <a:pos x="T4" y="T5"/>
                </a:cxn>
                <a:cxn ang="T13">
                  <a:pos x="T6" y="T7"/>
                </a:cxn>
                <a:cxn ang="T14">
                  <a:pos x="T8" y="T9"/>
                </a:cxn>
              </a:cxnLst>
              <a:rect l="T15" t="T16" r="T17" b="T18"/>
              <a:pathLst>
                <a:path w="163" h="211">
                  <a:moveTo>
                    <a:pt x="21" y="211"/>
                  </a:moveTo>
                  <a:lnTo>
                    <a:pt x="163" y="194"/>
                  </a:lnTo>
                  <a:lnTo>
                    <a:pt x="142" y="0"/>
                  </a:lnTo>
                  <a:lnTo>
                    <a:pt x="0" y="16"/>
                  </a:lnTo>
                  <a:lnTo>
                    <a:pt x="21" y="211"/>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4" name="Freeform 10"/>
            <p:cNvSpPr>
              <a:spLocks/>
            </p:cNvSpPr>
            <p:nvPr/>
          </p:nvSpPr>
          <p:spPr bwMode="auto">
            <a:xfrm>
              <a:off x="1768475" y="568325"/>
              <a:ext cx="195262" cy="979488"/>
            </a:xfrm>
            <a:custGeom>
              <a:avLst/>
              <a:gdLst>
                <a:gd name="T0" fmla="*/ 0 w 123"/>
                <a:gd name="T1" fmla="*/ 2147483646 h 617"/>
                <a:gd name="T2" fmla="*/ 2147483646 w 123"/>
                <a:gd name="T3" fmla="*/ 0 h 617"/>
                <a:gd name="T4" fmla="*/ 2147483646 w 123"/>
                <a:gd name="T5" fmla="*/ 2147483646 h 617"/>
                <a:gd name="T6" fmla="*/ 2147483646 w 123"/>
                <a:gd name="T7" fmla="*/ 2147483646 h 617"/>
                <a:gd name="T8" fmla="*/ 0 w 123"/>
                <a:gd name="T9" fmla="*/ 2147483646 h 617"/>
                <a:gd name="T10" fmla="*/ 0 60000 65536"/>
                <a:gd name="T11" fmla="*/ 0 60000 65536"/>
                <a:gd name="T12" fmla="*/ 0 60000 65536"/>
                <a:gd name="T13" fmla="*/ 0 60000 65536"/>
                <a:gd name="T14" fmla="*/ 0 60000 65536"/>
                <a:gd name="T15" fmla="*/ 0 w 123"/>
                <a:gd name="T16" fmla="*/ 0 h 617"/>
                <a:gd name="T17" fmla="*/ 123 w 123"/>
                <a:gd name="T18" fmla="*/ 617 h 617"/>
              </a:gdLst>
              <a:ahLst/>
              <a:cxnLst>
                <a:cxn ang="T10">
                  <a:pos x="T0" y="T1"/>
                </a:cxn>
                <a:cxn ang="T11">
                  <a:pos x="T2" y="T3"/>
                </a:cxn>
                <a:cxn ang="T12">
                  <a:pos x="T4" y="T5"/>
                </a:cxn>
                <a:cxn ang="T13">
                  <a:pos x="T6" y="T7"/>
                </a:cxn>
                <a:cxn ang="T14">
                  <a:pos x="T8" y="T9"/>
                </a:cxn>
              </a:cxnLst>
              <a:rect l="T15" t="T16" r="T17" b="T18"/>
              <a:pathLst>
                <a:path w="123" h="617">
                  <a:moveTo>
                    <a:pt x="0" y="5"/>
                  </a:moveTo>
                  <a:lnTo>
                    <a:pt x="55" y="0"/>
                  </a:lnTo>
                  <a:lnTo>
                    <a:pt x="123" y="610"/>
                  </a:lnTo>
                  <a:lnTo>
                    <a:pt x="69" y="617"/>
                  </a:lnTo>
                  <a:lnTo>
                    <a:pt x="0" y="5"/>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5" name="Freeform 11"/>
            <p:cNvSpPr>
              <a:spLocks/>
            </p:cNvSpPr>
            <p:nvPr/>
          </p:nvSpPr>
          <p:spPr bwMode="auto">
            <a:xfrm>
              <a:off x="1908175" y="549275"/>
              <a:ext cx="198437" cy="979488"/>
            </a:xfrm>
            <a:custGeom>
              <a:avLst/>
              <a:gdLst>
                <a:gd name="T0" fmla="*/ 0 w 125"/>
                <a:gd name="T1" fmla="*/ 2147483646 h 617"/>
                <a:gd name="T2" fmla="*/ 2147483646 w 125"/>
                <a:gd name="T3" fmla="*/ 0 h 617"/>
                <a:gd name="T4" fmla="*/ 2147483646 w 125"/>
                <a:gd name="T5" fmla="*/ 2147483646 h 617"/>
                <a:gd name="T6" fmla="*/ 2147483646 w 125"/>
                <a:gd name="T7" fmla="*/ 2147483646 h 617"/>
                <a:gd name="T8" fmla="*/ 0 w 125"/>
                <a:gd name="T9" fmla="*/ 2147483646 h 617"/>
                <a:gd name="T10" fmla="*/ 0 60000 65536"/>
                <a:gd name="T11" fmla="*/ 0 60000 65536"/>
                <a:gd name="T12" fmla="*/ 0 60000 65536"/>
                <a:gd name="T13" fmla="*/ 0 60000 65536"/>
                <a:gd name="T14" fmla="*/ 0 60000 65536"/>
                <a:gd name="T15" fmla="*/ 0 w 125"/>
                <a:gd name="T16" fmla="*/ 0 h 617"/>
                <a:gd name="T17" fmla="*/ 125 w 125"/>
                <a:gd name="T18" fmla="*/ 617 h 617"/>
              </a:gdLst>
              <a:ahLst/>
              <a:cxnLst>
                <a:cxn ang="T10">
                  <a:pos x="T0" y="T1"/>
                </a:cxn>
                <a:cxn ang="T11">
                  <a:pos x="T2" y="T3"/>
                </a:cxn>
                <a:cxn ang="T12">
                  <a:pos x="T4" y="T5"/>
                </a:cxn>
                <a:cxn ang="T13">
                  <a:pos x="T6" y="T7"/>
                </a:cxn>
                <a:cxn ang="T14">
                  <a:pos x="T8" y="T9"/>
                </a:cxn>
              </a:cxnLst>
              <a:rect l="T15" t="T16" r="T17" b="T18"/>
              <a:pathLst>
                <a:path w="125" h="617">
                  <a:moveTo>
                    <a:pt x="0" y="7"/>
                  </a:moveTo>
                  <a:lnTo>
                    <a:pt x="54" y="0"/>
                  </a:lnTo>
                  <a:lnTo>
                    <a:pt x="125" y="612"/>
                  </a:lnTo>
                  <a:lnTo>
                    <a:pt x="69" y="617"/>
                  </a:lnTo>
                  <a:lnTo>
                    <a:pt x="0" y="7"/>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6" name="Freeform 12"/>
            <p:cNvSpPr>
              <a:spLocks/>
            </p:cNvSpPr>
            <p:nvPr/>
          </p:nvSpPr>
          <p:spPr bwMode="auto">
            <a:xfrm>
              <a:off x="2039938" y="263525"/>
              <a:ext cx="439737" cy="1392238"/>
            </a:xfrm>
            <a:custGeom>
              <a:avLst/>
              <a:gdLst>
                <a:gd name="T0" fmla="*/ 2147483646 w 277"/>
                <a:gd name="T1" fmla="*/ 2147483646 h 877"/>
                <a:gd name="T2" fmla="*/ 2147483646 w 277"/>
                <a:gd name="T3" fmla="*/ 2147483646 h 877"/>
                <a:gd name="T4" fmla="*/ 2147483646 w 277"/>
                <a:gd name="T5" fmla="*/ 0 h 877"/>
                <a:gd name="T6" fmla="*/ 0 w 277"/>
                <a:gd name="T7" fmla="*/ 2147483646 h 877"/>
                <a:gd name="T8" fmla="*/ 2147483646 w 277"/>
                <a:gd name="T9" fmla="*/ 2147483646 h 877"/>
                <a:gd name="T10" fmla="*/ 0 60000 65536"/>
                <a:gd name="T11" fmla="*/ 0 60000 65536"/>
                <a:gd name="T12" fmla="*/ 0 60000 65536"/>
                <a:gd name="T13" fmla="*/ 0 60000 65536"/>
                <a:gd name="T14" fmla="*/ 0 60000 65536"/>
                <a:gd name="T15" fmla="*/ 0 w 277"/>
                <a:gd name="T16" fmla="*/ 0 h 877"/>
                <a:gd name="T17" fmla="*/ 277 w 277"/>
                <a:gd name="T18" fmla="*/ 877 h 877"/>
              </a:gdLst>
              <a:ahLst/>
              <a:cxnLst>
                <a:cxn ang="T10">
                  <a:pos x="T0" y="T1"/>
                </a:cxn>
                <a:cxn ang="T11">
                  <a:pos x="T2" y="T3"/>
                </a:cxn>
                <a:cxn ang="T12">
                  <a:pos x="T4" y="T5"/>
                </a:cxn>
                <a:cxn ang="T13">
                  <a:pos x="T6" y="T7"/>
                </a:cxn>
                <a:cxn ang="T14">
                  <a:pos x="T8" y="T9"/>
                </a:cxn>
              </a:cxnLst>
              <a:rect l="T15" t="T16" r="T17" b="T18"/>
              <a:pathLst>
                <a:path w="277" h="877">
                  <a:moveTo>
                    <a:pt x="97" y="877"/>
                  </a:moveTo>
                  <a:lnTo>
                    <a:pt x="277" y="856"/>
                  </a:lnTo>
                  <a:lnTo>
                    <a:pt x="180" y="0"/>
                  </a:lnTo>
                  <a:lnTo>
                    <a:pt x="0" y="21"/>
                  </a:lnTo>
                  <a:lnTo>
                    <a:pt x="97" y="877"/>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7" name="Freeform 13"/>
            <p:cNvSpPr>
              <a:spLocks/>
            </p:cNvSpPr>
            <p:nvPr/>
          </p:nvSpPr>
          <p:spPr bwMode="auto">
            <a:xfrm>
              <a:off x="2141538" y="422275"/>
              <a:ext cx="165100" cy="466725"/>
            </a:xfrm>
            <a:custGeom>
              <a:avLst/>
              <a:gdLst>
                <a:gd name="T0" fmla="*/ 2147483646 w 104"/>
                <a:gd name="T1" fmla="*/ 2147483646 h 294"/>
                <a:gd name="T2" fmla="*/ 2147483646 w 104"/>
                <a:gd name="T3" fmla="*/ 2147483646 h 294"/>
                <a:gd name="T4" fmla="*/ 2147483646 w 104"/>
                <a:gd name="T5" fmla="*/ 0 h 294"/>
                <a:gd name="T6" fmla="*/ 0 w 104"/>
                <a:gd name="T7" fmla="*/ 2147483646 h 294"/>
                <a:gd name="T8" fmla="*/ 2147483646 w 104"/>
                <a:gd name="T9" fmla="*/ 2147483646 h 294"/>
                <a:gd name="T10" fmla="*/ 0 60000 65536"/>
                <a:gd name="T11" fmla="*/ 0 60000 65536"/>
                <a:gd name="T12" fmla="*/ 0 60000 65536"/>
                <a:gd name="T13" fmla="*/ 0 60000 65536"/>
                <a:gd name="T14" fmla="*/ 0 60000 65536"/>
                <a:gd name="T15" fmla="*/ 0 w 104"/>
                <a:gd name="T16" fmla="*/ 0 h 294"/>
                <a:gd name="T17" fmla="*/ 104 w 104"/>
                <a:gd name="T18" fmla="*/ 294 h 294"/>
              </a:gdLst>
              <a:ahLst/>
              <a:cxnLst>
                <a:cxn ang="T10">
                  <a:pos x="T0" y="T1"/>
                </a:cxn>
                <a:cxn ang="T11">
                  <a:pos x="T2" y="T3"/>
                </a:cxn>
                <a:cxn ang="T12">
                  <a:pos x="T4" y="T5"/>
                </a:cxn>
                <a:cxn ang="T13">
                  <a:pos x="T6" y="T7"/>
                </a:cxn>
                <a:cxn ang="T14">
                  <a:pos x="T8" y="T9"/>
                </a:cxn>
              </a:cxnLst>
              <a:rect l="T15" t="T16" r="T17" b="T18"/>
              <a:pathLst>
                <a:path w="104" h="294">
                  <a:moveTo>
                    <a:pt x="33" y="294"/>
                  </a:moveTo>
                  <a:lnTo>
                    <a:pt x="104" y="284"/>
                  </a:lnTo>
                  <a:lnTo>
                    <a:pt x="73" y="0"/>
                  </a:lnTo>
                  <a:lnTo>
                    <a:pt x="0" y="9"/>
                  </a:lnTo>
                  <a:lnTo>
                    <a:pt x="33" y="294"/>
                  </a:lnTo>
                  <a:close/>
                </a:path>
              </a:pathLst>
            </a:cu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8" name="Rectangle 14"/>
            <p:cNvSpPr>
              <a:spLocks noChangeArrowheads="1"/>
            </p:cNvSpPr>
            <p:nvPr/>
          </p:nvSpPr>
          <p:spPr bwMode="auto">
            <a:xfrm>
              <a:off x="704850" y="-82550"/>
              <a:ext cx="447675" cy="1738313"/>
            </a:xfrm>
            <a:prstGeom prst="rect">
              <a:avLst/>
            </a:prstGeom>
            <a:solidFill>
              <a:srgbClr val="DF50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69" name="Freeform 15"/>
            <p:cNvSpPr>
              <a:spLocks/>
            </p:cNvSpPr>
            <p:nvPr/>
          </p:nvSpPr>
          <p:spPr bwMode="auto">
            <a:xfrm>
              <a:off x="787400" y="13255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0" name="Freeform 16"/>
            <p:cNvSpPr>
              <a:spLocks/>
            </p:cNvSpPr>
            <p:nvPr/>
          </p:nvSpPr>
          <p:spPr bwMode="auto">
            <a:xfrm>
              <a:off x="787400" y="1212850"/>
              <a:ext cx="282575" cy="179388"/>
            </a:xfrm>
            <a:custGeom>
              <a:avLst/>
              <a:gdLst>
                <a:gd name="T0" fmla="*/ 0 w 178"/>
                <a:gd name="T1" fmla="*/ 2147483646 h 113"/>
                <a:gd name="T2" fmla="*/ 2147483646 w 178"/>
                <a:gd name="T3" fmla="*/ 2147483646 h 113"/>
                <a:gd name="T4" fmla="*/ 2147483646 w 178"/>
                <a:gd name="T5" fmla="*/ 2147483646 h 113"/>
                <a:gd name="T6" fmla="*/ 0 w 178"/>
                <a:gd name="T7" fmla="*/ 0 h 113"/>
                <a:gd name="T8" fmla="*/ 0 w 178"/>
                <a:gd name="T9" fmla="*/ 2147483646 h 113"/>
                <a:gd name="T10" fmla="*/ 0 60000 65536"/>
                <a:gd name="T11" fmla="*/ 0 60000 65536"/>
                <a:gd name="T12" fmla="*/ 0 60000 65536"/>
                <a:gd name="T13" fmla="*/ 0 60000 65536"/>
                <a:gd name="T14" fmla="*/ 0 60000 65536"/>
                <a:gd name="T15" fmla="*/ 0 w 178"/>
                <a:gd name="T16" fmla="*/ 0 h 113"/>
                <a:gd name="T17" fmla="*/ 178 w 178"/>
                <a:gd name="T18" fmla="*/ 113 h 113"/>
              </a:gdLst>
              <a:ahLst/>
              <a:cxnLst>
                <a:cxn ang="T10">
                  <a:pos x="T0" y="T1"/>
                </a:cxn>
                <a:cxn ang="T11">
                  <a:pos x="T2" y="T3"/>
                </a:cxn>
                <a:cxn ang="T12">
                  <a:pos x="T4" y="T5"/>
                </a:cxn>
                <a:cxn ang="T13">
                  <a:pos x="T6" y="T7"/>
                </a:cxn>
                <a:cxn ang="T14">
                  <a:pos x="T8" y="T9"/>
                </a:cxn>
              </a:cxnLst>
              <a:rect l="T15" t="T16" r="T17" b="T18"/>
              <a:pathLst>
                <a:path w="178" h="113">
                  <a:moveTo>
                    <a:pt x="0" y="38"/>
                  </a:moveTo>
                  <a:lnTo>
                    <a:pt x="178" y="113"/>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1" name="Freeform 17"/>
            <p:cNvSpPr>
              <a:spLocks/>
            </p:cNvSpPr>
            <p:nvPr/>
          </p:nvSpPr>
          <p:spPr bwMode="auto">
            <a:xfrm>
              <a:off x="787400" y="1095375"/>
              <a:ext cx="282575" cy="184150"/>
            </a:xfrm>
            <a:custGeom>
              <a:avLst/>
              <a:gdLst>
                <a:gd name="T0" fmla="*/ 0 w 178"/>
                <a:gd name="T1" fmla="*/ 2147483646 h 116"/>
                <a:gd name="T2" fmla="*/ 2147483646 w 178"/>
                <a:gd name="T3" fmla="*/ 2147483646 h 116"/>
                <a:gd name="T4" fmla="*/ 2147483646 w 178"/>
                <a:gd name="T5" fmla="*/ 2147483646 h 116"/>
                <a:gd name="T6" fmla="*/ 0 w 178"/>
                <a:gd name="T7" fmla="*/ 0 h 116"/>
                <a:gd name="T8" fmla="*/ 0 w 178"/>
                <a:gd name="T9" fmla="*/ 214748364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38"/>
                  </a:moveTo>
                  <a:lnTo>
                    <a:pt x="178" y="116"/>
                  </a:lnTo>
                  <a:lnTo>
                    <a:pt x="178" y="78"/>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2" name="Freeform 18"/>
            <p:cNvSpPr>
              <a:spLocks/>
            </p:cNvSpPr>
            <p:nvPr/>
          </p:nvSpPr>
          <p:spPr bwMode="auto">
            <a:xfrm>
              <a:off x="787400" y="9826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3" name="Freeform 19"/>
            <p:cNvSpPr>
              <a:spLocks/>
            </p:cNvSpPr>
            <p:nvPr/>
          </p:nvSpPr>
          <p:spPr bwMode="auto">
            <a:xfrm>
              <a:off x="787400" y="869950"/>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4" name="Freeform 20"/>
            <p:cNvSpPr>
              <a:spLocks/>
            </p:cNvSpPr>
            <p:nvPr/>
          </p:nvSpPr>
          <p:spPr bwMode="auto">
            <a:xfrm>
              <a:off x="787400" y="752475"/>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5" name="Freeform 21"/>
            <p:cNvSpPr>
              <a:spLocks/>
            </p:cNvSpPr>
            <p:nvPr/>
          </p:nvSpPr>
          <p:spPr bwMode="auto">
            <a:xfrm>
              <a:off x="787400" y="6397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6" name="Freeform 22"/>
            <p:cNvSpPr>
              <a:spLocks/>
            </p:cNvSpPr>
            <p:nvPr/>
          </p:nvSpPr>
          <p:spPr bwMode="auto">
            <a:xfrm>
              <a:off x="787400" y="523875"/>
              <a:ext cx="282575" cy="184150"/>
            </a:xfrm>
            <a:custGeom>
              <a:avLst/>
              <a:gdLst>
                <a:gd name="T0" fmla="*/ 0 w 178"/>
                <a:gd name="T1" fmla="*/ 2147483646 h 116"/>
                <a:gd name="T2" fmla="*/ 2147483646 w 178"/>
                <a:gd name="T3" fmla="*/ 2147483646 h 116"/>
                <a:gd name="T4" fmla="*/ 2147483646 w 178"/>
                <a:gd name="T5" fmla="*/ 2147483646 h 116"/>
                <a:gd name="T6" fmla="*/ 0 w 178"/>
                <a:gd name="T7" fmla="*/ 0 h 116"/>
                <a:gd name="T8" fmla="*/ 0 w 178"/>
                <a:gd name="T9" fmla="*/ 214748364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38"/>
                  </a:moveTo>
                  <a:lnTo>
                    <a:pt x="178" y="116"/>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7" name="Freeform 23"/>
            <p:cNvSpPr>
              <a:spLocks/>
            </p:cNvSpPr>
            <p:nvPr/>
          </p:nvSpPr>
          <p:spPr bwMode="auto">
            <a:xfrm>
              <a:off x="787400" y="411163"/>
              <a:ext cx="282575" cy="179388"/>
            </a:xfrm>
            <a:custGeom>
              <a:avLst/>
              <a:gdLst>
                <a:gd name="T0" fmla="*/ 0 w 178"/>
                <a:gd name="T1" fmla="*/ 2147483646 h 113"/>
                <a:gd name="T2" fmla="*/ 2147483646 w 178"/>
                <a:gd name="T3" fmla="*/ 2147483646 h 113"/>
                <a:gd name="T4" fmla="*/ 2147483646 w 178"/>
                <a:gd name="T5" fmla="*/ 2147483646 h 113"/>
                <a:gd name="T6" fmla="*/ 0 w 178"/>
                <a:gd name="T7" fmla="*/ 0 h 113"/>
                <a:gd name="T8" fmla="*/ 0 w 178"/>
                <a:gd name="T9" fmla="*/ 2147483646 h 113"/>
                <a:gd name="T10" fmla="*/ 0 60000 65536"/>
                <a:gd name="T11" fmla="*/ 0 60000 65536"/>
                <a:gd name="T12" fmla="*/ 0 60000 65536"/>
                <a:gd name="T13" fmla="*/ 0 60000 65536"/>
                <a:gd name="T14" fmla="*/ 0 60000 65536"/>
                <a:gd name="T15" fmla="*/ 0 w 178"/>
                <a:gd name="T16" fmla="*/ 0 h 113"/>
                <a:gd name="T17" fmla="*/ 178 w 178"/>
                <a:gd name="T18" fmla="*/ 113 h 113"/>
              </a:gdLst>
              <a:ahLst/>
              <a:cxnLst>
                <a:cxn ang="T10">
                  <a:pos x="T0" y="T1"/>
                </a:cxn>
                <a:cxn ang="T11">
                  <a:pos x="T2" y="T3"/>
                </a:cxn>
                <a:cxn ang="T12">
                  <a:pos x="T4" y="T5"/>
                </a:cxn>
                <a:cxn ang="T13">
                  <a:pos x="T6" y="T7"/>
                </a:cxn>
                <a:cxn ang="T14">
                  <a:pos x="T8" y="T9"/>
                </a:cxn>
              </a:cxnLst>
              <a:rect l="T15" t="T16" r="T17" b="T18"/>
              <a:pathLst>
                <a:path w="178" h="113">
                  <a:moveTo>
                    <a:pt x="0" y="37"/>
                  </a:moveTo>
                  <a:lnTo>
                    <a:pt x="178" y="113"/>
                  </a:lnTo>
                  <a:lnTo>
                    <a:pt x="178" y="75"/>
                  </a:lnTo>
                  <a:lnTo>
                    <a:pt x="0" y="0"/>
                  </a:lnTo>
                  <a:lnTo>
                    <a:pt x="0" y="37"/>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8" name="Freeform 24"/>
            <p:cNvSpPr>
              <a:spLocks/>
            </p:cNvSpPr>
            <p:nvPr/>
          </p:nvSpPr>
          <p:spPr bwMode="auto">
            <a:xfrm>
              <a:off x="787400" y="2968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9" name="Freeform 25"/>
            <p:cNvSpPr>
              <a:spLocks/>
            </p:cNvSpPr>
            <p:nvPr/>
          </p:nvSpPr>
          <p:spPr bwMode="auto">
            <a:xfrm>
              <a:off x="787400" y="180975"/>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80" name="Freeform 26"/>
            <p:cNvSpPr>
              <a:spLocks/>
            </p:cNvSpPr>
            <p:nvPr/>
          </p:nvSpPr>
          <p:spPr bwMode="auto">
            <a:xfrm>
              <a:off x="787400" y="682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81" name="Rectangle 27"/>
            <p:cNvSpPr>
              <a:spLocks noChangeArrowheads="1"/>
            </p:cNvSpPr>
            <p:nvPr/>
          </p:nvSpPr>
          <p:spPr bwMode="auto">
            <a:xfrm>
              <a:off x="1152525" y="285750"/>
              <a:ext cx="285750" cy="1370013"/>
            </a:xfrm>
            <a:prstGeom prst="rect">
              <a:avLst/>
            </a:prstGeom>
            <a:solidFill>
              <a:srgbClr val="F2E1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2" name="Rectangle 28"/>
            <p:cNvSpPr>
              <a:spLocks noChangeArrowheads="1"/>
            </p:cNvSpPr>
            <p:nvPr/>
          </p:nvSpPr>
          <p:spPr bwMode="auto">
            <a:xfrm>
              <a:off x="1152525" y="285750"/>
              <a:ext cx="285750" cy="128588"/>
            </a:xfrm>
            <a:prstGeom prst="rect">
              <a:avLst/>
            </a:prstGeom>
            <a:solidFill>
              <a:srgbClr val="4A5B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3" name="Rectangle 29"/>
            <p:cNvSpPr>
              <a:spLocks noChangeArrowheads="1"/>
            </p:cNvSpPr>
            <p:nvPr/>
          </p:nvSpPr>
          <p:spPr bwMode="auto">
            <a:xfrm>
              <a:off x="1254125" y="469900"/>
              <a:ext cx="85725" cy="1100138"/>
            </a:xfrm>
            <a:prstGeom prst="rect">
              <a:avLst/>
            </a:prstGeom>
            <a:solidFill>
              <a:srgbClr val="4A5B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4" name="Rectangle 30"/>
            <p:cNvSpPr>
              <a:spLocks noChangeArrowheads="1"/>
            </p:cNvSpPr>
            <p:nvPr/>
          </p:nvSpPr>
          <p:spPr bwMode="auto">
            <a:xfrm>
              <a:off x="1438275" y="-463550"/>
              <a:ext cx="187325" cy="2119313"/>
            </a:xfrm>
            <a:prstGeom prst="rect">
              <a:avLst/>
            </a:prstGeom>
            <a:solidFill>
              <a:srgbClr val="DF50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5" name="Rectangle 31"/>
            <p:cNvSpPr>
              <a:spLocks noChangeArrowheads="1"/>
            </p:cNvSpPr>
            <p:nvPr/>
          </p:nvSpPr>
          <p:spPr bwMode="auto">
            <a:xfrm>
              <a:off x="1482725" y="-395288"/>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6" name="Rectangle 32"/>
            <p:cNvSpPr>
              <a:spLocks noChangeArrowheads="1"/>
            </p:cNvSpPr>
            <p:nvPr/>
          </p:nvSpPr>
          <p:spPr bwMode="auto">
            <a:xfrm>
              <a:off x="1482725" y="-161925"/>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7" name="Rectangle 33"/>
            <p:cNvSpPr>
              <a:spLocks noChangeArrowheads="1"/>
            </p:cNvSpPr>
            <p:nvPr/>
          </p:nvSpPr>
          <p:spPr bwMode="auto">
            <a:xfrm>
              <a:off x="1482725" y="71438"/>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8" name="Oval 34"/>
            <p:cNvSpPr>
              <a:spLocks noChangeArrowheads="1"/>
            </p:cNvSpPr>
            <p:nvPr/>
          </p:nvSpPr>
          <p:spPr bwMode="auto">
            <a:xfrm>
              <a:off x="3373438" y="1524000"/>
              <a:ext cx="257175" cy="14763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9" name="Oval 35"/>
            <p:cNvSpPr>
              <a:spLocks noChangeArrowheads="1"/>
            </p:cNvSpPr>
            <p:nvPr/>
          </p:nvSpPr>
          <p:spPr bwMode="auto">
            <a:xfrm>
              <a:off x="3656013" y="1524000"/>
              <a:ext cx="255587" cy="14763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90" name="Oval 36"/>
            <p:cNvSpPr>
              <a:spLocks noChangeArrowheads="1"/>
            </p:cNvSpPr>
            <p:nvPr/>
          </p:nvSpPr>
          <p:spPr bwMode="auto">
            <a:xfrm>
              <a:off x="3351213" y="519113"/>
              <a:ext cx="180975" cy="177800"/>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91" name="Oval 37"/>
            <p:cNvSpPr>
              <a:spLocks noChangeArrowheads="1"/>
            </p:cNvSpPr>
            <p:nvPr/>
          </p:nvSpPr>
          <p:spPr bwMode="auto">
            <a:xfrm>
              <a:off x="3400425" y="573088"/>
              <a:ext cx="109537" cy="107950"/>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92" name="Oval 38"/>
            <p:cNvSpPr>
              <a:spLocks noChangeArrowheads="1"/>
            </p:cNvSpPr>
            <p:nvPr/>
          </p:nvSpPr>
          <p:spPr bwMode="auto">
            <a:xfrm>
              <a:off x="3757613" y="519113"/>
              <a:ext cx="176212" cy="177800"/>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93" name="Oval 39"/>
            <p:cNvSpPr>
              <a:spLocks noChangeArrowheads="1"/>
            </p:cNvSpPr>
            <p:nvPr/>
          </p:nvSpPr>
          <p:spPr bwMode="auto">
            <a:xfrm>
              <a:off x="3776663" y="573088"/>
              <a:ext cx="109537" cy="107950"/>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94" name="Freeform 40"/>
            <p:cNvSpPr>
              <a:spLocks/>
            </p:cNvSpPr>
            <p:nvPr/>
          </p:nvSpPr>
          <p:spPr bwMode="auto">
            <a:xfrm>
              <a:off x="2374900" y="919163"/>
              <a:ext cx="1176337" cy="996950"/>
            </a:xfrm>
            <a:custGeom>
              <a:avLst/>
              <a:gdLst>
                <a:gd name="T0" fmla="*/ 2147483646 w 313"/>
                <a:gd name="T1" fmla="*/ 2147483646 h 265"/>
                <a:gd name="T2" fmla="*/ 2147483646 w 313"/>
                <a:gd name="T3" fmla="*/ 2147483646 h 265"/>
                <a:gd name="T4" fmla="*/ 2147483646 w 313"/>
                <a:gd name="T5" fmla="*/ 2147483646 h 265"/>
                <a:gd name="T6" fmla="*/ 0 60000 65536"/>
                <a:gd name="T7" fmla="*/ 0 60000 65536"/>
                <a:gd name="T8" fmla="*/ 0 60000 65536"/>
                <a:gd name="T9" fmla="*/ 0 w 313"/>
                <a:gd name="T10" fmla="*/ 0 h 265"/>
                <a:gd name="T11" fmla="*/ 313 w 313"/>
                <a:gd name="T12" fmla="*/ 265 h 265"/>
              </a:gdLst>
              <a:ahLst/>
              <a:cxnLst>
                <a:cxn ang="T6">
                  <a:pos x="T0" y="T1"/>
                </a:cxn>
                <a:cxn ang="T7">
                  <a:pos x="T2" y="T3"/>
                </a:cxn>
                <a:cxn ang="T8">
                  <a:pos x="T4" y="T5"/>
                </a:cxn>
              </a:cxnLst>
              <a:rect l="T9" t="T10" r="T11" b="T12"/>
              <a:pathLst>
                <a:path w="313" h="265">
                  <a:moveTo>
                    <a:pt x="292" y="81"/>
                  </a:moveTo>
                  <a:cubicBezTo>
                    <a:pt x="313" y="162"/>
                    <a:pt x="58" y="265"/>
                    <a:pt x="29" y="146"/>
                  </a:cubicBezTo>
                  <a:cubicBezTo>
                    <a:pt x="0" y="27"/>
                    <a:pt x="272" y="0"/>
                    <a:pt x="292" y="81"/>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5" name="Freeform 41"/>
            <p:cNvSpPr>
              <a:spLocks noEditPoints="1"/>
            </p:cNvSpPr>
            <p:nvPr/>
          </p:nvSpPr>
          <p:spPr bwMode="auto">
            <a:xfrm>
              <a:off x="2501900" y="1087438"/>
              <a:ext cx="947737" cy="538163"/>
            </a:xfrm>
            <a:custGeom>
              <a:avLst/>
              <a:gdLst>
                <a:gd name="T0" fmla="*/ 2147483646 w 252"/>
                <a:gd name="T1" fmla="*/ 2147483646 h 143"/>
                <a:gd name="T2" fmla="*/ 2147483646 w 252"/>
                <a:gd name="T3" fmla="*/ 2147483646 h 143"/>
                <a:gd name="T4" fmla="*/ 2147483646 w 252"/>
                <a:gd name="T5" fmla="*/ 2147483646 h 143"/>
                <a:gd name="T6" fmla="*/ 2147483646 w 252"/>
                <a:gd name="T7" fmla="*/ 2147483646 h 143"/>
                <a:gd name="T8" fmla="*/ 2147483646 w 252"/>
                <a:gd name="T9" fmla="*/ 2147483646 h 143"/>
                <a:gd name="T10" fmla="*/ 2147483646 w 252"/>
                <a:gd name="T11" fmla="*/ 2147483646 h 143"/>
                <a:gd name="T12" fmla="*/ 2147483646 w 252"/>
                <a:gd name="T13" fmla="*/ 2147483646 h 143"/>
                <a:gd name="T14" fmla="*/ 2147483646 w 252"/>
                <a:gd name="T15" fmla="*/ 2147483646 h 143"/>
                <a:gd name="T16" fmla="*/ 2147483646 w 252"/>
                <a:gd name="T17" fmla="*/ 2147483646 h 143"/>
                <a:gd name="T18" fmla="*/ 2147483646 w 252"/>
                <a:gd name="T19" fmla="*/ 2147483646 h 143"/>
                <a:gd name="T20" fmla="*/ 2147483646 w 252"/>
                <a:gd name="T21" fmla="*/ 2147483646 h 143"/>
                <a:gd name="T22" fmla="*/ 2147483646 w 252"/>
                <a:gd name="T23" fmla="*/ 2147483646 h 143"/>
                <a:gd name="T24" fmla="*/ 2147483646 w 252"/>
                <a:gd name="T25" fmla="*/ 2147483646 h 143"/>
                <a:gd name="T26" fmla="*/ 2147483646 w 252"/>
                <a:gd name="T27" fmla="*/ 2147483646 h 143"/>
                <a:gd name="T28" fmla="*/ 2147483646 w 252"/>
                <a:gd name="T29" fmla="*/ 2147483646 h 143"/>
                <a:gd name="T30" fmla="*/ 2147483646 w 252"/>
                <a:gd name="T31" fmla="*/ 2147483646 h 143"/>
                <a:gd name="T32" fmla="*/ 2147483646 w 252"/>
                <a:gd name="T33" fmla="*/ 2147483646 h 143"/>
                <a:gd name="T34" fmla="*/ 2147483646 w 252"/>
                <a:gd name="T35" fmla="*/ 2147483646 h 143"/>
                <a:gd name="T36" fmla="*/ 2147483646 w 252"/>
                <a:gd name="T37" fmla="*/ 2147483646 h 143"/>
                <a:gd name="T38" fmla="*/ 2147483646 w 252"/>
                <a:gd name="T39" fmla="*/ 2147483646 h 143"/>
                <a:gd name="T40" fmla="*/ 2147483646 w 252"/>
                <a:gd name="T41" fmla="*/ 2147483646 h 143"/>
                <a:gd name="T42" fmla="*/ 2147483646 w 252"/>
                <a:gd name="T43" fmla="*/ 2147483646 h 143"/>
                <a:gd name="T44" fmla="*/ 2147483646 w 252"/>
                <a:gd name="T45" fmla="*/ 2147483646 h 143"/>
                <a:gd name="T46" fmla="*/ 2147483646 w 252"/>
                <a:gd name="T47" fmla="*/ 2147483646 h 143"/>
                <a:gd name="T48" fmla="*/ 2147483646 w 252"/>
                <a:gd name="T49" fmla="*/ 2147483646 h 143"/>
                <a:gd name="T50" fmla="*/ 2147483646 w 252"/>
                <a:gd name="T51" fmla="*/ 2147483646 h 143"/>
                <a:gd name="T52" fmla="*/ 2147483646 w 252"/>
                <a:gd name="T53" fmla="*/ 2147483646 h 143"/>
                <a:gd name="T54" fmla="*/ 2147483646 w 252"/>
                <a:gd name="T55" fmla="*/ 2147483646 h 143"/>
                <a:gd name="T56" fmla="*/ 2147483646 w 252"/>
                <a:gd name="T57" fmla="*/ 2147483646 h 143"/>
                <a:gd name="T58" fmla="*/ 2147483646 w 252"/>
                <a:gd name="T59" fmla="*/ 2147483646 h 143"/>
                <a:gd name="T60" fmla="*/ 2147483646 w 252"/>
                <a:gd name="T61" fmla="*/ 2147483646 h 143"/>
                <a:gd name="T62" fmla="*/ 2147483646 w 252"/>
                <a:gd name="T63" fmla="*/ 2147483646 h 143"/>
                <a:gd name="T64" fmla="*/ 2147483646 w 252"/>
                <a:gd name="T65" fmla="*/ 2147483646 h 143"/>
                <a:gd name="T66" fmla="*/ 2147483646 w 252"/>
                <a:gd name="T67" fmla="*/ 2147483646 h 143"/>
                <a:gd name="T68" fmla="*/ 2147483646 w 252"/>
                <a:gd name="T69" fmla="*/ 2147483646 h 143"/>
                <a:gd name="T70" fmla="*/ 2147483646 w 252"/>
                <a:gd name="T71" fmla="*/ 2147483646 h 143"/>
                <a:gd name="T72" fmla="*/ 2147483646 w 252"/>
                <a:gd name="T73" fmla="*/ 2147483646 h 143"/>
                <a:gd name="T74" fmla="*/ 2147483646 w 252"/>
                <a:gd name="T75" fmla="*/ 2147483646 h 143"/>
                <a:gd name="T76" fmla="*/ 2147483646 w 252"/>
                <a:gd name="T77" fmla="*/ 2147483646 h 143"/>
                <a:gd name="T78" fmla="*/ 2147483646 w 252"/>
                <a:gd name="T79" fmla="*/ 2147483646 h 143"/>
                <a:gd name="T80" fmla="*/ 2147483646 w 252"/>
                <a:gd name="T81" fmla="*/ 2147483646 h 143"/>
                <a:gd name="T82" fmla="*/ 2147483646 w 252"/>
                <a:gd name="T83" fmla="*/ 2147483646 h 143"/>
                <a:gd name="T84" fmla="*/ 2147483646 w 252"/>
                <a:gd name="T85" fmla="*/ 2147483646 h 143"/>
                <a:gd name="T86" fmla="*/ 2147483646 w 252"/>
                <a:gd name="T87" fmla="*/ 2147483646 h 143"/>
                <a:gd name="T88" fmla="*/ 2147483646 w 252"/>
                <a:gd name="T89" fmla="*/ 2147483646 h 143"/>
                <a:gd name="T90" fmla="*/ 2147483646 w 252"/>
                <a:gd name="T91" fmla="*/ 2147483646 h 1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2"/>
                <a:gd name="T139" fmla="*/ 0 h 143"/>
                <a:gd name="T140" fmla="*/ 252 w 252"/>
                <a:gd name="T141" fmla="*/ 143 h 1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2" h="143">
                  <a:moveTo>
                    <a:pt x="249" y="38"/>
                  </a:moveTo>
                  <a:cubicBezTo>
                    <a:pt x="252" y="52"/>
                    <a:pt x="246" y="66"/>
                    <a:pt x="233" y="79"/>
                  </a:cubicBezTo>
                  <a:cubicBezTo>
                    <a:pt x="233" y="75"/>
                    <a:pt x="233" y="75"/>
                    <a:pt x="233" y="75"/>
                  </a:cubicBezTo>
                  <a:cubicBezTo>
                    <a:pt x="242" y="26"/>
                    <a:pt x="242" y="26"/>
                    <a:pt x="242" y="26"/>
                  </a:cubicBezTo>
                  <a:cubicBezTo>
                    <a:pt x="245" y="29"/>
                    <a:pt x="247" y="33"/>
                    <a:pt x="249" y="38"/>
                  </a:cubicBezTo>
                  <a:close/>
                  <a:moveTo>
                    <a:pt x="233" y="24"/>
                  </a:moveTo>
                  <a:cubicBezTo>
                    <a:pt x="233" y="17"/>
                    <a:pt x="233" y="17"/>
                    <a:pt x="233" y="17"/>
                  </a:cubicBezTo>
                  <a:cubicBezTo>
                    <a:pt x="234" y="18"/>
                    <a:pt x="234" y="18"/>
                    <a:pt x="234" y="18"/>
                  </a:cubicBezTo>
                  <a:lnTo>
                    <a:pt x="233" y="24"/>
                  </a:lnTo>
                  <a:close/>
                  <a:moveTo>
                    <a:pt x="233" y="79"/>
                  </a:moveTo>
                  <a:cubicBezTo>
                    <a:pt x="233" y="80"/>
                    <a:pt x="232" y="80"/>
                    <a:pt x="232" y="81"/>
                  </a:cubicBezTo>
                  <a:cubicBezTo>
                    <a:pt x="233" y="75"/>
                    <a:pt x="233" y="75"/>
                    <a:pt x="233" y="75"/>
                  </a:cubicBezTo>
                  <a:lnTo>
                    <a:pt x="233" y="79"/>
                  </a:lnTo>
                  <a:close/>
                  <a:moveTo>
                    <a:pt x="233" y="17"/>
                  </a:moveTo>
                  <a:cubicBezTo>
                    <a:pt x="229" y="15"/>
                    <a:pt x="224" y="12"/>
                    <a:pt x="219" y="10"/>
                  </a:cubicBezTo>
                  <a:cubicBezTo>
                    <a:pt x="206" y="81"/>
                    <a:pt x="206" y="81"/>
                    <a:pt x="206" y="81"/>
                  </a:cubicBezTo>
                  <a:cubicBezTo>
                    <a:pt x="206" y="102"/>
                    <a:pt x="206" y="102"/>
                    <a:pt x="206" y="102"/>
                  </a:cubicBezTo>
                  <a:cubicBezTo>
                    <a:pt x="211" y="98"/>
                    <a:pt x="216" y="95"/>
                    <a:pt x="221" y="91"/>
                  </a:cubicBezTo>
                  <a:cubicBezTo>
                    <a:pt x="233" y="24"/>
                    <a:pt x="233" y="24"/>
                    <a:pt x="233" y="24"/>
                  </a:cubicBezTo>
                  <a:lnTo>
                    <a:pt x="233" y="17"/>
                  </a:lnTo>
                  <a:close/>
                  <a:moveTo>
                    <a:pt x="206" y="30"/>
                  </a:moveTo>
                  <a:cubicBezTo>
                    <a:pt x="206" y="6"/>
                    <a:pt x="206" y="6"/>
                    <a:pt x="206" y="6"/>
                  </a:cubicBezTo>
                  <a:cubicBezTo>
                    <a:pt x="208" y="6"/>
                    <a:pt x="209" y="7"/>
                    <a:pt x="210" y="7"/>
                  </a:cubicBezTo>
                  <a:lnTo>
                    <a:pt x="206" y="30"/>
                  </a:lnTo>
                  <a:close/>
                  <a:moveTo>
                    <a:pt x="206" y="6"/>
                  </a:moveTo>
                  <a:cubicBezTo>
                    <a:pt x="206" y="30"/>
                    <a:pt x="206" y="30"/>
                    <a:pt x="206" y="30"/>
                  </a:cubicBezTo>
                  <a:cubicBezTo>
                    <a:pt x="191" y="111"/>
                    <a:pt x="191" y="111"/>
                    <a:pt x="191" y="111"/>
                  </a:cubicBezTo>
                  <a:cubicBezTo>
                    <a:pt x="187" y="113"/>
                    <a:pt x="183" y="115"/>
                    <a:pt x="179" y="117"/>
                  </a:cubicBezTo>
                  <a:cubicBezTo>
                    <a:pt x="179" y="86"/>
                    <a:pt x="179" y="86"/>
                    <a:pt x="179" y="86"/>
                  </a:cubicBezTo>
                  <a:cubicBezTo>
                    <a:pt x="195" y="3"/>
                    <a:pt x="195" y="3"/>
                    <a:pt x="195" y="3"/>
                  </a:cubicBezTo>
                  <a:cubicBezTo>
                    <a:pt x="199" y="4"/>
                    <a:pt x="202" y="5"/>
                    <a:pt x="206" y="6"/>
                  </a:cubicBezTo>
                  <a:close/>
                  <a:moveTo>
                    <a:pt x="206" y="81"/>
                  </a:moveTo>
                  <a:cubicBezTo>
                    <a:pt x="202" y="105"/>
                    <a:pt x="202" y="105"/>
                    <a:pt x="202" y="105"/>
                  </a:cubicBezTo>
                  <a:cubicBezTo>
                    <a:pt x="203" y="104"/>
                    <a:pt x="205" y="103"/>
                    <a:pt x="206" y="102"/>
                  </a:cubicBezTo>
                  <a:lnTo>
                    <a:pt x="206" y="81"/>
                  </a:lnTo>
                  <a:close/>
                  <a:moveTo>
                    <a:pt x="179" y="35"/>
                  </a:moveTo>
                  <a:cubicBezTo>
                    <a:pt x="186" y="2"/>
                    <a:pt x="186" y="2"/>
                    <a:pt x="186" y="2"/>
                  </a:cubicBezTo>
                  <a:cubicBezTo>
                    <a:pt x="184" y="2"/>
                    <a:pt x="182" y="1"/>
                    <a:pt x="179" y="1"/>
                  </a:cubicBezTo>
                  <a:lnTo>
                    <a:pt x="179" y="35"/>
                  </a:lnTo>
                  <a:close/>
                  <a:moveTo>
                    <a:pt x="179" y="1"/>
                  </a:moveTo>
                  <a:cubicBezTo>
                    <a:pt x="179" y="35"/>
                    <a:pt x="179" y="35"/>
                    <a:pt x="179" y="35"/>
                  </a:cubicBezTo>
                  <a:cubicBezTo>
                    <a:pt x="163" y="124"/>
                    <a:pt x="163" y="124"/>
                    <a:pt x="163" y="124"/>
                  </a:cubicBezTo>
                  <a:cubicBezTo>
                    <a:pt x="160" y="126"/>
                    <a:pt x="156" y="127"/>
                    <a:pt x="153" y="128"/>
                  </a:cubicBezTo>
                  <a:cubicBezTo>
                    <a:pt x="153" y="91"/>
                    <a:pt x="153" y="91"/>
                    <a:pt x="153" y="91"/>
                  </a:cubicBezTo>
                  <a:cubicBezTo>
                    <a:pt x="170" y="1"/>
                    <a:pt x="170" y="1"/>
                    <a:pt x="170" y="1"/>
                  </a:cubicBezTo>
                  <a:cubicBezTo>
                    <a:pt x="173" y="1"/>
                    <a:pt x="176" y="1"/>
                    <a:pt x="179" y="1"/>
                  </a:cubicBezTo>
                  <a:close/>
                  <a:moveTo>
                    <a:pt x="179" y="86"/>
                  </a:moveTo>
                  <a:cubicBezTo>
                    <a:pt x="173" y="120"/>
                    <a:pt x="173" y="120"/>
                    <a:pt x="173" y="120"/>
                  </a:cubicBezTo>
                  <a:cubicBezTo>
                    <a:pt x="175" y="119"/>
                    <a:pt x="177" y="118"/>
                    <a:pt x="179" y="117"/>
                  </a:cubicBezTo>
                  <a:lnTo>
                    <a:pt x="179" y="86"/>
                  </a:lnTo>
                  <a:close/>
                  <a:moveTo>
                    <a:pt x="153" y="40"/>
                  </a:moveTo>
                  <a:cubicBezTo>
                    <a:pt x="160" y="0"/>
                    <a:pt x="160" y="0"/>
                    <a:pt x="160" y="0"/>
                  </a:cubicBezTo>
                  <a:cubicBezTo>
                    <a:pt x="158" y="0"/>
                    <a:pt x="155" y="0"/>
                    <a:pt x="153" y="0"/>
                  </a:cubicBezTo>
                  <a:lnTo>
                    <a:pt x="153" y="40"/>
                  </a:lnTo>
                  <a:close/>
                  <a:moveTo>
                    <a:pt x="153" y="0"/>
                  </a:moveTo>
                  <a:cubicBezTo>
                    <a:pt x="153" y="40"/>
                    <a:pt x="153" y="40"/>
                    <a:pt x="153" y="40"/>
                  </a:cubicBezTo>
                  <a:cubicBezTo>
                    <a:pt x="136" y="134"/>
                    <a:pt x="136" y="134"/>
                    <a:pt x="136" y="134"/>
                  </a:cubicBezTo>
                  <a:cubicBezTo>
                    <a:pt x="132" y="135"/>
                    <a:pt x="129" y="136"/>
                    <a:pt x="126" y="136"/>
                  </a:cubicBezTo>
                  <a:cubicBezTo>
                    <a:pt x="126" y="95"/>
                    <a:pt x="126" y="95"/>
                    <a:pt x="126" y="95"/>
                  </a:cubicBezTo>
                  <a:cubicBezTo>
                    <a:pt x="144" y="1"/>
                    <a:pt x="144" y="1"/>
                    <a:pt x="144" y="1"/>
                  </a:cubicBezTo>
                  <a:cubicBezTo>
                    <a:pt x="147" y="1"/>
                    <a:pt x="150" y="0"/>
                    <a:pt x="153" y="0"/>
                  </a:cubicBezTo>
                  <a:close/>
                  <a:moveTo>
                    <a:pt x="153" y="91"/>
                  </a:moveTo>
                  <a:cubicBezTo>
                    <a:pt x="146" y="131"/>
                    <a:pt x="146" y="131"/>
                    <a:pt x="146" y="131"/>
                  </a:cubicBezTo>
                  <a:cubicBezTo>
                    <a:pt x="148" y="130"/>
                    <a:pt x="150" y="129"/>
                    <a:pt x="153" y="128"/>
                  </a:cubicBezTo>
                  <a:lnTo>
                    <a:pt x="153" y="91"/>
                  </a:lnTo>
                  <a:close/>
                  <a:moveTo>
                    <a:pt x="126" y="44"/>
                  </a:moveTo>
                  <a:cubicBezTo>
                    <a:pt x="134" y="1"/>
                    <a:pt x="134" y="1"/>
                    <a:pt x="134" y="1"/>
                  </a:cubicBezTo>
                  <a:cubicBezTo>
                    <a:pt x="132" y="2"/>
                    <a:pt x="129" y="2"/>
                    <a:pt x="126" y="2"/>
                  </a:cubicBezTo>
                  <a:lnTo>
                    <a:pt x="126" y="44"/>
                  </a:lnTo>
                  <a:close/>
                  <a:moveTo>
                    <a:pt x="126" y="2"/>
                  </a:moveTo>
                  <a:cubicBezTo>
                    <a:pt x="126" y="44"/>
                    <a:pt x="126" y="44"/>
                    <a:pt x="126" y="44"/>
                  </a:cubicBezTo>
                  <a:cubicBezTo>
                    <a:pt x="109" y="140"/>
                    <a:pt x="109" y="140"/>
                    <a:pt x="109" y="140"/>
                  </a:cubicBezTo>
                  <a:cubicBezTo>
                    <a:pt x="106" y="141"/>
                    <a:pt x="103" y="141"/>
                    <a:pt x="100" y="141"/>
                  </a:cubicBezTo>
                  <a:cubicBezTo>
                    <a:pt x="100" y="99"/>
                    <a:pt x="100" y="99"/>
                    <a:pt x="100" y="99"/>
                  </a:cubicBezTo>
                  <a:cubicBezTo>
                    <a:pt x="118" y="3"/>
                    <a:pt x="118" y="3"/>
                    <a:pt x="118" y="3"/>
                  </a:cubicBezTo>
                  <a:cubicBezTo>
                    <a:pt x="120" y="3"/>
                    <a:pt x="123" y="3"/>
                    <a:pt x="126" y="2"/>
                  </a:cubicBezTo>
                  <a:close/>
                  <a:moveTo>
                    <a:pt x="126" y="95"/>
                  </a:moveTo>
                  <a:cubicBezTo>
                    <a:pt x="118" y="138"/>
                    <a:pt x="118" y="138"/>
                    <a:pt x="118" y="138"/>
                  </a:cubicBezTo>
                  <a:cubicBezTo>
                    <a:pt x="121" y="138"/>
                    <a:pt x="124" y="137"/>
                    <a:pt x="126" y="136"/>
                  </a:cubicBezTo>
                  <a:lnTo>
                    <a:pt x="126" y="95"/>
                  </a:lnTo>
                  <a:close/>
                  <a:moveTo>
                    <a:pt x="100" y="48"/>
                  </a:moveTo>
                  <a:cubicBezTo>
                    <a:pt x="108" y="5"/>
                    <a:pt x="108" y="5"/>
                    <a:pt x="108" y="5"/>
                  </a:cubicBezTo>
                  <a:cubicBezTo>
                    <a:pt x="105" y="6"/>
                    <a:pt x="102" y="6"/>
                    <a:pt x="100" y="7"/>
                  </a:cubicBezTo>
                  <a:lnTo>
                    <a:pt x="100" y="48"/>
                  </a:lnTo>
                  <a:close/>
                  <a:moveTo>
                    <a:pt x="100" y="7"/>
                  </a:moveTo>
                  <a:cubicBezTo>
                    <a:pt x="100" y="48"/>
                    <a:pt x="100" y="48"/>
                    <a:pt x="100" y="48"/>
                  </a:cubicBezTo>
                  <a:cubicBezTo>
                    <a:pt x="82" y="143"/>
                    <a:pt x="82" y="143"/>
                    <a:pt x="82" y="143"/>
                  </a:cubicBezTo>
                  <a:cubicBezTo>
                    <a:pt x="79" y="143"/>
                    <a:pt x="76" y="143"/>
                    <a:pt x="73" y="143"/>
                  </a:cubicBezTo>
                  <a:cubicBezTo>
                    <a:pt x="73" y="103"/>
                    <a:pt x="73" y="103"/>
                    <a:pt x="73" y="103"/>
                  </a:cubicBezTo>
                  <a:cubicBezTo>
                    <a:pt x="91" y="9"/>
                    <a:pt x="91" y="9"/>
                    <a:pt x="91" y="9"/>
                  </a:cubicBezTo>
                  <a:cubicBezTo>
                    <a:pt x="94" y="8"/>
                    <a:pt x="97" y="7"/>
                    <a:pt x="100" y="7"/>
                  </a:cubicBezTo>
                  <a:close/>
                  <a:moveTo>
                    <a:pt x="100" y="99"/>
                  </a:moveTo>
                  <a:cubicBezTo>
                    <a:pt x="92" y="142"/>
                    <a:pt x="92" y="142"/>
                    <a:pt x="92" y="142"/>
                  </a:cubicBezTo>
                  <a:cubicBezTo>
                    <a:pt x="95" y="142"/>
                    <a:pt x="97" y="142"/>
                    <a:pt x="100" y="141"/>
                  </a:cubicBezTo>
                  <a:lnTo>
                    <a:pt x="100" y="99"/>
                  </a:lnTo>
                  <a:close/>
                  <a:moveTo>
                    <a:pt x="73" y="52"/>
                  </a:moveTo>
                  <a:cubicBezTo>
                    <a:pt x="81" y="12"/>
                    <a:pt x="81" y="12"/>
                    <a:pt x="81" y="12"/>
                  </a:cubicBezTo>
                  <a:cubicBezTo>
                    <a:pt x="78" y="13"/>
                    <a:pt x="76" y="13"/>
                    <a:pt x="73" y="14"/>
                  </a:cubicBezTo>
                  <a:lnTo>
                    <a:pt x="73" y="52"/>
                  </a:lnTo>
                  <a:close/>
                  <a:moveTo>
                    <a:pt x="73" y="14"/>
                  </a:moveTo>
                  <a:cubicBezTo>
                    <a:pt x="73" y="52"/>
                    <a:pt x="73" y="52"/>
                    <a:pt x="73" y="52"/>
                  </a:cubicBezTo>
                  <a:cubicBezTo>
                    <a:pt x="57" y="141"/>
                    <a:pt x="57" y="141"/>
                    <a:pt x="57" y="141"/>
                  </a:cubicBezTo>
                  <a:cubicBezTo>
                    <a:pt x="54" y="141"/>
                    <a:pt x="50" y="140"/>
                    <a:pt x="47" y="139"/>
                  </a:cubicBezTo>
                  <a:cubicBezTo>
                    <a:pt x="47" y="106"/>
                    <a:pt x="47" y="106"/>
                    <a:pt x="47" y="106"/>
                  </a:cubicBezTo>
                  <a:cubicBezTo>
                    <a:pt x="63" y="18"/>
                    <a:pt x="63" y="18"/>
                    <a:pt x="63" y="18"/>
                  </a:cubicBezTo>
                  <a:cubicBezTo>
                    <a:pt x="67" y="17"/>
                    <a:pt x="70" y="15"/>
                    <a:pt x="73" y="14"/>
                  </a:cubicBezTo>
                  <a:close/>
                  <a:moveTo>
                    <a:pt x="73" y="103"/>
                  </a:moveTo>
                  <a:cubicBezTo>
                    <a:pt x="66" y="142"/>
                    <a:pt x="66" y="142"/>
                    <a:pt x="66" y="142"/>
                  </a:cubicBezTo>
                  <a:cubicBezTo>
                    <a:pt x="69" y="143"/>
                    <a:pt x="71" y="143"/>
                    <a:pt x="73" y="143"/>
                  </a:cubicBezTo>
                  <a:lnTo>
                    <a:pt x="73" y="103"/>
                  </a:lnTo>
                  <a:close/>
                  <a:moveTo>
                    <a:pt x="47" y="54"/>
                  </a:moveTo>
                  <a:cubicBezTo>
                    <a:pt x="53" y="23"/>
                    <a:pt x="53" y="23"/>
                    <a:pt x="53" y="23"/>
                  </a:cubicBezTo>
                  <a:cubicBezTo>
                    <a:pt x="51" y="24"/>
                    <a:pt x="49" y="25"/>
                    <a:pt x="47" y="26"/>
                  </a:cubicBezTo>
                  <a:lnTo>
                    <a:pt x="47" y="54"/>
                  </a:lnTo>
                  <a:close/>
                  <a:moveTo>
                    <a:pt x="47" y="26"/>
                  </a:moveTo>
                  <a:cubicBezTo>
                    <a:pt x="47" y="54"/>
                    <a:pt x="47" y="54"/>
                    <a:pt x="47" y="54"/>
                  </a:cubicBezTo>
                  <a:cubicBezTo>
                    <a:pt x="33" y="134"/>
                    <a:pt x="33" y="134"/>
                    <a:pt x="33" y="134"/>
                  </a:cubicBezTo>
                  <a:cubicBezTo>
                    <a:pt x="28" y="131"/>
                    <a:pt x="24" y="129"/>
                    <a:pt x="21" y="126"/>
                  </a:cubicBezTo>
                  <a:cubicBezTo>
                    <a:pt x="21" y="108"/>
                    <a:pt x="21" y="108"/>
                    <a:pt x="21" y="108"/>
                  </a:cubicBezTo>
                  <a:cubicBezTo>
                    <a:pt x="35" y="33"/>
                    <a:pt x="35" y="33"/>
                    <a:pt x="35" y="33"/>
                  </a:cubicBezTo>
                  <a:cubicBezTo>
                    <a:pt x="39" y="31"/>
                    <a:pt x="43" y="28"/>
                    <a:pt x="47" y="26"/>
                  </a:cubicBezTo>
                  <a:close/>
                  <a:moveTo>
                    <a:pt x="47" y="106"/>
                  </a:moveTo>
                  <a:cubicBezTo>
                    <a:pt x="41" y="137"/>
                    <a:pt x="41" y="137"/>
                    <a:pt x="41" y="137"/>
                  </a:cubicBezTo>
                  <a:cubicBezTo>
                    <a:pt x="43" y="138"/>
                    <a:pt x="45" y="139"/>
                    <a:pt x="47" y="139"/>
                  </a:cubicBezTo>
                  <a:lnTo>
                    <a:pt x="47" y="106"/>
                  </a:lnTo>
                  <a:close/>
                  <a:moveTo>
                    <a:pt x="21" y="57"/>
                  </a:moveTo>
                  <a:cubicBezTo>
                    <a:pt x="24" y="42"/>
                    <a:pt x="24" y="42"/>
                    <a:pt x="24" y="42"/>
                  </a:cubicBezTo>
                  <a:cubicBezTo>
                    <a:pt x="23" y="43"/>
                    <a:pt x="22" y="44"/>
                    <a:pt x="21" y="45"/>
                  </a:cubicBezTo>
                  <a:lnTo>
                    <a:pt x="21" y="57"/>
                  </a:lnTo>
                  <a:close/>
                  <a:moveTo>
                    <a:pt x="21" y="45"/>
                  </a:moveTo>
                  <a:cubicBezTo>
                    <a:pt x="21" y="57"/>
                    <a:pt x="21" y="57"/>
                    <a:pt x="21" y="57"/>
                  </a:cubicBezTo>
                  <a:cubicBezTo>
                    <a:pt x="11" y="113"/>
                    <a:pt x="11" y="113"/>
                    <a:pt x="11" y="113"/>
                  </a:cubicBezTo>
                  <a:cubicBezTo>
                    <a:pt x="8" y="109"/>
                    <a:pt x="6" y="104"/>
                    <a:pt x="5" y="98"/>
                  </a:cubicBezTo>
                  <a:cubicBezTo>
                    <a:pt x="0" y="77"/>
                    <a:pt x="7" y="59"/>
                    <a:pt x="21" y="45"/>
                  </a:cubicBezTo>
                  <a:close/>
                  <a:moveTo>
                    <a:pt x="21" y="108"/>
                  </a:moveTo>
                  <a:cubicBezTo>
                    <a:pt x="18" y="123"/>
                    <a:pt x="18" y="123"/>
                    <a:pt x="18" y="123"/>
                  </a:cubicBezTo>
                  <a:cubicBezTo>
                    <a:pt x="19" y="124"/>
                    <a:pt x="20" y="125"/>
                    <a:pt x="21" y="126"/>
                  </a:cubicBezTo>
                  <a:lnTo>
                    <a:pt x="21" y="108"/>
                  </a:ln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6" name="Freeform 42"/>
            <p:cNvSpPr>
              <a:spLocks/>
            </p:cNvSpPr>
            <p:nvPr/>
          </p:nvSpPr>
          <p:spPr bwMode="auto">
            <a:xfrm>
              <a:off x="2930525" y="606425"/>
              <a:ext cx="1425575" cy="993775"/>
            </a:xfrm>
            <a:custGeom>
              <a:avLst/>
              <a:gdLst>
                <a:gd name="T0" fmla="*/ 2147483646 w 379"/>
                <a:gd name="T1" fmla="*/ 0 h 264"/>
                <a:gd name="T2" fmla="*/ 2147483646 w 379"/>
                <a:gd name="T3" fmla="*/ 2147483646 h 264"/>
                <a:gd name="T4" fmla="*/ 2147483646 w 379"/>
                <a:gd name="T5" fmla="*/ 0 h 264"/>
                <a:gd name="T6" fmla="*/ 0 60000 65536"/>
                <a:gd name="T7" fmla="*/ 0 60000 65536"/>
                <a:gd name="T8" fmla="*/ 0 60000 65536"/>
                <a:gd name="T9" fmla="*/ 0 w 379"/>
                <a:gd name="T10" fmla="*/ 0 h 264"/>
                <a:gd name="T11" fmla="*/ 379 w 379"/>
                <a:gd name="T12" fmla="*/ 264 h 264"/>
              </a:gdLst>
              <a:ahLst/>
              <a:cxnLst>
                <a:cxn ang="T6">
                  <a:pos x="T0" y="T1"/>
                </a:cxn>
                <a:cxn ang="T7">
                  <a:pos x="T2" y="T3"/>
                </a:cxn>
                <a:cxn ang="T8">
                  <a:pos x="T4" y="T5"/>
                </a:cxn>
              </a:cxnLst>
              <a:rect l="T9" t="T10" r="T11" b="T12"/>
              <a:pathLst>
                <a:path w="379" h="264">
                  <a:moveTo>
                    <a:pt x="190" y="0"/>
                  </a:moveTo>
                  <a:cubicBezTo>
                    <a:pt x="322" y="0"/>
                    <a:pt x="379" y="264"/>
                    <a:pt x="190" y="264"/>
                  </a:cubicBezTo>
                  <a:cubicBezTo>
                    <a:pt x="0" y="264"/>
                    <a:pt x="58" y="0"/>
                    <a:pt x="190" y="0"/>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7" name="Freeform 43"/>
            <p:cNvSpPr>
              <a:spLocks/>
            </p:cNvSpPr>
            <p:nvPr/>
          </p:nvSpPr>
          <p:spPr bwMode="auto">
            <a:xfrm>
              <a:off x="2987675" y="644525"/>
              <a:ext cx="1311275" cy="917575"/>
            </a:xfrm>
            <a:custGeom>
              <a:avLst/>
              <a:gdLst>
                <a:gd name="T0" fmla="*/ 2147483646 w 349"/>
                <a:gd name="T1" fmla="*/ 0 h 244"/>
                <a:gd name="T2" fmla="*/ 2147483646 w 349"/>
                <a:gd name="T3" fmla="*/ 2147483646 h 244"/>
                <a:gd name="T4" fmla="*/ 2147483646 w 349"/>
                <a:gd name="T5" fmla="*/ 0 h 244"/>
                <a:gd name="T6" fmla="*/ 0 60000 65536"/>
                <a:gd name="T7" fmla="*/ 0 60000 65536"/>
                <a:gd name="T8" fmla="*/ 0 60000 65536"/>
                <a:gd name="T9" fmla="*/ 0 w 349"/>
                <a:gd name="T10" fmla="*/ 0 h 244"/>
                <a:gd name="T11" fmla="*/ 349 w 349"/>
                <a:gd name="T12" fmla="*/ 244 h 244"/>
              </a:gdLst>
              <a:ahLst/>
              <a:cxnLst>
                <a:cxn ang="T6">
                  <a:pos x="T0" y="T1"/>
                </a:cxn>
                <a:cxn ang="T7">
                  <a:pos x="T2" y="T3"/>
                </a:cxn>
                <a:cxn ang="T8">
                  <a:pos x="T4" y="T5"/>
                </a:cxn>
              </a:cxnLst>
              <a:rect l="T9" t="T10" r="T11" b="T12"/>
              <a:pathLst>
                <a:path w="349" h="244">
                  <a:moveTo>
                    <a:pt x="175" y="0"/>
                  </a:moveTo>
                  <a:cubicBezTo>
                    <a:pt x="296" y="0"/>
                    <a:pt x="349" y="244"/>
                    <a:pt x="175" y="244"/>
                  </a:cubicBezTo>
                  <a:cubicBezTo>
                    <a:pt x="0" y="244"/>
                    <a:pt x="53" y="0"/>
                    <a:pt x="175" y="0"/>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8" name="Freeform 44"/>
            <p:cNvSpPr>
              <a:spLocks/>
            </p:cNvSpPr>
            <p:nvPr/>
          </p:nvSpPr>
          <p:spPr bwMode="auto">
            <a:xfrm>
              <a:off x="3565525" y="941388"/>
              <a:ext cx="153987" cy="139700"/>
            </a:xfrm>
            <a:custGeom>
              <a:avLst/>
              <a:gdLst>
                <a:gd name="T0" fmla="*/ 2147483646 w 41"/>
                <a:gd name="T1" fmla="*/ 0 h 37"/>
                <a:gd name="T2" fmla="*/ 2147483646 w 41"/>
                <a:gd name="T3" fmla="*/ 0 h 37"/>
                <a:gd name="T4" fmla="*/ 2147483646 w 41"/>
                <a:gd name="T5" fmla="*/ 2147483646 h 37"/>
                <a:gd name="T6" fmla="*/ 2147483646 w 41"/>
                <a:gd name="T7" fmla="*/ 2147483646 h 37"/>
                <a:gd name="T8" fmla="*/ 2147483646 w 41"/>
                <a:gd name="T9" fmla="*/ 2147483646 h 37"/>
                <a:gd name="T10" fmla="*/ 2147483646 w 41"/>
                <a:gd name="T11" fmla="*/ 2147483646 h 37"/>
                <a:gd name="T12" fmla="*/ 2147483646 w 41"/>
                <a:gd name="T13" fmla="*/ 0 h 37"/>
                <a:gd name="T14" fmla="*/ 0 60000 65536"/>
                <a:gd name="T15" fmla="*/ 0 60000 65536"/>
                <a:gd name="T16" fmla="*/ 0 60000 65536"/>
                <a:gd name="T17" fmla="*/ 0 60000 65536"/>
                <a:gd name="T18" fmla="*/ 0 60000 65536"/>
                <a:gd name="T19" fmla="*/ 0 60000 65536"/>
                <a:gd name="T20" fmla="*/ 0 60000 65536"/>
                <a:gd name="T21" fmla="*/ 0 w 41"/>
                <a:gd name="T22" fmla="*/ 0 h 37"/>
                <a:gd name="T23" fmla="*/ 41 w 4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7">
                  <a:moveTo>
                    <a:pt x="15" y="0"/>
                  </a:moveTo>
                  <a:cubicBezTo>
                    <a:pt x="27" y="0"/>
                    <a:pt x="27" y="0"/>
                    <a:pt x="27" y="0"/>
                  </a:cubicBezTo>
                  <a:cubicBezTo>
                    <a:pt x="34" y="0"/>
                    <a:pt x="41" y="4"/>
                    <a:pt x="40" y="9"/>
                  </a:cubicBezTo>
                  <a:cubicBezTo>
                    <a:pt x="37" y="18"/>
                    <a:pt x="36" y="37"/>
                    <a:pt x="25" y="37"/>
                  </a:cubicBezTo>
                  <a:cubicBezTo>
                    <a:pt x="17" y="37"/>
                    <a:pt x="17" y="37"/>
                    <a:pt x="17" y="37"/>
                  </a:cubicBezTo>
                  <a:cubicBezTo>
                    <a:pt x="5" y="37"/>
                    <a:pt x="4" y="18"/>
                    <a:pt x="1" y="9"/>
                  </a:cubicBezTo>
                  <a:cubicBezTo>
                    <a:pt x="0" y="4"/>
                    <a:pt x="7" y="0"/>
                    <a:pt x="15" y="0"/>
                  </a:cubicBezTo>
                  <a:close/>
                </a:path>
              </a:pathLst>
            </a:cu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9" name="Rectangle 45"/>
            <p:cNvSpPr>
              <a:spLocks noChangeArrowheads="1"/>
            </p:cNvSpPr>
            <p:nvPr/>
          </p:nvSpPr>
          <p:spPr bwMode="auto">
            <a:xfrm>
              <a:off x="3636963" y="982663"/>
              <a:ext cx="11112" cy="109538"/>
            </a:xfrm>
            <a:prstGeom prst="rect">
              <a:avLst/>
            </a:prstGeom>
            <a:solidFill>
              <a:srgbClr val="9B5C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0" name="Oval 46"/>
            <p:cNvSpPr>
              <a:spLocks noChangeArrowheads="1"/>
            </p:cNvSpPr>
            <p:nvPr/>
          </p:nvSpPr>
          <p:spPr bwMode="auto">
            <a:xfrm>
              <a:off x="3487738" y="836613"/>
              <a:ext cx="314325" cy="165100"/>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1" name="Oval 47"/>
            <p:cNvSpPr>
              <a:spLocks noChangeArrowheads="1"/>
            </p:cNvSpPr>
            <p:nvPr/>
          </p:nvSpPr>
          <p:spPr bwMode="auto">
            <a:xfrm>
              <a:off x="3524250" y="862013"/>
              <a:ext cx="241300" cy="112713"/>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2" name="Oval 48"/>
            <p:cNvSpPr>
              <a:spLocks noChangeArrowheads="1"/>
            </p:cNvSpPr>
            <p:nvPr/>
          </p:nvSpPr>
          <p:spPr bwMode="auto">
            <a:xfrm>
              <a:off x="3573463" y="685800"/>
              <a:ext cx="49212" cy="14287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3" name="Oval 49"/>
            <p:cNvSpPr>
              <a:spLocks noChangeArrowheads="1"/>
            </p:cNvSpPr>
            <p:nvPr/>
          </p:nvSpPr>
          <p:spPr bwMode="auto">
            <a:xfrm>
              <a:off x="3667125" y="685800"/>
              <a:ext cx="46037" cy="14287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4" name="Oval 50"/>
            <p:cNvSpPr>
              <a:spLocks noChangeArrowheads="1"/>
            </p:cNvSpPr>
            <p:nvPr/>
          </p:nvSpPr>
          <p:spPr bwMode="auto">
            <a:xfrm>
              <a:off x="3562350" y="869950"/>
              <a:ext cx="161925" cy="68263"/>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5" name="Oval 51"/>
            <p:cNvSpPr>
              <a:spLocks noChangeArrowheads="1"/>
            </p:cNvSpPr>
            <p:nvPr/>
          </p:nvSpPr>
          <p:spPr bwMode="auto">
            <a:xfrm>
              <a:off x="3433763" y="1122363"/>
              <a:ext cx="417512" cy="414338"/>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6" name="Freeform 52"/>
            <p:cNvSpPr>
              <a:spLocks/>
            </p:cNvSpPr>
            <p:nvPr/>
          </p:nvSpPr>
          <p:spPr bwMode="auto">
            <a:xfrm>
              <a:off x="3630613" y="1177925"/>
              <a:ext cx="25400" cy="150813"/>
            </a:xfrm>
            <a:custGeom>
              <a:avLst/>
              <a:gdLst>
                <a:gd name="T0" fmla="*/ 2147483646 w 7"/>
                <a:gd name="T1" fmla="*/ 0 h 40"/>
                <a:gd name="T2" fmla="*/ 2147483646 w 7"/>
                <a:gd name="T3" fmla="*/ 0 h 40"/>
                <a:gd name="T4" fmla="*/ 2147483646 w 7"/>
                <a:gd name="T5" fmla="*/ 2147483646 h 40"/>
                <a:gd name="T6" fmla="*/ 2147483646 w 7"/>
                <a:gd name="T7" fmla="*/ 2147483646 h 40"/>
                <a:gd name="T8" fmla="*/ 2147483646 w 7"/>
                <a:gd name="T9" fmla="*/ 2147483646 h 40"/>
                <a:gd name="T10" fmla="*/ 2147483646 w 7"/>
                <a:gd name="T11" fmla="*/ 2147483646 h 40"/>
                <a:gd name="T12" fmla="*/ 0 w 7"/>
                <a:gd name="T13" fmla="*/ 2147483646 h 40"/>
                <a:gd name="T14" fmla="*/ 0 w 7"/>
                <a:gd name="T15" fmla="*/ 2147483646 h 40"/>
                <a:gd name="T16" fmla="*/ 2147483646 w 7"/>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40"/>
                <a:gd name="T29" fmla="*/ 7 w 7"/>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40">
                  <a:moveTo>
                    <a:pt x="4" y="0"/>
                  </a:moveTo>
                  <a:cubicBezTo>
                    <a:pt x="4" y="0"/>
                    <a:pt x="4" y="0"/>
                    <a:pt x="4" y="0"/>
                  </a:cubicBezTo>
                  <a:cubicBezTo>
                    <a:pt x="5" y="0"/>
                    <a:pt x="7" y="1"/>
                    <a:pt x="7" y="3"/>
                  </a:cubicBezTo>
                  <a:cubicBezTo>
                    <a:pt x="7" y="37"/>
                    <a:pt x="7" y="37"/>
                    <a:pt x="7" y="37"/>
                  </a:cubicBezTo>
                  <a:cubicBezTo>
                    <a:pt x="7" y="39"/>
                    <a:pt x="5" y="40"/>
                    <a:pt x="4" y="40"/>
                  </a:cubicBezTo>
                  <a:cubicBezTo>
                    <a:pt x="4" y="40"/>
                    <a:pt x="4" y="40"/>
                    <a:pt x="4" y="40"/>
                  </a:cubicBezTo>
                  <a:cubicBezTo>
                    <a:pt x="2" y="40"/>
                    <a:pt x="0" y="39"/>
                    <a:pt x="0" y="37"/>
                  </a:cubicBezTo>
                  <a:cubicBezTo>
                    <a:pt x="0" y="3"/>
                    <a:pt x="0" y="3"/>
                    <a:pt x="0" y="3"/>
                  </a:cubicBezTo>
                  <a:cubicBezTo>
                    <a:pt x="0" y="1"/>
                    <a:pt x="2" y="0"/>
                    <a:pt x="4" y="0"/>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07" name="Freeform 53"/>
            <p:cNvSpPr>
              <a:spLocks/>
            </p:cNvSpPr>
            <p:nvPr/>
          </p:nvSpPr>
          <p:spPr bwMode="auto">
            <a:xfrm>
              <a:off x="3543300" y="1238250"/>
              <a:ext cx="104775" cy="95250"/>
            </a:xfrm>
            <a:custGeom>
              <a:avLst/>
              <a:gdLst>
                <a:gd name="T0" fmla="*/ 2147483646 w 28"/>
                <a:gd name="T1" fmla="*/ 2147483646 h 25"/>
                <a:gd name="T2" fmla="*/ 2147483646 w 28"/>
                <a:gd name="T3" fmla="*/ 2147483646 h 25"/>
                <a:gd name="T4" fmla="*/ 2147483646 w 28"/>
                <a:gd name="T5" fmla="*/ 2147483646 h 25"/>
                <a:gd name="T6" fmla="*/ 2147483646 w 28"/>
                <a:gd name="T7" fmla="*/ 2147483646 h 25"/>
                <a:gd name="T8" fmla="*/ 2147483646 w 28"/>
                <a:gd name="T9" fmla="*/ 2147483646 h 25"/>
                <a:gd name="T10" fmla="*/ 2147483646 w 28"/>
                <a:gd name="T11" fmla="*/ 2147483646 h 25"/>
                <a:gd name="T12" fmla="*/ 2147483646 w 28"/>
                <a:gd name="T13" fmla="*/ 2147483646 h 25"/>
                <a:gd name="T14" fmla="*/ 2147483646 w 28"/>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5"/>
                <a:gd name="T26" fmla="*/ 28 w 2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5">
                  <a:moveTo>
                    <a:pt x="1" y="1"/>
                  </a:moveTo>
                  <a:cubicBezTo>
                    <a:pt x="1" y="1"/>
                    <a:pt x="1" y="1"/>
                    <a:pt x="1" y="1"/>
                  </a:cubicBezTo>
                  <a:cubicBezTo>
                    <a:pt x="2" y="0"/>
                    <a:pt x="4" y="0"/>
                    <a:pt x="6" y="1"/>
                  </a:cubicBezTo>
                  <a:cubicBezTo>
                    <a:pt x="26" y="19"/>
                    <a:pt x="26" y="19"/>
                    <a:pt x="26" y="19"/>
                  </a:cubicBezTo>
                  <a:cubicBezTo>
                    <a:pt x="28" y="21"/>
                    <a:pt x="28" y="23"/>
                    <a:pt x="27" y="24"/>
                  </a:cubicBezTo>
                  <a:cubicBezTo>
                    <a:pt x="25" y="25"/>
                    <a:pt x="23" y="25"/>
                    <a:pt x="22" y="24"/>
                  </a:cubicBezTo>
                  <a:cubicBezTo>
                    <a:pt x="1" y="6"/>
                    <a:pt x="1" y="6"/>
                    <a:pt x="1" y="6"/>
                  </a:cubicBezTo>
                  <a:cubicBezTo>
                    <a:pt x="0" y="5"/>
                    <a:pt x="0" y="3"/>
                    <a:pt x="1" y="1"/>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08" name="Oval 54"/>
            <p:cNvSpPr>
              <a:spLocks noChangeArrowheads="1"/>
            </p:cNvSpPr>
            <p:nvPr/>
          </p:nvSpPr>
          <p:spPr bwMode="auto">
            <a:xfrm>
              <a:off x="3630613" y="113665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9" name="Oval 55"/>
            <p:cNvSpPr>
              <a:spLocks noChangeArrowheads="1"/>
            </p:cNvSpPr>
            <p:nvPr/>
          </p:nvSpPr>
          <p:spPr bwMode="auto">
            <a:xfrm>
              <a:off x="3814763" y="132080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0" name="Oval 56"/>
            <p:cNvSpPr>
              <a:spLocks noChangeArrowheads="1"/>
            </p:cNvSpPr>
            <p:nvPr/>
          </p:nvSpPr>
          <p:spPr bwMode="auto">
            <a:xfrm>
              <a:off x="3633788" y="1506538"/>
              <a:ext cx="25400" cy="25400"/>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1" name="Oval 57"/>
            <p:cNvSpPr>
              <a:spLocks noChangeArrowheads="1"/>
            </p:cNvSpPr>
            <p:nvPr/>
          </p:nvSpPr>
          <p:spPr bwMode="auto">
            <a:xfrm>
              <a:off x="3449638" y="132080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2" name="Oval 58"/>
            <p:cNvSpPr>
              <a:spLocks noChangeArrowheads="1"/>
            </p:cNvSpPr>
            <p:nvPr/>
          </p:nvSpPr>
          <p:spPr bwMode="auto">
            <a:xfrm>
              <a:off x="3611563" y="1298575"/>
              <a:ext cx="63500" cy="6032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3" name="Oval 59"/>
            <p:cNvSpPr>
              <a:spLocks noChangeArrowheads="1"/>
            </p:cNvSpPr>
            <p:nvPr/>
          </p:nvSpPr>
          <p:spPr bwMode="auto">
            <a:xfrm>
              <a:off x="3719513" y="1069975"/>
              <a:ext cx="219075" cy="21748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4" name="Oval 60"/>
            <p:cNvSpPr>
              <a:spLocks noChangeArrowheads="1"/>
            </p:cNvSpPr>
            <p:nvPr/>
          </p:nvSpPr>
          <p:spPr bwMode="auto">
            <a:xfrm>
              <a:off x="3754438" y="1046163"/>
              <a:ext cx="214312" cy="214313"/>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5" name="Oval 61"/>
            <p:cNvSpPr>
              <a:spLocks noChangeArrowheads="1"/>
            </p:cNvSpPr>
            <p:nvPr/>
          </p:nvSpPr>
          <p:spPr bwMode="auto">
            <a:xfrm>
              <a:off x="3348038" y="1069975"/>
              <a:ext cx="217487" cy="21748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6" name="Oval 62"/>
            <p:cNvSpPr>
              <a:spLocks noChangeArrowheads="1"/>
            </p:cNvSpPr>
            <p:nvPr/>
          </p:nvSpPr>
          <p:spPr bwMode="auto">
            <a:xfrm>
              <a:off x="3321050" y="1046163"/>
              <a:ext cx="214312" cy="214313"/>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grpSp>
      <p:cxnSp>
        <p:nvCxnSpPr>
          <p:cNvPr id="8" name="直接连接符 7"/>
          <p:cNvCxnSpPr/>
          <p:nvPr/>
        </p:nvCxnSpPr>
        <p:spPr>
          <a:xfrm flipH="1">
            <a:off x="8556570" y="2479192"/>
            <a:ext cx="135449" cy="27523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8353396" y="2409325"/>
            <a:ext cx="203174" cy="7198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810537" y="2538473"/>
            <a:ext cx="23280" cy="1820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6" name="矩形 75"/>
          <p:cNvSpPr/>
          <p:nvPr/>
        </p:nvSpPr>
        <p:spPr>
          <a:xfrm>
            <a:off x="0" y="6472149"/>
            <a:ext cx="12190413" cy="387439"/>
          </a:xfrm>
          <a:prstGeom prst="rect">
            <a:avLst/>
          </a:prstGeom>
          <a:solidFill>
            <a:srgbClr val="28384C"/>
          </a:solidFill>
          <a:ln>
            <a:noFill/>
          </a:ln>
          <a:effectLst/>
        </p:spPr>
        <p:style>
          <a:lnRef idx="1">
            <a:schemeClr val="accent6"/>
          </a:lnRef>
          <a:fillRef idx="3">
            <a:schemeClr val="accent6"/>
          </a:fillRef>
          <a:effectRef idx="2">
            <a:schemeClr val="accent6"/>
          </a:effectRef>
          <a:fontRef idx="minor">
            <a:schemeClr val="lt1"/>
          </a:fontRef>
        </p:style>
        <p:txBody>
          <a:bodyPr lIns="91438" tIns="45719" rIns="91438" bIns="45719"/>
          <a:lstStyle/>
          <a:p>
            <a:pPr eaLnBrk="1" hangingPunct="1">
              <a:buFont typeface="Arial" charset="0"/>
              <a:buNone/>
              <a:defRPr/>
            </a:pPr>
            <a:endParaRPr lang="zh-CN" altLang="en-US"/>
          </a:p>
        </p:txBody>
      </p:sp>
      <p:sp>
        <p:nvSpPr>
          <p:cNvPr id="77" name="等腰三角形 76"/>
          <p:cNvSpPr/>
          <p:nvPr/>
        </p:nvSpPr>
        <p:spPr>
          <a:xfrm>
            <a:off x="5915314" y="6315479"/>
            <a:ext cx="370368" cy="313339"/>
          </a:xfrm>
          <a:prstGeom prst="triangle">
            <a:avLst/>
          </a:prstGeom>
          <a:ln>
            <a:noFill/>
          </a:ln>
        </p:spPr>
        <p:style>
          <a:lnRef idx="1">
            <a:schemeClr val="accent5"/>
          </a:lnRef>
          <a:fillRef idx="3">
            <a:schemeClr val="accent5"/>
          </a:fillRef>
          <a:effectRef idx="2">
            <a:schemeClr val="accent5"/>
          </a:effectRef>
          <a:fontRef idx="minor">
            <a:schemeClr val="lt1"/>
          </a:fontRef>
        </p:style>
        <p:txBody>
          <a:bodyPr lIns="91438" tIns="45719" rIns="91438" bIns="45719" anchor="ctr"/>
          <a:lstStyle/>
          <a:p>
            <a:pPr algn="ctr" eaLnBrk="1" hangingPunct="1">
              <a:buFont typeface="Arial" charset="0"/>
              <a:buNone/>
              <a:defRPr/>
            </a:pPr>
            <a:endParaRPr lang="zh-CN" altLang="en-US"/>
          </a:p>
        </p:txBody>
      </p:sp>
      <p:sp>
        <p:nvSpPr>
          <p:cNvPr id="2" name="TextBox 1"/>
          <p:cNvSpPr txBox="1"/>
          <p:nvPr/>
        </p:nvSpPr>
        <p:spPr>
          <a:xfrm>
            <a:off x="974899" y="2430087"/>
            <a:ext cx="1688280" cy="3170097"/>
          </a:xfrm>
          <a:prstGeom prst="rect">
            <a:avLst/>
          </a:prstGeom>
          <a:noFill/>
        </p:spPr>
        <p:txBody>
          <a:bodyPr wrap="none" lIns="91438" tIns="45719" rIns="91438" bIns="45719">
            <a:spAutoFit/>
          </a:bodyPr>
          <a:lstStyle/>
          <a:p>
            <a:pPr algn="ctr" eaLnBrk="1" hangingPunct="1">
              <a:buFont typeface="Arial" charset="0"/>
              <a:buNone/>
              <a:defRPr/>
            </a:pPr>
            <a:r>
              <a:rPr lang="en-US" altLang="zh-CN" sz="20000" dirty="0">
                <a:solidFill>
                  <a:schemeClr val="bg1"/>
                </a:solidFill>
                <a:latin typeface="+mj-ea"/>
                <a:ea typeface="+mj-ea"/>
              </a:rPr>
              <a:t>3</a:t>
            </a:r>
            <a:endParaRPr lang="zh-CN" altLang="en-US" sz="20000" dirty="0">
              <a:solidFill>
                <a:schemeClr val="bg1"/>
              </a:solidFill>
              <a:latin typeface="+mj-ea"/>
              <a:ea typeface="+mj-ea"/>
            </a:endParaRPr>
          </a:p>
        </p:txBody>
      </p:sp>
      <p:sp>
        <p:nvSpPr>
          <p:cNvPr id="78" name="矩形 77"/>
          <p:cNvSpPr/>
          <p:nvPr>
            <p:custDataLst>
              <p:tags r:id="rId1"/>
            </p:custDataLst>
          </p:nvPr>
        </p:nvSpPr>
        <p:spPr>
          <a:xfrm>
            <a:off x="3861047" y="3661663"/>
            <a:ext cx="5000931" cy="584773"/>
          </a:xfrm>
          <a:prstGeom prst="rect">
            <a:avLst/>
          </a:prstGeom>
          <a:noFill/>
          <a:ln>
            <a:noFill/>
          </a:ln>
          <a:effectLst/>
        </p:spPr>
        <p:txBody>
          <a:bodyPr wrap="square" lIns="91438" tIns="45719" rIns="91438" bIns="45719">
            <a:spAutoFit/>
            <a:scene3d>
              <a:camera prst="orthographicFront"/>
              <a:lightRig rig="soft" dir="tl">
                <a:rot lat="0" lon="0" rev="0"/>
              </a:lightRig>
            </a:scene3d>
            <a:sp3d contourW="25400" prstMaterial="matte">
              <a:contourClr>
                <a:schemeClr val="accent2">
                  <a:tint val="20000"/>
                </a:schemeClr>
              </a:contourClr>
            </a:sp3d>
          </a:bodyPr>
          <a:lstStyle/>
          <a:p>
            <a:pPr algn="ctr" eaLnBrk="1" hangingPunct="1">
              <a:buFont typeface="Arial" charset="0"/>
              <a:buNone/>
              <a:defRPr/>
            </a:pPr>
            <a:r>
              <a:rPr lang="zh-CN" altLang="en-US" sz="3200" b="1" spc="51" dirty="0" smtClean="0">
                <a:ln w="11430">
                  <a:noFill/>
                </a:ln>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做好服务，助力教师发展</a:t>
            </a:r>
            <a:endParaRPr lang="en-US" altLang="zh-CN" sz="3200" b="1" spc="51" dirty="0">
              <a:ln w="11430">
                <a:noFill/>
              </a:ln>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0262773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autoRev="1" fill="hold" nodeType="withEffect">
                                  <p:stCondLst>
                                    <p:cond delay="0"/>
                                  </p:stCondLst>
                                  <p:childTnLst>
                                    <p:animScale>
                                      <p:cBhvr>
                                        <p:cTn id="6" dur="300" fill="hold"/>
                                        <p:tgtEl>
                                          <p:spTgt spid="7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六边形 55"/>
          <p:cNvSpPr/>
          <p:nvPr/>
        </p:nvSpPr>
        <p:spPr>
          <a:xfrm flipV="1">
            <a:off x="1670269" y="333091"/>
            <a:ext cx="2552729" cy="530118"/>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sz="2400" b="1" dirty="0">
              <a:solidFill>
                <a:srgbClr val="0070C0"/>
              </a:solidFill>
            </a:endParaRPr>
          </a:p>
        </p:txBody>
      </p:sp>
      <p:grpSp>
        <p:nvGrpSpPr>
          <p:cNvPr id="57" name="组合 56"/>
          <p:cNvGrpSpPr/>
          <p:nvPr/>
        </p:nvGrpSpPr>
        <p:grpSpPr>
          <a:xfrm>
            <a:off x="539931" y="90927"/>
            <a:ext cx="1109970" cy="1049896"/>
            <a:chOff x="304800" y="673100"/>
            <a:chExt cx="4000500" cy="4000500"/>
          </a:xfrm>
          <a:effectLst>
            <a:outerShdw blurRad="444500" dist="254000" dir="684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矩形 59"/>
          <p:cNvSpPr/>
          <p:nvPr/>
        </p:nvSpPr>
        <p:spPr>
          <a:xfrm>
            <a:off x="1990750" y="370791"/>
            <a:ext cx="2526740" cy="492418"/>
          </a:xfrm>
          <a:prstGeom prst="rect">
            <a:avLst/>
          </a:prstGeom>
        </p:spPr>
        <p:txBody>
          <a:bodyPr wrap="square" lIns="121898" tIns="60948" rIns="121898" bIns="60948">
            <a:spAutoFit/>
          </a:bodyPr>
          <a:lstStyle/>
          <a:p>
            <a:pPr defTabSz="1245594" fontAlgn="auto">
              <a:spcBef>
                <a:spcPts val="0"/>
              </a:spcBef>
              <a:spcAft>
                <a:spcPts val="0"/>
              </a:spcAft>
              <a:defRPr/>
            </a:pPr>
            <a:r>
              <a:rPr lang="zh-CN" altLang="en-US" sz="2400" b="1" kern="0" dirty="0" smtClean="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关于决策指挥</a:t>
            </a:r>
            <a:endParaRPr lang="zh-CN" altLang="en-US" sz="2400" b="1" kern="0" dirty="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nvGrpSpPr>
          <p:cNvPr id="62" name="组合 61"/>
          <p:cNvGrpSpPr/>
          <p:nvPr/>
        </p:nvGrpSpPr>
        <p:grpSpPr>
          <a:xfrm>
            <a:off x="765795" y="316878"/>
            <a:ext cx="785369" cy="742863"/>
            <a:chOff x="304800" y="673100"/>
            <a:chExt cx="4000500" cy="4000500"/>
          </a:xfrm>
          <a:effectLst>
            <a:outerShdw blurRad="444500" dist="254000" dir="684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4" name="椭圆 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15" name="矩形 14"/>
          <p:cNvSpPr/>
          <p:nvPr/>
        </p:nvSpPr>
        <p:spPr>
          <a:xfrm>
            <a:off x="2077785" y="2404333"/>
            <a:ext cx="2974861" cy="742855"/>
          </a:xfrm>
          <a:prstGeom prst="rect">
            <a:avLst/>
          </a:prstGeom>
          <a:gradFill flip="none" rotWithShape="1">
            <a:gsLst>
              <a:gs pos="0">
                <a:srgbClr val="FFCF89"/>
              </a:gs>
              <a:gs pos="100000">
                <a:srgbClr val="FFB85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p>
        </p:txBody>
      </p:sp>
      <p:sp>
        <p:nvSpPr>
          <p:cNvPr id="16" name="矩形 15"/>
          <p:cNvSpPr/>
          <p:nvPr/>
        </p:nvSpPr>
        <p:spPr>
          <a:xfrm>
            <a:off x="2077787" y="1328470"/>
            <a:ext cx="2974859" cy="740463"/>
          </a:xfrm>
          <a:prstGeom prst="rect">
            <a:avLst/>
          </a:prstGeom>
          <a:gradFill>
            <a:gsLst>
              <a:gs pos="0">
                <a:srgbClr val="01DAF1"/>
              </a:gs>
              <a:gs pos="100000">
                <a:srgbClr val="01ACB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p>
        </p:txBody>
      </p:sp>
      <p:sp>
        <p:nvSpPr>
          <p:cNvPr id="17" name="矩形 16"/>
          <p:cNvSpPr/>
          <p:nvPr/>
        </p:nvSpPr>
        <p:spPr>
          <a:xfrm>
            <a:off x="2096381" y="4553099"/>
            <a:ext cx="2942632" cy="677103"/>
          </a:xfrm>
          <a:prstGeom prst="rect">
            <a:avLst/>
          </a:prstGeom>
          <a:gradFill>
            <a:gsLst>
              <a:gs pos="0">
                <a:srgbClr val="ED8F8F"/>
              </a:gs>
              <a:gs pos="100000">
                <a:srgbClr val="E55D5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dirty="0"/>
          </a:p>
        </p:txBody>
      </p:sp>
      <p:sp>
        <p:nvSpPr>
          <p:cNvPr id="18" name="矩形 17"/>
          <p:cNvSpPr/>
          <p:nvPr/>
        </p:nvSpPr>
        <p:spPr>
          <a:xfrm>
            <a:off x="2107342" y="5636685"/>
            <a:ext cx="2920709" cy="691515"/>
          </a:xfrm>
          <a:prstGeom prst="rect">
            <a:avLst/>
          </a:prstGeom>
          <a:gradFill>
            <a:gsLst>
              <a:gs pos="0">
                <a:srgbClr val="92D050"/>
              </a:gs>
              <a:gs pos="100000">
                <a:srgbClr val="6BD14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p>
        </p:txBody>
      </p:sp>
      <p:sp>
        <p:nvSpPr>
          <p:cNvPr id="19" name="矩形 18"/>
          <p:cNvSpPr/>
          <p:nvPr/>
        </p:nvSpPr>
        <p:spPr>
          <a:xfrm>
            <a:off x="2178006" y="1421930"/>
            <a:ext cx="2824357" cy="677104"/>
          </a:xfrm>
          <a:prstGeom prst="rect">
            <a:avLst/>
          </a:prstGeom>
        </p:spPr>
        <p:txBody>
          <a:bodyPr wrap="square" lIns="121917" tIns="60958" rIns="121917" bIns="60958">
            <a:spAutoFit/>
          </a:bodyPr>
          <a:lstStyle/>
          <a:p>
            <a:pPr algn="ctr"/>
            <a:r>
              <a:rPr lang="zh-CN" altLang="en-US" sz="2000" b="1" dirty="0" smtClean="0">
                <a:latin typeface="微软雅黑" panose="020B0503020204020204" pitchFamily="34" charset="-122"/>
                <a:ea typeface="微软雅黑" panose="020B0503020204020204" pitchFamily="34" charset="-122"/>
              </a:rPr>
              <a:t>师德师风建设领导小组</a:t>
            </a:r>
            <a:endParaRPr lang="en-US" altLang="zh-CN" sz="2000" b="1" dirty="0" smtClean="0">
              <a:latin typeface="微软雅黑" panose="020B0503020204020204" pitchFamily="34" charset="-122"/>
              <a:ea typeface="微软雅黑" panose="020B0503020204020204" pitchFamily="34" charset="-122"/>
            </a:endParaRPr>
          </a:p>
          <a:p>
            <a:pPr algn="ctr"/>
            <a:r>
              <a:rPr lang="zh-CN" altLang="en-US" sz="1600" b="1" dirty="0" smtClean="0">
                <a:latin typeface="微软雅黑" panose="020B0503020204020204" pitchFamily="34" charset="-122"/>
                <a:ea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rPr>
              <a:t>2012</a:t>
            </a:r>
            <a:r>
              <a:rPr lang="zh-CN" altLang="en-US" sz="1600" b="1" dirty="0" smtClean="0">
                <a:latin typeface="微软雅黑" panose="020B0503020204020204" pitchFamily="34" charset="-122"/>
                <a:ea typeface="微软雅黑" panose="020B0503020204020204" pitchFamily="34" charset="-122"/>
              </a:rPr>
              <a:t>年成立）</a:t>
            </a:r>
            <a:endParaRPr lang="zh-CN" altLang="en-US" sz="1600" b="1" dirty="0">
              <a:latin typeface="微软雅黑" panose="020B0503020204020204" pitchFamily="34" charset="-122"/>
              <a:ea typeface="微软雅黑" panose="020B0503020204020204" pitchFamily="34" charset="-122"/>
            </a:endParaRPr>
          </a:p>
        </p:txBody>
      </p:sp>
      <p:sp>
        <p:nvSpPr>
          <p:cNvPr id="20" name="矩形 19"/>
          <p:cNvSpPr/>
          <p:nvPr/>
        </p:nvSpPr>
        <p:spPr>
          <a:xfrm>
            <a:off x="2222783" y="2476681"/>
            <a:ext cx="2764505" cy="677104"/>
          </a:xfrm>
          <a:prstGeom prst="rect">
            <a:avLst/>
          </a:prstGeom>
        </p:spPr>
        <p:txBody>
          <a:bodyPr wrap="square" lIns="121917" tIns="60958" rIns="121917" bIns="60958">
            <a:spAutoFit/>
          </a:bodyPr>
          <a:lstStyle/>
          <a:p>
            <a:pPr algn="ctr"/>
            <a:r>
              <a:rPr lang="zh-CN" altLang="en-US" sz="2000" b="1" kern="100" dirty="0" smtClean="0">
                <a:latin typeface="微软雅黑" panose="020B0503020204020204" pitchFamily="34" charset="-122"/>
                <a:ea typeface="微软雅黑" panose="020B0503020204020204" pitchFamily="34" charset="-122"/>
                <a:cs typeface="Times New Roman" panose="02020603050405020304" pitchFamily="18" charset="0"/>
              </a:rPr>
              <a:t>教师发展中心</a:t>
            </a:r>
            <a:endParaRPr lang="en-US" altLang="zh-CN" sz="2000" b="1" kern="100" dirty="0" smtClean="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600" b="1" kern="1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kern="100" dirty="0" smtClean="0">
                <a:latin typeface="微软雅黑" panose="020B0503020204020204" pitchFamily="34" charset="-122"/>
                <a:ea typeface="微软雅黑" panose="020B0503020204020204" pitchFamily="34" charset="-122"/>
                <a:cs typeface="Times New Roman" panose="02020603050405020304" pitchFamily="18" charset="0"/>
              </a:rPr>
              <a:t>2014</a:t>
            </a:r>
            <a:r>
              <a:rPr lang="zh-CN" altLang="en-US" sz="1600" b="1" kern="100" dirty="0" smtClean="0">
                <a:latin typeface="微软雅黑" panose="020B0503020204020204" pitchFamily="34" charset="-122"/>
                <a:ea typeface="微软雅黑" panose="020B0503020204020204" pitchFamily="34" charset="-122"/>
                <a:cs typeface="Times New Roman" panose="02020603050405020304" pitchFamily="18" charset="0"/>
              </a:rPr>
              <a:t>年成立）</a:t>
            </a:r>
            <a:endPar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1" name="Group 6"/>
          <p:cNvGrpSpPr/>
          <p:nvPr/>
        </p:nvGrpSpPr>
        <p:grpSpPr bwMode="auto">
          <a:xfrm>
            <a:off x="908374" y="1254786"/>
            <a:ext cx="851242" cy="798808"/>
            <a:chOff x="2495600" y="3102417"/>
            <a:chExt cx="646764" cy="648072"/>
          </a:xfrm>
        </p:grpSpPr>
        <p:grpSp>
          <p:nvGrpSpPr>
            <p:cNvPr id="22" name="组合 79"/>
            <p:cNvGrpSpPr/>
            <p:nvPr/>
          </p:nvGrpSpPr>
          <p:grpSpPr bwMode="auto">
            <a:xfrm>
              <a:off x="2495600" y="3102417"/>
              <a:ext cx="646764" cy="648072"/>
              <a:chOff x="6379729" y="2488774"/>
              <a:chExt cx="2513016" cy="2513016"/>
            </a:xfrm>
          </p:grpSpPr>
          <p:sp>
            <p:nvSpPr>
              <p:cNvPr id="2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eaLnBrk="1" hangingPunct="1">
                  <a:defRPr/>
                </a:pPr>
                <a:endParaRPr lang="zh-CN" altLang="en-US" sz="2000" kern="0">
                  <a:solidFill>
                    <a:srgbClr val="FFFFFF"/>
                  </a:solidFill>
                  <a:latin typeface="Arial" panose="020B0604020202020204"/>
                  <a:ea typeface="宋体" panose="02010600030101010101" pitchFamily="2" charset="-122"/>
                </a:endParaRPr>
              </a:p>
            </p:txBody>
          </p:sp>
          <p:sp>
            <p:nvSpPr>
              <p:cNvPr id="25"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z="2000" kern="0" smtClean="0">
                  <a:solidFill>
                    <a:srgbClr val="FFFFFF"/>
                  </a:solidFill>
                </a:endParaRPr>
              </a:p>
            </p:txBody>
          </p:sp>
        </p:grpSp>
        <p:sp>
          <p:nvSpPr>
            <p:cNvPr id="23" name="椭圆 80"/>
            <p:cNvSpPr/>
            <p:nvPr/>
          </p:nvSpPr>
          <p:spPr bwMode="auto">
            <a:xfrm>
              <a:off x="2631544" y="3238636"/>
              <a:ext cx="374874" cy="375634"/>
            </a:xfrm>
            <a:prstGeom prst="ellipse">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2000" kern="0" dirty="0" smtClean="0">
                  <a:solidFill>
                    <a:srgbClr val="FFFFFF"/>
                  </a:solidFill>
                </a:rPr>
                <a:t>1</a:t>
              </a:r>
              <a:endParaRPr lang="zh-CN" altLang="en-US" sz="2000" kern="0" dirty="0" smtClean="0">
                <a:solidFill>
                  <a:srgbClr val="FFFFFF"/>
                </a:solidFill>
              </a:endParaRPr>
            </a:p>
          </p:txBody>
        </p:sp>
      </p:grpSp>
      <p:grpSp>
        <p:nvGrpSpPr>
          <p:cNvPr id="26" name="Group 21"/>
          <p:cNvGrpSpPr/>
          <p:nvPr/>
        </p:nvGrpSpPr>
        <p:grpSpPr bwMode="auto">
          <a:xfrm>
            <a:off x="926898" y="2339112"/>
            <a:ext cx="823439" cy="793401"/>
            <a:chOff x="2495600" y="3102417"/>
            <a:chExt cx="646764" cy="648072"/>
          </a:xfrm>
        </p:grpSpPr>
        <p:grpSp>
          <p:nvGrpSpPr>
            <p:cNvPr id="27" name="组合 79"/>
            <p:cNvGrpSpPr/>
            <p:nvPr/>
          </p:nvGrpSpPr>
          <p:grpSpPr bwMode="auto">
            <a:xfrm>
              <a:off x="2495600" y="3102417"/>
              <a:ext cx="646764" cy="648072"/>
              <a:chOff x="6379729" y="2488774"/>
              <a:chExt cx="2513016" cy="2513016"/>
            </a:xfrm>
          </p:grpSpPr>
          <p:sp>
            <p:nvSpPr>
              <p:cNvPr id="29" name="任意多边形 28"/>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eaLnBrk="1" hangingPunct="1">
                  <a:defRPr/>
                </a:pPr>
                <a:endParaRPr lang="zh-CN" altLang="en-US" sz="2000" kern="0">
                  <a:solidFill>
                    <a:srgbClr val="FFFFFF"/>
                  </a:solidFill>
                  <a:latin typeface="Arial" panose="020B0604020202020204"/>
                  <a:ea typeface="宋体" panose="02010600030101010101" pitchFamily="2" charset="-122"/>
                </a:endParaRPr>
              </a:p>
            </p:txBody>
          </p:sp>
          <p:sp>
            <p:nvSpPr>
              <p:cNvPr id="30" name="任意多边形 29"/>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z="2000" kern="0" smtClean="0">
                  <a:solidFill>
                    <a:srgbClr val="FFFFFF"/>
                  </a:solidFill>
                </a:endParaRPr>
              </a:p>
            </p:txBody>
          </p:sp>
        </p:grpSp>
        <p:sp>
          <p:nvSpPr>
            <p:cNvPr id="28" name="椭圆 80"/>
            <p:cNvSpPr/>
            <p:nvPr/>
          </p:nvSpPr>
          <p:spPr bwMode="auto">
            <a:xfrm>
              <a:off x="2631544" y="3238636"/>
              <a:ext cx="374874" cy="375634"/>
            </a:xfrm>
            <a:prstGeom prst="ellipse">
              <a:avLst/>
            </a:prstGeom>
            <a:solidFill>
              <a:srgbClr val="FF99CC"/>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2000" kern="0" dirty="0" smtClean="0">
                  <a:solidFill>
                    <a:srgbClr val="FFFFFF"/>
                  </a:solidFill>
                </a:rPr>
                <a:t>2</a:t>
              </a:r>
              <a:endParaRPr lang="zh-CN" altLang="en-US" sz="2000" kern="0" dirty="0" smtClean="0">
                <a:solidFill>
                  <a:srgbClr val="FFFFFF"/>
                </a:solidFill>
              </a:endParaRPr>
            </a:p>
          </p:txBody>
        </p:sp>
      </p:grpSp>
      <p:grpSp>
        <p:nvGrpSpPr>
          <p:cNvPr id="31" name="Group 11"/>
          <p:cNvGrpSpPr/>
          <p:nvPr/>
        </p:nvGrpSpPr>
        <p:grpSpPr bwMode="auto">
          <a:xfrm>
            <a:off x="942619" y="3382594"/>
            <a:ext cx="821394" cy="820555"/>
            <a:chOff x="2495600" y="3102417"/>
            <a:chExt cx="646764" cy="648072"/>
          </a:xfrm>
        </p:grpSpPr>
        <p:grpSp>
          <p:nvGrpSpPr>
            <p:cNvPr id="32" name="组合 79"/>
            <p:cNvGrpSpPr/>
            <p:nvPr/>
          </p:nvGrpSpPr>
          <p:grpSpPr bwMode="auto">
            <a:xfrm>
              <a:off x="2495600" y="3102417"/>
              <a:ext cx="646764" cy="648072"/>
              <a:chOff x="6379729" y="2488774"/>
              <a:chExt cx="2513016" cy="2513016"/>
            </a:xfrm>
          </p:grpSpPr>
          <p:sp>
            <p:nvSpPr>
              <p:cNvPr id="3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eaLnBrk="1" hangingPunct="1">
                  <a:defRPr/>
                </a:pPr>
                <a:endParaRPr lang="zh-CN" altLang="en-US" sz="2000" kern="0">
                  <a:solidFill>
                    <a:srgbClr val="FFFFFF"/>
                  </a:solidFill>
                  <a:latin typeface="Arial" panose="020B0604020202020204"/>
                  <a:ea typeface="宋体" panose="02010600030101010101" pitchFamily="2" charset="-122"/>
                </a:endParaRPr>
              </a:p>
            </p:txBody>
          </p:sp>
          <p:sp>
            <p:nvSpPr>
              <p:cNvPr id="35"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z="2000" kern="0" smtClean="0">
                  <a:solidFill>
                    <a:srgbClr val="FFFFFF"/>
                  </a:solidFill>
                </a:endParaRPr>
              </a:p>
            </p:txBody>
          </p:sp>
        </p:grpSp>
        <p:sp>
          <p:nvSpPr>
            <p:cNvPr id="33" name="椭圆 80"/>
            <p:cNvSpPr/>
            <p:nvPr/>
          </p:nvSpPr>
          <p:spPr bwMode="auto">
            <a:xfrm>
              <a:off x="2631544" y="3238636"/>
              <a:ext cx="374874" cy="375634"/>
            </a:xfrm>
            <a:prstGeom prst="ellipse">
              <a:avLst/>
            </a:prstGeom>
            <a:solidFill>
              <a:srgbClr val="FFC00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2000" kern="0" dirty="0" smtClean="0">
                  <a:solidFill>
                    <a:srgbClr val="FFFFFF"/>
                  </a:solidFill>
                </a:rPr>
                <a:t>3</a:t>
              </a:r>
              <a:endParaRPr lang="zh-CN" altLang="en-US" sz="2000" kern="0" dirty="0" smtClean="0">
                <a:solidFill>
                  <a:srgbClr val="FFFFFF"/>
                </a:solidFill>
              </a:endParaRPr>
            </a:p>
          </p:txBody>
        </p:sp>
      </p:grpSp>
      <p:sp>
        <p:nvSpPr>
          <p:cNvPr id="36" name="矩形 35"/>
          <p:cNvSpPr/>
          <p:nvPr/>
        </p:nvSpPr>
        <p:spPr>
          <a:xfrm>
            <a:off x="2583457" y="5685353"/>
            <a:ext cx="2480150" cy="677104"/>
          </a:xfrm>
          <a:prstGeom prst="rect">
            <a:avLst/>
          </a:prstGeom>
        </p:spPr>
        <p:txBody>
          <a:bodyPr wrap="square" lIns="121917" tIns="60958" rIns="121917" bIns="60958">
            <a:spAutoFit/>
          </a:bodyPr>
          <a:lstStyle/>
          <a:p>
            <a:r>
              <a:rPr lang="zh-CN" altLang="en-US" sz="2000" b="1" kern="100" dirty="0" smtClean="0">
                <a:latin typeface="微软雅黑" panose="020B0503020204020204" pitchFamily="34" charset="-122"/>
                <a:ea typeface="微软雅黑" panose="020B0503020204020204" pitchFamily="34" charset="-122"/>
                <a:cs typeface="Times New Roman" panose="02020603050405020304" pitchFamily="18" charset="0"/>
              </a:rPr>
              <a:t>党委教师工作部</a:t>
            </a:r>
            <a:endParaRPr lang="en-US" altLang="zh-CN" sz="2000" b="1" kern="100" dirty="0" smtClean="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1600" b="1" kern="1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kern="100" dirty="0" smtClean="0">
                <a:latin typeface="微软雅黑" panose="020B0503020204020204" pitchFamily="34" charset="-122"/>
                <a:ea typeface="微软雅黑" panose="020B0503020204020204" pitchFamily="34" charset="-122"/>
                <a:cs typeface="Times New Roman" panose="02020603050405020304" pitchFamily="18" charset="0"/>
              </a:rPr>
              <a:t>2018</a:t>
            </a:r>
            <a:r>
              <a:rPr lang="zh-CN" altLang="en-US" sz="1600" b="1" kern="100" dirty="0" smtClean="0">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1600" b="1" kern="100" dirty="0" smtClean="0">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600" b="1" kern="100" dirty="0" smtClean="0">
                <a:latin typeface="微软雅黑" panose="020B0503020204020204" pitchFamily="34" charset="-122"/>
                <a:ea typeface="微软雅黑" panose="020B0503020204020204" pitchFamily="34" charset="-122"/>
                <a:cs typeface="Times New Roman" panose="02020603050405020304" pitchFamily="18" charset="0"/>
              </a:rPr>
              <a:t>月成立）</a:t>
            </a:r>
            <a:endPar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7" name="矩形 36"/>
          <p:cNvSpPr/>
          <p:nvPr/>
        </p:nvSpPr>
        <p:spPr>
          <a:xfrm>
            <a:off x="2415063" y="4553098"/>
            <a:ext cx="2401867" cy="677104"/>
          </a:xfrm>
          <a:prstGeom prst="rect">
            <a:avLst/>
          </a:prstGeom>
        </p:spPr>
        <p:txBody>
          <a:bodyPr wrap="square" lIns="121917" tIns="60958" rIns="121917" bIns="60958">
            <a:spAutoFit/>
          </a:bodyPr>
          <a:lstStyle/>
          <a:p>
            <a:r>
              <a:rPr lang="zh-CN" altLang="en-US" sz="2000" b="1" kern="100" dirty="0" smtClean="0">
                <a:latin typeface="微软雅黑" panose="020B0503020204020204" pitchFamily="34" charset="-122"/>
                <a:ea typeface="微软雅黑" panose="020B0503020204020204" pitchFamily="34" charset="-122"/>
                <a:cs typeface="Times New Roman" panose="02020603050405020304" pitchFamily="18" charset="0"/>
              </a:rPr>
              <a:t>人才工作领导小组</a:t>
            </a:r>
            <a:endParaRPr lang="en-US" altLang="zh-CN" sz="2000" b="1" kern="100" dirty="0" smtClean="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1600" b="1" kern="1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kern="100" dirty="0" smtClean="0">
                <a:latin typeface="微软雅黑" panose="020B0503020204020204" pitchFamily="34" charset="-122"/>
                <a:ea typeface="微软雅黑" panose="020B0503020204020204" pitchFamily="34" charset="-122"/>
                <a:cs typeface="Times New Roman" panose="02020603050405020304" pitchFamily="18" charset="0"/>
              </a:rPr>
              <a:t>2017</a:t>
            </a:r>
            <a:r>
              <a:rPr lang="zh-CN" altLang="en-US" sz="1600" b="1" kern="100" dirty="0" smtClean="0">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1600" b="1" kern="100" dirty="0" smtClean="0">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600" b="1" kern="100" dirty="0" smtClean="0">
                <a:latin typeface="微软雅黑" panose="020B0503020204020204" pitchFamily="34" charset="-122"/>
                <a:ea typeface="微软雅黑" panose="020B0503020204020204" pitchFamily="34" charset="-122"/>
                <a:cs typeface="Times New Roman" panose="02020603050405020304" pitchFamily="18" charset="0"/>
              </a:rPr>
              <a:t>月成立）</a:t>
            </a:r>
            <a:endPar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8" name="Picture 4" descr="http://www.sxri.net/_upload/article/images/73/fc/059eefa343909417a02a8669a415/b8d4754d-da6f-4fbe-b9eb-7d2fd219e79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626" y="1376903"/>
            <a:ext cx="5621963" cy="4919217"/>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1"/>
          <p:cNvGrpSpPr/>
          <p:nvPr/>
        </p:nvGrpSpPr>
        <p:grpSpPr bwMode="auto">
          <a:xfrm>
            <a:off x="958167" y="4481373"/>
            <a:ext cx="821394" cy="820555"/>
            <a:chOff x="2495600" y="3102417"/>
            <a:chExt cx="646764" cy="648072"/>
          </a:xfrm>
        </p:grpSpPr>
        <p:grpSp>
          <p:nvGrpSpPr>
            <p:cNvPr id="40" name="组合 79"/>
            <p:cNvGrpSpPr/>
            <p:nvPr/>
          </p:nvGrpSpPr>
          <p:grpSpPr bwMode="auto">
            <a:xfrm>
              <a:off x="2495600" y="3102417"/>
              <a:ext cx="646764" cy="648072"/>
              <a:chOff x="6379729" y="2488774"/>
              <a:chExt cx="2513016" cy="2513016"/>
            </a:xfrm>
          </p:grpSpPr>
          <p:sp>
            <p:nvSpPr>
              <p:cNvPr id="42"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eaLnBrk="1" hangingPunct="1">
                  <a:defRPr/>
                </a:pPr>
                <a:endParaRPr lang="zh-CN" altLang="en-US" sz="2000" kern="0">
                  <a:solidFill>
                    <a:srgbClr val="FFFFFF"/>
                  </a:solidFill>
                  <a:latin typeface="Arial" panose="020B0604020202020204"/>
                  <a:ea typeface="宋体" panose="02010600030101010101" pitchFamily="2" charset="-122"/>
                </a:endParaRPr>
              </a:p>
            </p:txBody>
          </p:sp>
          <p:sp>
            <p:nvSpPr>
              <p:cNvPr id="43"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z="2000" kern="0" smtClean="0">
                  <a:solidFill>
                    <a:srgbClr val="FFFFFF"/>
                  </a:solidFill>
                </a:endParaRPr>
              </a:p>
            </p:txBody>
          </p:sp>
        </p:grpSp>
        <p:sp>
          <p:nvSpPr>
            <p:cNvPr id="41" name="椭圆 80"/>
            <p:cNvSpPr/>
            <p:nvPr/>
          </p:nvSpPr>
          <p:spPr bwMode="auto">
            <a:xfrm>
              <a:off x="2631544" y="3238636"/>
              <a:ext cx="374874" cy="375634"/>
            </a:xfrm>
            <a:prstGeom prst="ellipse">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2000" kern="0" dirty="0" smtClean="0">
                  <a:solidFill>
                    <a:srgbClr val="FFFFFF"/>
                  </a:solidFill>
                </a:rPr>
                <a:t>4</a:t>
              </a:r>
              <a:endParaRPr lang="zh-CN" altLang="en-US" sz="2000" kern="0" dirty="0" smtClean="0">
                <a:solidFill>
                  <a:srgbClr val="FFFFFF"/>
                </a:solidFill>
              </a:endParaRPr>
            </a:p>
          </p:txBody>
        </p:sp>
      </p:grpSp>
      <p:grpSp>
        <p:nvGrpSpPr>
          <p:cNvPr id="44" name="Group 11"/>
          <p:cNvGrpSpPr/>
          <p:nvPr/>
        </p:nvGrpSpPr>
        <p:grpSpPr bwMode="auto">
          <a:xfrm>
            <a:off x="942618" y="5537908"/>
            <a:ext cx="821394" cy="820555"/>
            <a:chOff x="2495600" y="3102417"/>
            <a:chExt cx="646764" cy="648072"/>
          </a:xfrm>
        </p:grpSpPr>
        <p:grpSp>
          <p:nvGrpSpPr>
            <p:cNvPr id="45" name="组合 79"/>
            <p:cNvGrpSpPr/>
            <p:nvPr/>
          </p:nvGrpSpPr>
          <p:grpSpPr bwMode="auto">
            <a:xfrm>
              <a:off x="2495600" y="3102417"/>
              <a:ext cx="646764" cy="648072"/>
              <a:chOff x="6379729" y="2488774"/>
              <a:chExt cx="2513016" cy="2513016"/>
            </a:xfrm>
          </p:grpSpPr>
          <p:sp>
            <p:nvSpPr>
              <p:cNvPr id="47"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eaLnBrk="1" hangingPunct="1">
                  <a:defRPr/>
                </a:pPr>
                <a:endParaRPr lang="zh-CN" altLang="en-US" sz="2000" kern="0">
                  <a:solidFill>
                    <a:srgbClr val="FFFFFF"/>
                  </a:solidFill>
                  <a:latin typeface="Arial" panose="020B0604020202020204"/>
                  <a:ea typeface="宋体" panose="02010600030101010101" pitchFamily="2" charset="-122"/>
                </a:endParaRPr>
              </a:p>
            </p:txBody>
          </p:sp>
          <p:sp>
            <p:nvSpPr>
              <p:cNvPr id="48"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z="2000" kern="0" smtClean="0">
                  <a:solidFill>
                    <a:srgbClr val="FFFFFF"/>
                  </a:solidFill>
                </a:endParaRPr>
              </a:p>
            </p:txBody>
          </p:sp>
        </p:grpSp>
        <p:sp>
          <p:nvSpPr>
            <p:cNvPr id="46" name="椭圆 80"/>
            <p:cNvSpPr/>
            <p:nvPr/>
          </p:nvSpPr>
          <p:spPr bwMode="auto">
            <a:xfrm>
              <a:off x="2631544" y="3238636"/>
              <a:ext cx="374874" cy="375634"/>
            </a:xfrm>
            <a:prstGeom prst="ellipse">
              <a:avLst/>
            </a:prstGeom>
            <a:solidFill>
              <a:srgbClr val="FFC00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2000" kern="0" dirty="0" smtClean="0">
                  <a:solidFill>
                    <a:srgbClr val="FFFFFF"/>
                  </a:solidFill>
                </a:rPr>
                <a:t>5</a:t>
              </a:r>
              <a:endParaRPr lang="zh-CN" altLang="en-US" sz="2000" kern="0" dirty="0" smtClean="0">
                <a:solidFill>
                  <a:srgbClr val="FFFFFF"/>
                </a:solidFill>
              </a:endParaRPr>
            </a:p>
          </p:txBody>
        </p:sp>
      </p:grpSp>
      <p:sp>
        <p:nvSpPr>
          <p:cNvPr id="49" name="矩形 48"/>
          <p:cNvSpPr/>
          <p:nvPr/>
        </p:nvSpPr>
        <p:spPr>
          <a:xfrm>
            <a:off x="2053190" y="3516828"/>
            <a:ext cx="2974861" cy="74285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p>
        </p:txBody>
      </p:sp>
      <p:sp>
        <p:nvSpPr>
          <p:cNvPr id="50" name="矩形 49"/>
          <p:cNvSpPr/>
          <p:nvPr/>
        </p:nvSpPr>
        <p:spPr>
          <a:xfrm>
            <a:off x="2212378" y="3540456"/>
            <a:ext cx="2764505" cy="677104"/>
          </a:xfrm>
          <a:prstGeom prst="rect">
            <a:avLst/>
          </a:prstGeom>
        </p:spPr>
        <p:txBody>
          <a:bodyPr wrap="square" lIns="121917" tIns="60958" rIns="121917" bIns="60958">
            <a:spAutoFit/>
          </a:bodyPr>
          <a:lstStyle/>
          <a:p>
            <a:pPr algn="ctr"/>
            <a:r>
              <a:rPr lang="zh-CN" altLang="en-US" sz="2000" b="1" kern="100" dirty="0" smtClean="0">
                <a:latin typeface="微软雅黑" panose="020B0503020204020204" pitchFamily="34" charset="-122"/>
                <a:ea typeface="微软雅黑" panose="020B0503020204020204" pitchFamily="34" charset="-122"/>
                <a:cs typeface="Times New Roman" panose="02020603050405020304" pitchFamily="18" charset="0"/>
              </a:rPr>
              <a:t>教师发展指导委员会</a:t>
            </a:r>
            <a:endParaRPr lang="en-US" altLang="zh-CN" sz="2000" b="1" kern="100" dirty="0" smtClean="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600" b="1" kern="1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kern="100" dirty="0" smtClean="0">
                <a:latin typeface="微软雅黑" panose="020B0503020204020204" pitchFamily="34" charset="-122"/>
                <a:ea typeface="微软雅黑" panose="020B0503020204020204" pitchFamily="34" charset="-122"/>
                <a:cs typeface="Times New Roman" panose="02020603050405020304" pitchFamily="18" charset="0"/>
              </a:rPr>
              <a:t>2015</a:t>
            </a:r>
            <a:r>
              <a:rPr lang="zh-CN" altLang="en-US" sz="1600" b="1" kern="100" dirty="0" smtClean="0">
                <a:latin typeface="微软雅黑" panose="020B0503020204020204" pitchFamily="34" charset="-122"/>
                <a:ea typeface="微软雅黑" panose="020B0503020204020204" pitchFamily="34" charset="-122"/>
                <a:cs typeface="Times New Roman" panose="02020603050405020304" pitchFamily="18" charset="0"/>
              </a:rPr>
              <a:t>年成立）</a:t>
            </a:r>
            <a:endPar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603771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六边形 55"/>
          <p:cNvSpPr/>
          <p:nvPr/>
        </p:nvSpPr>
        <p:spPr>
          <a:xfrm flipV="1">
            <a:off x="1670269" y="333091"/>
            <a:ext cx="2552729" cy="530118"/>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sz="2400" b="1" dirty="0">
              <a:solidFill>
                <a:srgbClr val="0070C0"/>
              </a:solidFill>
            </a:endParaRPr>
          </a:p>
        </p:txBody>
      </p:sp>
      <p:grpSp>
        <p:nvGrpSpPr>
          <p:cNvPr id="57" name="组合 56"/>
          <p:cNvGrpSpPr/>
          <p:nvPr/>
        </p:nvGrpSpPr>
        <p:grpSpPr>
          <a:xfrm>
            <a:off x="539931" y="90927"/>
            <a:ext cx="1109970" cy="1049896"/>
            <a:chOff x="304800" y="673100"/>
            <a:chExt cx="4000500" cy="4000500"/>
          </a:xfrm>
          <a:effectLst>
            <a:outerShdw blurRad="444500" dist="254000" dir="684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矩形 59"/>
          <p:cNvSpPr/>
          <p:nvPr/>
        </p:nvSpPr>
        <p:spPr>
          <a:xfrm>
            <a:off x="1990750" y="370791"/>
            <a:ext cx="2526740" cy="492418"/>
          </a:xfrm>
          <a:prstGeom prst="rect">
            <a:avLst/>
          </a:prstGeom>
        </p:spPr>
        <p:txBody>
          <a:bodyPr wrap="square" lIns="121898" tIns="60948" rIns="121898" bIns="60948">
            <a:spAutoFit/>
          </a:bodyPr>
          <a:lstStyle/>
          <a:p>
            <a:pPr defTabSz="1245594" fontAlgn="auto">
              <a:spcBef>
                <a:spcPts val="0"/>
              </a:spcBef>
              <a:spcAft>
                <a:spcPts val="0"/>
              </a:spcAft>
              <a:defRPr/>
            </a:pPr>
            <a:r>
              <a:rPr lang="zh-CN" altLang="en-US" sz="2400" b="1" kern="0" dirty="0" smtClean="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关于支持服务</a:t>
            </a:r>
            <a:endParaRPr lang="zh-CN" altLang="en-US" sz="2400" b="1" kern="0" dirty="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nvGrpSpPr>
          <p:cNvPr id="62" name="组合 61"/>
          <p:cNvGrpSpPr/>
          <p:nvPr/>
        </p:nvGrpSpPr>
        <p:grpSpPr>
          <a:xfrm>
            <a:off x="765795" y="316878"/>
            <a:ext cx="785369" cy="742863"/>
            <a:chOff x="304800" y="673100"/>
            <a:chExt cx="4000500" cy="4000500"/>
          </a:xfrm>
          <a:effectLst>
            <a:outerShdw blurRad="444500" dist="254000" dir="684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4" name="椭圆 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pic>
        <p:nvPicPr>
          <p:cNvPr id="51" name="Picture 2" descr="http://www.sxri.net/_upload/article/images/73/fc/059eefa343909417a02a8669a415/2154ab72-0f51-483f-bc1a-fad0a2eabb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967" y="1419721"/>
            <a:ext cx="3163840" cy="21079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在梁家河进行现场教学.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9561" y="4181687"/>
            <a:ext cx="3285089" cy="201622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2200149" y="6197911"/>
            <a:ext cx="2291208" cy="369328"/>
          </a:xfrm>
          <a:prstGeom prst="rect">
            <a:avLst/>
          </a:prstGeom>
          <a:noFill/>
        </p:spPr>
        <p:txBody>
          <a:bodyPr wrap="square" lIns="0" tIns="60958" rIns="121917" bIns="60958" rtlCol="0">
            <a:spAutoFit/>
          </a:bodyPr>
          <a:lstStyle/>
          <a:p>
            <a:r>
              <a:rPr lang="zh-CN" altLang="en-US" sz="1600" b="1" dirty="0" smtClean="0">
                <a:latin typeface="微软雅黑" pitchFamily="34" charset="-122"/>
                <a:ea typeface="微软雅黑" pitchFamily="34" charset="-122"/>
              </a:rPr>
              <a:t>师德师风教育专题活动</a:t>
            </a:r>
            <a:endParaRPr lang="zh-CN" altLang="en-US" sz="1600" b="1" dirty="0">
              <a:latin typeface="微软雅黑" pitchFamily="34" charset="-122"/>
              <a:ea typeface="微软雅黑" pitchFamily="34" charset="-122"/>
            </a:endParaRPr>
          </a:p>
        </p:txBody>
      </p:sp>
      <p:sp>
        <p:nvSpPr>
          <p:cNvPr id="54" name="TextBox 53"/>
          <p:cNvSpPr txBox="1"/>
          <p:nvPr/>
        </p:nvSpPr>
        <p:spPr>
          <a:xfrm>
            <a:off x="2418896" y="3660178"/>
            <a:ext cx="2291208" cy="369328"/>
          </a:xfrm>
          <a:prstGeom prst="rect">
            <a:avLst/>
          </a:prstGeom>
          <a:noFill/>
        </p:spPr>
        <p:txBody>
          <a:bodyPr wrap="square" lIns="0" tIns="60958" rIns="121917" bIns="60958" rtlCol="0">
            <a:spAutoFit/>
          </a:bodyPr>
          <a:lstStyle/>
          <a:p>
            <a:r>
              <a:rPr lang="zh-CN" altLang="en-US" sz="1600" b="1" dirty="0" smtClean="0">
                <a:latin typeface="微软雅黑" pitchFamily="34" charset="-122"/>
                <a:ea typeface="微软雅黑" pitchFamily="34" charset="-122"/>
              </a:rPr>
              <a:t>人才工作专题会议</a:t>
            </a:r>
            <a:endParaRPr lang="zh-CN" altLang="en-US" sz="1600" b="1" dirty="0">
              <a:latin typeface="微软雅黑" pitchFamily="34" charset="-122"/>
              <a:ea typeface="微软雅黑" pitchFamily="34" charset="-122"/>
            </a:endParaRPr>
          </a:p>
        </p:txBody>
      </p:sp>
      <p:pic>
        <p:nvPicPr>
          <p:cNvPr id="55" name="Picture 4" descr="http://www.sxri.net/_upload/article/images/2f/7b/a4c278574071b3366aa921245d52/19e614ba-2dac-40dd-958b-33f15bdf085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139" y="1318805"/>
            <a:ext cx="5080564" cy="487910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1" name="矩形 60"/>
          <p:cNvSpPr/>
          <p:nvPr/>
        </p:nvSpPr>
        <p:spPr>
          <a:xfrm>
            <a:off x="7823398" y="6303957"/>
            <a:ext cx="2890606" cy="369328"/>
          </a:xfrm>
          <a:prstGeom prst="rect">
            <a:avLst/>
          </a:prstGeom>
        </p:spPr>
        <p:txBody>
          <a:bodyPr wrap="square" lIns="121917" tIns="60958" rIns="121917" bIns="60958">
            <a:spAutoFit/>
          </a:bodyPr>
          <a:lstStyle/>
          <a:p>
            <a:r>
              <a:rPr lang="zh-CN" altLang="en-US" sz="1600" b="1" dirty="0">
                <a:latin typeface="微软雅黑" pitchFamily="34" charset="-122"/>
                <a:ea typeface="微软雅黑" pitchFamily="34" charset="-122"/>
              </a:rPr>
              <a:t>课程思政教学竞赛</a:t>
            </a:r>
            <a:endParaRPr lang="zh-CN" altLang="zh-CN" sz="1600" b="1" dirty="0">
              <a:latin typeface="微软雅黑" pitchFamily="34" charset="-122"/>
              <a:ea typeface="微软雅黑" pitchFamily="34" charset="-122"/>
            </a:endParaRPr>
          </a:p>
        </p:txBody>
      </p:sp>
    </p:spTree>
    <p:extLst>
      <p:ext uri="{BB962C8B-B14F-4D97-AF65-F5344CB8AC3E}">
        <p14:creationId xmlns:p14="http://schemas.microsoft.com/office/powerpoint/2010/main" val="16156341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六边形 55"/>
          <p:cNvSpPr/>
          <p:nvPr/>
        </p:nvSpPr>
        <p:spPr>
          <a:xfrm flipV="1">
            <a:off x="1670269" y="333091"/>
            <a:ext cx="2480721" cy="530118"/>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b="1" dirty="0">
              <a:solidFill>
                <a:srgbClr val="0070C0"/>
              </a:solidFill>
            </a:endParaRPr>
          </a:p>
        </p:txBody>
      </p:sp>
      <p:grpSp>
        <p:nvGrpSpPr>
          <p:cNvPr id="57" name="组合 56"/>
          <p:cNvGrpSpPr/>
          <p:nvPr/>
        </p:nvGrpSpPr>
        <p:grpSpPr>
          <a:xfrm>
            <a:off x="539931" y="90927"/>
            <a:ext cx="1109970" cy="1049896"/>
            <a:chOff x="304800" y="673100"/>
            <a:chExt cx="4000500" cy="4000500"/>
          </a:xfrm>
          <a:effectLst>
            <a:outerShdw blurRad="444500" dist="254000" dir="684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矩形 59"/>
          <p:cNvSpPr/>
          <p:nvPr/>
        </p:nvSpPr>
        <p:spPr>
          <a:xfrm>
            <a:off x="1846734" y="370791"/>
            <a:ext cx="2526740" cy="492418"/>
          </a:xfrm>
          <a:prstGeom prst="rect">
            <a:avLst/>
          </a:prstGeom>
        </p:spPr>
        <p:txBody>
          <a:bodyPr wrap="square" lIns="121898" tIns="60948" rIns="121898" bIns="60948">
            <a:spAutoFit/>
          </a:bodyPr>
          <a:lstStyle/>
          <a:p>
            <a:pPr defTabSz="1245594" fontAlgn="auto">
              <a:spcBef>
                <a:spcPts val="0"/>
              </a:spcBef>
              <a:spcAft>
                <a:spcPts val="0"/>
              </a:spcAft>
              <a:defRPr/>
            </a:pPr>
            <a:r>
              <a:rPr lang="zh-CN" altLang="en-US" sz="2400" b="1" kern="0" dirty="0" smtClean="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关于支持服务</a:t>
            </a:r>
            <a:endParaRPr lang="zh-CN" altLang="en-US" sz="2400" b="1" kern="0" dirty="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nvGrpSpPr>
          <p:cNvPr id="62" name="组合 61"/>
          <p:cNvGrpSpPr/>
          <p:nvPr/>
        </p:nvGrpSpPr>
        <p:grpSpPr>
          <a:xfrm>
            <a:off x="765795" y="316878"/>
            <a:ext cx="785369" cy="742863"/>
            <a:chOff x="304800" y="673100"/>
            <a:chExt cx="4000500" cy="4000500"/>
          </a:xfrm>
          <a:effectLst>
            <a:outerShdw blurRad="444500" dist="254000" dir="684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4" name="椭圆 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15" name="TextBox 14"/>
          <p:cNvSpPr txBox="1"/>
          <p:nvPr/>
        </p:nvSpPr>
        <p:spPr>
          <a:xfrm>
            <a:off x="2471060" y="6209473"/>
            <a:ext cx="2976074" cy="369328"/>
          </a:xfrm>
          <a:prstGeom prst="rect">
            <a:avLst/>
          </a:prstGeom>
          <a:noFill/>
        </p:spPr>
        <p:txBody>
          <a:bodyPr wrap="square" lIns="0" tIns="60958" rIns="121917" bIns="60958" rtlCol="0">
            <a:spAutoFit/>
          </a:bodyPr>
          <a:lstStyle/>
          <a:p>
            <a:r>
              <a:rPr lang="zh-CN" altLang="en-US" sz="1600" b="1" dirty="0">
                <a:latin typeface="微软雅黑" pitchFamily="34" charset="-122"/>
                <a:ea typeface="微软雅黑" pitchFamily="34" charset="-122"/>
              </a:rPr>
              <a:t>青年教师行动导向</a:t>
            </a:r>
            <a:r>
              <a:rPr lang="zh-CN" altLang="en-US" sz="1600" b="1" dirty="0" smtClean="0">
                <a:latin typeface="微软雅黑" pitchFamily="34" charset="-122"/>
                <a:ea typeface="微软雅黑" pitchFamily="34" charset="-122"/>
              </a:rPr>
              <a:t>教学法培训</a:t>
            </a:r>
            <a:endParaRPr lang="zh-CN" altLang="en-US" sz="1600" b="1" dirty="0">
              <a:latin typeface="微软雅黑" pitchFamily="34" charset="-122"/>
              <a:ea typeface="微软雅黑" pitchFamily="34" charset="-122"/>
            </a:endParaRPr>
          </a:p>
        </p:txBody>
      </p:sp>
      <p:sp>
        <p:nvSpPr>
          <p:cNvPr id="16" name="TextBox 15"/>
          <p:cNvSpPr txBox="1"/>
          <p:nvPr/>
        </p:nvSpPr>
        <p:spPr>
          <a:xfrm>
            <a:off x="8239612" y="3386290"/>
            <a:ext cx="2668526" cy="369418"/>
          </a:xfrm>
          <a:prstGeom prst="rect">
            <a:avLst/>
          </a:prstGeom>
          <a:noFill/>
        </p:spPr>
        <p:txBody>
          <a:bodyPr wrap="square" lIns="0" tIns="60958" rIns="121917" bIns="60958" rtlCol="0">
            <a:spAutoFit/>
          </a:bodyPr>
          <a:lstStyle/>
          <a:p>
            <a:r>
              <a:rPr lang="zh-CN" altLang="en-US" sz="1600" b="1" dirty="0">
                <a:latin typeface="微软雅黑" pitchFamily="34" charset="-122"/>
                <a:ea typeface="微软雅黑" pitchFamily="34" charset="-122"/>
              </a:rPr>
              <a:t>创新创业师资培训  </a:t>
            </a:r>
          </a:p>
        </p:txBody>
      </p:sp>
      <p:sp>
        <p:nvSpPr>
          <p:cNvPr id="17" name="TextBox 16"/>
          <p:cNvSpPr txBox="1"/>
          <p:nvPr/>
        </p:nvSpPr>
        <p:spPr>
          <a:xfrm>
            <a:off x="8326697" y="6189886"/>
            <a:ext cx="2668526" cy="369418"/>
          </a:xfrm>
          <a:prstGeom prst="rect">
            <a:avLst/>
          </a:prstGeom>
          <a:noFill/>
        </p:spPr>
        <p:txBody>
          <a:bodyPr wrap="square" lIns="0" tIns="60958" rIns="121917" bIns="60958" rtlCol="0">
            <a:spAutoFit/>
          </a:bodyPr>
          <a:lstStyle/>
          <a:p>
            <a:r>
              <a:rPr lang="zh-CN" altLang="en-US" sz="1600" b="1" dirty="0">
                <a:latin typeface="微软雅黑" pitchFamily="34" charset="-122"/>
                <a:ea typeface="微软雅黑" pitchFamily="34" charset="-122"/>
              </a:rPr>
              <a:t>专业教师双语培训</a:t>
            </a:r>
          </a:p>
        </p:txBody>
      </p:sp>
      <p:pic>
        <p:nvPicPr>
          <p:cNvPr id="18" name="Picture 4" descr="http://www.sxri.net/_upload/article/images/e0/cc/e367d7114f819141b7ec8abe9f7a/b4535143-9551-42f5-ad90-90e18ef98f8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244" y="1628466"/>
            <a:ext cx="4579351" cy="45810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sxri.net/_upload/article/images/75/e6/dd7c0f0e483c982f8c18224008aa/e6cd4eff-934e-4e06-a232-316f73725de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463" y="3828331"/>
            <a:ext cx="3393789" cy="23615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Program Files\Glodon\GXT\DATA\99\1436\ReceiveFiles\孙斐(201610571)\832118154527314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8947" y="1171899"/>
            <a:ext cx="3434380" cy="225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4175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六边形 55"/>
          <p:cNvSpPr/>
          <p:nvPr/>
        </p:nvSpPr>
        <p:spPr>
          <a:xfrm flipV="1">
            <a:off x="1670269" y="333091"/>
            <a:ext cx="2512206" cy="530118"/>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b="1" dirty="0">
              <a:solidFill>
                <a:srgbClr val="0070C0"/>
              </a:solidFill>
            </a:endParaRPr>
          </a:p>
        </p:txBody>
      </p:sp>
      <p:grpSp>
        <p:nvGrpSpPr>
          <p:cNvPr id="57" name="组合 56"/>
          <p:cNvGrpSpPr/>
          <p:nvPr/>
        </p:nvGrpSpPr>
        <p:grpSpPr>
          <a:xfrm>
            <a:off x="539931" y="90927"/>
            <a:ext cx="1109970" cy="1049896"/>
            <a:chOff x="304800" y="673100"/>
            <a:chExt cx="4000500" cy="4000500"/>
          </a:xfrm>
          <a:effectLst>
            <a:outerShdw blurRad="444500" dist="254000" dir="684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矩形 59"/>
          <p:cNvSpPr/>
          <p:nvPr/>
        </p:nvSpPr>
        <p:spPr>
          <a:xfrm>
            <a:off x="1888335" y="370791"/>
            <a:ext cx="2526740" cy="492418"/>
          </a:xfrm>
          <a:prstGeom prst="rect">
            <a:avLst/>
          </a:prstGeom>
        </p:spPr>
        <p:txBody>
          <a:bodyPr wrap="square" lIns="121898" tIns="60948" rIns="121898" bIns="60948">
            <a:spAutoFit/>
          </a:bodyPr>
          <a:lstStyle/>
          <a:p>
            <a:pPr defTabSz="1245594" fontAlgn="auto">
              <a:spcBef>
                <a:spcPts val="0"/>
              </a:spcBef>
              <a:spcAft>
                <a:spcPts val="0"/>
              </a:spcAft>
              <a:defRPr/>
            </a:pPr>
            <a:r>
              <a:rPr lang="zh-CN" altLang="en-US" sz="2400" b="1" kern="0" dirty="0" smtClean="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关于资源保障</a:t>
            </a:r>
            <a:endParaRPr lang="zh-CN" altLang="en-US" sz="2400" b="1" kern="0" dirty="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nvGrpSpPr>
          <p:cNvPr id="62" name="组合 61"/>
          <p:cNvGrpSpPr/>
          <p:nvPr/>
        </p:nvGrpSpPr>
        <p:grpSpPr>
          <a:xfrm>
            <a:off x="765795" y="316878"/>
            <a:ext cx="785369" cy="742863"/>
            <a:chOff x="304800" y="673100"/>
            <a:chExt cx="4000500" cy="4000500"/>
          </a:xfrm>
          <a:effectLst>
            <a:outerShdw blurRad="444500" dist="254000" dir="684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4" name="椭圆 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15" name="组合 216"/>
          <p:cNvGrpSpPr/>
          <p:nvPr/>
        </p:nvGrpSpPr>
        <p:grpSpPr>
          <a:xfrm>
            <a:off x="3607536" y="5734197"/>
            <a:ext cx="686597" cy="736056"/>
            <a:chOff x="2681301" y="3851188"/>
            <a:chExt cx="540283" cy="805742"/>
          </a:xfrm>
          <a:scene3d>
            <a:camera prst="orthographicFront">
              <a:rot lat="3814791" lon="250952" rev="21043172"/>
            </a:camera>
            <a:lightRig rig="threePt" dir="t"/>
          </a:scene3d>
        </p:grpSpPr>
        <p:sp>
          <p:nvSpPr>
            <p:cNvPr id="16"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17"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18" name="组合 219"/>
          <p:cNvGrpSpPr/>
          <p:nvPr/>
        </p:nvGrpSpPr>
        <p:grpSpPr>
          <a:xfrm>
            <a:off x="5427245" y="5753768"/>
            <a:ext cx="686597" cy="728436"/>
            <a:chOff x="2681301" y="3851188"/>
            <a:chExt cx="540283" cy="797397"/>
          </a:xfrm>
          <a:scene3d>
            <a:camera prst="isometricOffAxis2Top">
              <a:rot lat="18086309" lon="20266692" rev="1726338"/>
            </a:camera>
            <a:lightRig rig="threePt" dir="t"/>
          </a:scene3d>
        </p:grpSpPr>
        <p:sp>
          <p:nvSpPr>
            <p:cNvPr id="19"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20"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21" name="组合 216"/>
          <p:cNvGrpSpPr/>
          <p:nvPr/>
        </p:nvGrpSpPr>
        <p:grpSpPr>
          <a:xfrm>
            <a:off x="3503692" y="5656594"/>
            <a:ext cx="686597" cy="736056"/>
            <a:chOff x="2681301" y="3851188"/>
            <a:chExt cx="540283" cy="805742"/>
          </a:xfrm>
          <a:scene3d>
            <a:camera prst="orthographicFront">
              <a:rot lat="3814791" lon="250952" rev="21043172"/>
            </a:camera>
            <a:lightRig rig="threePt" dir="t"/>
          </a:scene3d>
        </p:grpSpPr>
        <p:sp>
          <p:nvSpPr>
            <p:cNvPr id="22" name="文本框 234"/>
            <p:cNvSpPr txBox="1"/>
            <p:nvPr/>
          </p:nvSpPr>
          <p:spPr>
            <a:xfrm>
              <a:off x="2693291" y="3851188"/>
              <a:ext cx="528293" cy="640139"/>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02</a:t>
              </a:r>
              <a:endParaRPr lang="zh-CN" altLang="en-US" sz="3200" dirty="0">
                <a:solidFill>
                  <a:prstClr val="white"/>
                </a:solidFill>
                <a:latin typeface="Impact" panose="020B0806030902050204" pitchFamily="34" charset="0"/>
                <a:ea typeface="等线" pitchFamily="2" charset="-122"/>
              </a:endParaRPr>
            </a:p>
          </p:txBody>
        </p:sp>
        <p:sp>
          <p:nvSpPr>
            <p:cNvPr id="23" name="文本框 235"/>
            <p:cNvSpPr txBox="1"/>
            <p:nvPr/>
          </p:nvSpPr>
          <p:spPr>
            <a:xfrm>
              <a:off x="2681301" y="4286323"/>
              <a:ext cx="534134" cy="370607"/>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grpSp>
        <p:nvGrpSpPr>
          <p:cNvPr id="24" name="组合 219"/>
          <p:cNvGrpSpPr/>
          <p:nvPr/>
        </p:nvGrpSpPr>
        <p:grpSpPr>
          <a:xfrm>
            <a:off x="5323401" y="5676165"/>
            <a:ext cx="686597" cy="728436"/>
            <a:chOff x="2681301" y="3851188"/>
            <a:chExt cx="540283" cy="797397"/>
          </a:xfrm>
          <a:scene3d>
            <a:camera prst="isometricOffAxis2Top">
              <a:rot lat="18086309" lon="20266692" rev="1726338"/>
            </a:camera>
            <a:lightRig rig="threePt" dir="t"/>
          </a:scene3d>
        </p:grpSpPr>
        <p:sp>
          <p:nvSpPr>
            <p:cNvPr id="25" name="文本框 237"/>
            <p:cNvSpPr txBox="1"/>
            <p:nvPr/>
          </p:nvSpPr>
          <p:spPr>
            <a:xfrm>
              <a:off x="2693291" y="3851188"/>
              <a:ext cx="528293" cy="640135"/>
            </a:xfrm>
            <a:prstGeom prst="rect">
              <a:avLst/>
            </a:prstGeom>
            <a:noFill/>
          </p:spPr>
          <p:txBody>
            <a:bodyPr>
              <a:spAutoFit/>
            </a:bodyPr>
            <a:lstStyle/>
            <a:p>
              <a:pPr algn="ctr">
                <a:defRPr/>
              </a:pPr>
              <a:r>
                <a:rPr lang="en-US" altLang="zh-CN" sz="3200" dirty="0">
                  <a:solidFill>
                    <a:prstClr val="white"/>
                  </a:solidFill>
                  <a:latin typeface="Impact" panose="020B0806030902050204" pitchFamily="34" charset="0"/>
                  <a:ea typeface="等线" pitchFamily="2" charset="-122"/>
                </a:rPr>
                <a:t>03</a:t>
              </a:r>
              <a:endParaRPr lang="zh-CN" altLang="en-US" sz="3200" dirty="0">
                <a:solidFill>
                  <a:prstClr val="white"/>
                </a:solidFill>
                <a:latin typeface="Impact" panose="020B0806030902050204" pitchFamily="34" charset="0"/>
                <a:ea typeface="等线" pitchFamily="2" charset="-122"/>
              </a:endParaRPr>
            </a:p>
          </p:txBody>
        </p:sp>
        <p:sp>
          <p:nvSpPr>
            <p:cNvPr id="26" name="文本框 238"/>
            <p:cNvSpPr txBox="1"/>
            <p:nvPr/>
          </p:nvSpPr>
          <p:spPr>
            <a:xfrm>
              <a:off x="2681301" y="4277980"/>
              <a:ext cx="534134" cy="370605"/>
            </a:xfrm>
            <a:prstGeom prst="rect">
              <a:avLst/>
            </a:prstGeom>
            <a:noFill/>
          </p:spPr>
          <p:txBody>
            <a:bodyPr>
              <a:spAutoFit/>
            </a:bodyPr>
            <a:lstStyle/>
            <a:p>
              <a:pPr algn="ctr">
                <a:defRPr/>
              </a:pPr>
              <a:r>
                <a:rPr lang="en-US" altLang="zh-CN" sz="1600" dirty="0">
                  <a:solidFill>
                    <a:prstClr val="white"/>
                  </a:solidFill>
                  <a:latin typeface="LiHei Pro" panose="020B0500000000000000" pitchFamily="34" charset="-122"/>
                  <a:ea typeface="LiHei Pro" panose="020B0500000000000000" pitchFamily="34" charset="-122"/>
                </a:rPr>
                <a:t>ITEM</a:t>
              </a:r>
              <a:endParaRPr lang="zh-CN" altLang="en-US" sz="1600" dirty="0">
                <a:solidFill>
                  <a:prstClr val="white"/>
                </a:solidFill>
                <a:latin typeface="LiHei Pro" panose="020B0500000000000000" pitchFamily="34" charset="-122"/>
                <a:ea typeface="LiHei Pro" panose="020B0500000000000000" pitchFamily="34" charset="-122"/>
              </a:endParaRPr>
            </a:p>
          </p:txBody>
        </p:sp>
      </p:grpSp>
      <p:sp>
        <p:nvSpPr>
          <p:cNvPr id="27" name="文本框 29"/>
          <p:cNvSpPr txBox="1"/>
          <p:nvPr/>
        </p:nvSpPr>
        <p:spPr>
          <a:xfrm>
            <a:off x="5024001" y="1840175"/>
            <a:ext cx="1373840" cy="779881"/>
          </a:xfrm>
          <a:prstGeom prst="rect">
            <a:avLst/>
          </a:prstGeom>
          <a:noFill/>
        </p:spPr>
        <p:txBody>
          <a:bodyPr wrap="square" lIns="121917" tIns="60958" rIns="121917" bIns="60958" rtlCol="0">
            <a:spAutoFit/>
          </a:bodyPr>
          <a:lstStyle/>
          <a:p>
            <a:pPr algn="ctr"/>
            <a:r>
              <a:rPr lang="en-US" altLang="zh-CN" sz="4300" dirty="0">
                <a:solidFill>
                  <a:schemeClr val="bg1"/>
                </a:solidFill>
                <a:latin typeface="Impact" panose="020B0806030902050204" pitchFamily="34" charset="0"/>
              </a:rPr>
              <a:t>01</a:t>
            </a:r>
            <a:endParaRPr lang="zh-CN" altLang="en-US" sz="4300" dirty="0">
              <a:solidFill>
                <a:schemeClr val="bg1"/>
              </a:solidFill>
              <a:latin typeface="Impact" panose="020B0806030902050204" pitchFamily="34" charset="0"/>
            </a:endParaRPr>
          </a:p>
        </p:txBody>
      </p:sp>
      <p:sp>
        <p:nvSpPr>
          <p:cNvPr id="28" name="文本框 30"/>
          <p:cNvSpPr txBox="1"/>
          <p:nvPr/>
        </p:nvSpPr>
        <p:spPr>
          <a:xfrm>
            <a:off x="4964501" y="2951480"/>
            <a:ext cx="1373840" cy="779881"/>
          </a:xfrm>
          <a:prstGeom prst="rect">
            <a:avLst/>
          </a:prstGeom>
          <a:noFill/>
        </p:spPr>
        <p:txBody>
          <a:bodyPr wrap="square" lIns="121917" tIns="60958" rIns="121917" bIns="60958" rtlCol="0">
            <a:spAutoFit/>
          </a:bodyPr>
          <a:lstStyle/>
          <a:p>
            <a:pPr algn="ctr"/>
            <a:r>
              <a:rPr lang="en-US" altLang="zh-CN" sz="4300" dirty="0">
                <a:solidFill>
                  <a:schemeClr val="bg1"/>
                </a:solidFill>
                <a:latin typeface="Impact" panose="020B0806030902050204" pitchFamily="34" charset="0"/>
              </a:rPr>
              <a:t>02</a:t>
            </a:r>
            <a:endParaRPr lang="zh-CN" altLang="en-US" sz="4300" dirty="0">
              <a:solidFill>
                <a:schemeClr val="bg1"/>
              </a:solidFill>
              <a:latin typeface="Impact" panose="020B0806030902050204" pitchFamily="34" charset="0"/>
            </a:endParaRPr>
          </a:p>
        </p:txBody>
      </p:sp>
      <p:sp>
        <p:nvSpPr>
          <p:cNvPr id="29" name="文本框 31"/>
          <p:cNvSpPr txBox="1"/>
          <p:nvPr/>
        </p:nvSpPr>
        <p:spPr>
          <a:xfrm>
            <a:off x="4964501" y="4079284"/>
            <a:ext cx="1373840" cy="779881"/>
          </a:xfrm>
          <a:prstGeom prst="rect">
            <a:avLst/>
          </a:prstGeom>
          <a:noFill/>
        </p:spPr>
        <p:txBody>
          <a:bodyPr wrap="square" lIns="121917" tIns="60958" rIns="121917" bIns="60958" rtlCol="0">
            <a:spAutoFit/>
          </a:bodyPr>
          <a:lstStyle/>
          <a:p>
            <a:pPr algn="ctr"/>
            <a:r>
              <a:rPr lang="en-US" altLang="zh-CN" sz="4300" dirty="0">
                <a:solidFill>
                  <a:schemeClr val="bg1"/>
                </a:solidFill>
                <a:latin typeface="Impact" panose="020B0806030902050204" pitchFamily="34" charset="0"/>
              </a:rPr>
              <a:t>03</a:t>
            </a:r>
            <a:endParaRPr lang="zh-CN" altLang="en-US" sz="4300" dirty="0">
              <a:solidFill>
                <a:schemeClr val="bg1"/>
              </a:solidFill>
              <a:latin typeface="Impact" panose="020B0806030902050204" pitchFamily="34" charset="0"/>
            </a:endParaRPr>
          </a:p>
        </p:txBody>
      </p:sp>
      <p:sp>
        <p:nvSpPr>
          <p:cNvPr id="30" name="文本框 32"/>
          <p:cNvSpPr txBox="1"/>
          <p:nvPr/>
        </p:nvSpPr>
        <p:spPr>
          <a:xfrm>
            <a:off x="4964501" y="5211474"/>
            <a:ext cx="1373840" cy="779881"/>
          </a:xfrm>
          <a:prstGeom prst="rect">
            <a:avLst/>
          </a:prstGeom>
          <a:noFill/>
        </p:spPr>
        <p:txBody>
          <a:bodyPr wrap="square" lIns="121917" tIns="60958" rIns="121917" bIns="60958" rtlCol="0">
            <a:spAutoFit/>
          </a:bodyPr>
          <a:lstStyle/>
          <a:p>
            <a:pPr algn="ctr"/>
            <a:r>
              <a:rPr lang="en-US" altLang="zh-CN" sz="4300" dirty="0">
                <a:solidFill>
                  <a:schemeClr val="bg1"/>
                </a:solidFill>
                <a:latin typeface="Impact" panose="020B0806030902050204" pitchFamily="34" charset="0"/>
              </a:rPr>
              <a:t>04</a:t>
            </a:r>
            <a:endParaRPr lang="zh-CN" altLang="en-US" sz="4300" dirty="0">
              <a:solidFill>
                <a:schemeClr val="bg1"/>
              </a:solidFill>
              <a:latin typeface="Impact" panose="020B0806030902050204" pitchFamily="34" charset="0"/>
            </a:endParaRPr>
          </a:p>
        </p:txBody>
      </p:sp>
      <p:sp>
        <p:nvSpPr>
          <p:cNvPr id="31" name="矩形 30"/>
          <p:cNvSpPr/>
          <p:nvPr/>
        </p:nvSpPr>
        <p:spPr>
          <a:xfrm>
            <a:off x="2960386" y="3341419"/>
            <a:ext cx="1792799" cy="492557"/>
          </a:xfrm>
          <a:prstGeom prst="rect">
            <a:avLst/>
          </a:prstGeom>
        </p:spPr>
        <p:txBody>
          <a:bodyPr wrap="square" lIns="121917" tIns="60958" rIns="121917" bIns="60958">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教师发展中心</a:t>
            </a:r>
          </a:p>
        </p:txBody>
      </p:sp>
      <p:sp>
        <p:nvSpPr>
          <p:cNvPr id="32" name="矩形 31"/>
          <p:cNvSpPr/>
          <p:nvPr/>
        </p:nvSpPr>
        <p:spPr>
          <a:xfrm>
            <a:off x="9327886" y="6078522"/>
            <a:ext cx="1157751" cy="492557"/>
          </a:xfrm>
          <a:prstGeom prst="rect">
            <a:avLst/>
          </a:prstGeom>
        </p:spPr>
        <p:txBody>
          <a:bodyPr wrap="square" lIns="121917" tIns="60958" rIns="121917" bIns="60958">
            <a:spAutoFit/>
          </a:bodyPr>
          <a:lstStyle/>
          <a:p>
            <a:pPr>
              <a:lnSpc>
                <a:spcPct val="150000"/>
              </a:lnSpc>
            </a:pP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科研基地</a:t>
            </a:r>
          </a:p>
        </p:txBody>
      </p:sp>
      <p:sp>
        <p:nvSpPr>
          <p:cNvPr id="33" name="矩形 32"/>
          <p:cNvSpPr/>
          <p:nvPr/>
        </p:nvSpPr>
        <p:spPr>
          <a:xfrm>
            <a:off x="4753185" y="6135646"/>
            <a:ext cx="2897340" cy="492557"/>
          </a:xfrm>
          <a:prstGeom prst="rect">
            <a:avLst/>
          </a:prstGeom>
        </p:spPr>
        <p:txBody>
          <a:bodyPr wrap="square" lIns="121917" tIns="60958" rIns="121917" bIns="60958">
            <a:spAutoFit/>
          </a:bodyPr>
          <a:lstStyle/>
          <a:p>
            <a:pPr>
              <a:lnSpc>
                <a:spcPct val="150000"/>
              </a:lnSpc>
            </a:pP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教学名师和技能大师工作室</a:t>
            </a:r>
          </a:p>
        </p:txBody>
      </p:sp>
      <p:sp>
        <p:nvSpPr>
          <p:cNvPr id="34" name="矩形 33"/>
          <p:cNvSpPr/>
          <p:nvPr/>
        </p:nvSpPr>
        <p:spPr>
          <a:xfrm>
            <a:off x="7990937" y="3374670"/>
            <a:ext cx="1813928" cy="492557"/>
          </a:xfrm>
          <a:prstGeom prst="rect">
            <a:avLst/>
          </a:prstGeom>
        </p:spPr>
        <p:txBody>
          <a:bodyPr wrap="square" lIns="121917" tIns="60958" rIns="121917" bIns="60958">
            <a:spAutoFit/>
          </a:bodyPr>
          <a:lstStyle/>
          <a:p>
            <a:pPr>
              <a:lnSpc>
                <a:spcPct val="150000"/>
              </a:lnSpc>
            </a:pP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教师培训基地</a:t>
            </a:r>
          </a:p>
        </p:txBody>
      </p:sp>
      <p:sp>
        <p:nvSpPr>
          <p:cNvPr id="35" name="矩形 34"/>
          <p:cNvSpPr/>
          <p:nvPr/>
        </p:nvSpPr>
        <p:spPr>
          <a:xfrm>
            <a:off x="1868913" y="6122049"/>
            <a:ext cx="2182946" cy="492557"/>
          </a:xfrm>
          <a:prstGeom prst="rect">
            <a:avLst/>
          </a:prstGeom>
        </p:spPr>
        <p:txBody>
          <a:bodyPr wrap="square" lIns="121917" tIns="60958" rIns="121917" bIns="60958">
            <a:spAutoFit/>
          </a:bodyPr>
          <a:lstStyle/>
          <a:p>
            <a:pPr>
              <a:lnSpc>
                <a:spcPct val="150000"/>
              </a:lnSpc>
            </a:pP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学习和培训资源</a:t>
            </a:r>
          </a:p>
        </p:txBody>
      </p:sp>
      <p:sp>
        <p:nvSpPr>
          <p:cNvPr id="36" name="圆角矩形 35"/>
          <p:cNvSpPr/>
          <p:nvPr/>
        </p:nvSpPr>
        <p:spPr>
          <a:xfrm>
            <a:off x="2059463" y="1321301"/>
            <a:ext cx="3263938" cy="2062528"/>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37" name="图片 3" descr="DSC_67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988" y="4079284"/>
            <a:ext cx="3023449" cy="201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8162038" y="4131408"/>
            <a:ext cx="3096490" cy="1914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1" descr="C:\Documents and Settings\Administrator\Application Data\Tencent\Users\69631101\QQ\WinTemp\RichOle\O8X2A0JD_Q_DYK~)5%LHN_H.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5101" y="4076343"/>
            <a:ext cx="2728301" cy="1915011"/>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4" descr="王闯大西教学"/>
          <p:cNvSpPr>
            <a:spLocks noChangeArrowheads="1"/>
          </p:cNvSpPr>
          <p:nvPr/>
        </p:nvSpPr>
        <p:spPr bwMode="auto">
          <a:xfrm>
            <a:off x="6937901" y="1383701"/>
            <a:ext cx="3417831" cy="1957718"/>
          </a:xfrm>
          <a:prstGeom prst="roundRect">
            <a:avLst>
              <a:gd name="adj" fmla="val 16667"/>
            </a:avLst>
          </a:prstGeom>
          <a:blipFill dpi="0" rotWithShape="1">
            <a:blip r:embed="rId7" cstate="print"/>
            <a:srcRect/>
            <a:stretch>
              <a:fillRect/>
            </a:stretch>
          </a:blipFill>
          <a:ln w="9525" algn="ctr">
            <a:noFill/>
            <a:round/>
            <a:headEnd/>
            <a:tailEnd/>
          </a:ln>
        </p:spPr>
        <p:txBody>
          <a:bodyPr wrap="square" anchor="ctr">
            <a:spAutoFit/>
          </a:bodyPr>
          <a:lstStyle/>
          <a:p>
            <a:endParaRPr lang="zh-CN" altLang="en-US"/>
          </a:p>
        </p:txBody>
      </p:sp>
    </p:spTree>
    <p:extLst>
      <p:ext uri="{BB962C8B-B14F-4D97-AF65-F5344CB8AC3E}">
        <p14:creationId xmlns:p14="http://schemas.microsoft.com/office/powerpoint/2010/main" val="352712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六边形 55"/>
          <p:cNvSpPr/>
          <p:nvPr/>
        </p:nvSpPr>
        <p:spPr>
          <a:xfrm flipV="1">
            <a:off x="1670269" y="333091"/>
            <a:ext cx="2408713" cy="530118"/>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b="1" dirty="0">
              <a:solidFill>
                <a:srgbClr val="0070C0"/>
              </a:solidFill>
            </a:endParaRPr>
          </a:p>
        </p:txBody>
      </p:sp>
      <p:grpSp>
        <p:nvGrpSpPr>
          <p:cNvPr id="57" name="组合 56"/>
          <p:cNvGrpSpPr/>
          <p:nvPr/>
        </p:nvGrpSpPr>
        <p:grpSpPr>
          <a:xfrm>
            <a:off x="539931" y="90927"/>
            <a:ext cx="1109970" cy="1049896"/>
            <a:chOff x="304800" y="673100"/>
            <a:chExt cx="4000500" cy="4000500"/>
          </a:xfrm>
          <a:effectLst>
            <a:outerShdw blurRad="444500" dist="254000" dir="684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矩形 59"/>
          <p:cNvSpPr/>
          <p:nvPr/>
        </p:nvSpPr>
        <p:spPr>
          <a:xfrm>
            <a:off x="1783725" y="351941"/>
            <a:ext cx="2526740" cy="492418"/>
          </a:xfrm>
          <a:prstGeom prst="rect">
            <a:avLst/>
          </a:prstGeom>
        </p:spPr>
        <p:txBody>
          <a:bodyPr wrap="square" lIns="121898" tIns="60948" rIns="121898" bIns="60948">
            <a:spAutoFit/>
          </a:bodyPr>
          <a:lstStyle/>
          <a:p>
            <a:pPr defTabSz="1245594" fontAlgn="auto">
              <a:spcBef>
                <a:spcPts val="0"/>
              </a:spcBef>
              <a:spcAft>
                <a:spcPts val="0"/>
              </a:spcAft>
              <a:defRPr/>
            </a:pPr>
            <a:r>
              <a:rPr lang="zh-CN" altLang="en-US" sz="2400" b="1" kern="0" dirty="0" smtClean="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关于激励机制</a:t>
            </a:r>
            <a:endParaRPr lang="zh-CN" altLang="en-US" sz="2400" b="1" kern="0" dirty="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nvGrpSpPr>
          <p:cNvPr id="62" name="组合 61"/>
          <p:cNvGrpSpPr/>
          <p:nvPr/>
        </p:nvGrpSpPr>
        <p:grpSpPr>
          <a:xfrm>
            <a:off x="765795" y="316878"/>
            <a:ext cx="785369" cy="742863"/>
            <a:chOff x="304800" y="673100"/>
            <a:chExt cx="4000500" cy="4000500"/>
          </a:xfrm>
          <a:effectLst>
            <a:outerShdw blurRad="444500" dist="254000" dir="684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4" name="椭圆 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aphicFrame>
        <p:nvGraphicFramePr>
          <p:cNvPr id="26" name="表格 25"/>
          <p:cNvGraphicFramePr>
            <a:graphicFrameLocks noGrp="1"/>
          </p:cNvGraphicFramePr>
          <p:nvPr>
            <p:extLst>
              <p:ext uri="{D42A27DB-BD31-4B8C-83A1-F6EECF244321}">
                <p14:modId xmlns:p14="http://schemas.microsoft.com/office/powerpoint/2010/main" val="3256876450"/>
              </p:ext>
            </p:extLst>
          </p:nvPr>
        </p:nvGraphicFramePr>
        <p:xfrm>
          <a:off x="982638" y="1140823"/>
          <a:ext cx="10758400" cy="5645970"/>
        </p:xfrm>
        <a:graphic>
          <a:graphicData uri="http://schemas.openxmlformats.org/drawingml/2006/table">
            <a:tbl>
              <a:tblPr>
                <a:tableStyleId>{5C22544A-7EE6-4342-B048-85BDC9FD1C3A}</a:tableStyleId>
              </a:tblPr>
              <a:tblGrid>
                <a:gridCol w="578493"/>
                <a:gridCol w="6853574"/>
                <a:gridCol w="1332097"/>
                <a:gridCol w="1218742"/>
                <a:gridCol w="775494"/>
              </a:tblGrid>
              <a:tr h="313665">
                <a:tc>
                  <a:txBody>
                    <a:bodyPr/>
                    <a:lstStyle/>
                    <a:p>
                      <a:pPr algn="ctr">
                        <a:lnSpc>
                          <a:spcPct val="150000"/>
                        </a:lnSpc>
                        <a:spcAft>
                          <a:spcPts val="0"/>
                        </a:spcAft>
                      </a:pPr>
                      <a:r>
                        <a:rPr lang="zh-CN" sz="1200" b="1" kern="100" dirty="0">
                          <a:effectLst/>
                        </a:rPr>
                        <a:t>序号</a:t>
                      </a:r>
                      <a:endParaRPr lang="zh-CN" sz="1200" b="1" kern="100" dirty="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b="1" kern="100" dirty="0">
                          <a:effectLst/>
                        </a:rPr>
                        <a:t>文件名称</a:t>
                      </a:r>
                      <a:endParaRPr lang="zh-CN" sz="1200" b="1" kern="100" dirty="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b="1" kern="100" dirty="0">
                          <a:effectLst/>
                        </a:rPr>
                        <a:t>文号</a:t>
                      </a:r>
                      <a:endParaRPr lang="zh-CN" sz="1200" b="1" kern="100" dirty="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b="1" kern="100" dirty="0">
                          <a:effectLst/>
                        </a:rPr>
                        <a:t>发文日期</a:t>
                      </a:r>
                      <a:endParaRPr lang="zh-CN" sz="1200" b="1" kern="100" dirty="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b="1" kern="100" dirty="0">
                          <a:effectLst/>
                        </a:rPr>
                        <a:t>备注</a:t>
                      </a:r>
                      <a:endParaRPr lang="zh-CN" sz="1200" b="1" kern="100" dirty="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1</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a:effectLst/>
                        </a:rPr>
                        <a:t>关于印发《陕西铁路工程职业技术学院岗位设置及职级聘用管理办法》的通知</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2016</a:t>
                      </a:r>
                      <a:r>
                        <a:rPr lang="zh-CN" sz="1200" kern="100">
                          <a:effectLst/>
                        </a:rPr>
                        <a:t>（</a:t>
                      </a:r>
                      <a:r>
                        <a:rPr lang="en-US" sz="1200" kern="100">
                          <a:effectLst/>
                        </a:rPr>
                        <a:t>98</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2016-12-20</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新制定</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2</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a:effectLst/>
                        </a:rPr>
                        <a:t>关于印发《陕西铁路工程职业技术学院教学名师奖评选办法（修订）》的通知</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2016</a:t>
                      </a:r>
                      <a:r>
                        <a:rPr lang="zh-CN" sz="1200" kern="100">
                          <a:effectLst/>
                        </a:rPr>
                        <a:t>（</a:t>
                      </a:r>
                      <a:r>
                        <a:rPr lang="en-US" sz="1200" kern="100">
                          <a:effectLst/>
                        </a:rPr>
                        <a:t>101</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2016-12-28</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修订</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3</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a:effectLst/>
                        </a:rPr>
                        <a:t>关于印发《陕西铁路工程职业技术学院教学能手奖评选办法（修订）》的通知</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2016</a:t>
                      </a:r>
                      <a:r>
                        <a:rPr lang="zh-CN" sz="1200" kern="100">
                          <a:effectLst/>
                        </a:rPr>
                        <a:t>（</a:t>
                      </a:r>
                      <a:r>
                        <a:rPr lang="en-US" sz="1200" kern="100">
                          <a:effectLst/>
                        </a:rPr>
                        <a:t>102</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2016-12-28</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修订</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4</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a:effectLst/>
                        </a:rPr>
                        <a:t>关于印发《陕西铁路工程职业技术学院教坛新秀奖评选办法（修订）》的通知</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2016</a:t>
                      </a:r>
                      <a:r>
                        <a:rPr lang="zh-CN" sz="1200" kern="100">
                          <a:effectLst/>
                        </a:rPr>
                        <a:t>（</a:t>
                      </a:r>
                      <a:r>
                        <a:rPr lang="en-US" sz="1200" kern="100">
                          <a:effectLst/>
                        </a:rPr>
                        <a:t>103</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2016-12-28</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dirty="0">
                          <a:effectLst/>
                        </a:rPr>
                        <a:t>修订</a:t>
                      </a:r>
                      <a:endParaRPr lang="zh-CN" sz="1200" kern="100" dirty="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5</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a:effectLst/>
                        </a:rPr>
                        <a:t>关于印发《中共陕西铁路工程职业技术学院委员会“最美教师”评选实施办法》的通知</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2017</a:t>
                      </a:r>
                      <a:r>
                        <a:rPr lang="zh-CN" sz="1200" kern="100">
                          <a:effectLst/>
                        </a:rPr>
                        <a:t>（</a:t>
                      </a:r>
                      <a:r>
                        <a:rPr lang="en-US" sz="1200" kern="100">
                          <a:effectLst/>
                        </a:rPr>
                        <a:t>14</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2017-3-29</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新制定</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6</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a:effectLst/>
                        </a:rPr>
                        <a:t>关于印发《陕西铁路工程职业技术学院教师考核评价实施办法》的通知</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2017</a:t>
                      </a:r>
                      <a:r>
                        <a:rPr lang="zh-CN" sz="1200" kern="100">
                          <a:effectLst/>
                        </a:rPr>
                        <a:t>（</a:t>
                      </a:r>
                      <a:r>
                        <a:rPr lang="en-US" sz="1200" kern="100">
                          <a:effectLst/>
                        </a:rPr>
                        <a:t>26</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2017-4-5</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新制定</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7</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a:effectLst/>
                        </a:rPr>
                        <a:t>关于印发《中共陕西铁路工程职业技术学院委员会人才队伍建设实施方案》的通知</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2017</a:t>
                      </a:r>
                      <a:r>
                        <a:rPr lang="zh-CN" sz="1200" kern="100">
                          <a:effectLst/>
                        </a:rPr>
                        <a:t>（</a:t>
                      </a:r>
                      <a:r>
                        <a:rPr lang="en-US" sz="1200" kern="100">
                          <a:effectLst/>
                        </a:rPr>
                        <a:t>56</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2017-9-26</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新制定</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8</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a:effectLst/>
                        </a:rPr>
                        <a:t>关于印发《陕西铁路工程职业技术学院教师发展标准（试行）》的通知</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2017</a:t>
                      </a:r>
                      <a:r>
                        <a:rPr lang="zh-CN" sz="1200" kern="100">
                          <a:effectLst/>
                        </a:rPr>
                        <a:t>（</a:t>
                      </a:r>
                      <a:r>
                        <a:rPr lang="en-US" sz="1200" kern="100">
                          <a:effectLst/>
                        </a:rPr>
                        <a:t>74</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2017-9-25</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新制定</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9</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dirty="0">
                          <a:effectLst/>
                        </a:rPr>
                        <a:t>关于印发《陕西铁路工程职业技术学院中青年骨干教师选拔与管理实施办法》的通知</a:t>
                      </a:r>
                      <a:endParaRPr lang="zh-CN" sz="1200" kern="100" dirty="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2017</a:t>
                      </a:r>
                      <a:r>
                        <a:rPr lang="zh-CN" sz="1200" kern="100">
                          <a:effectLst/>
                        </a:rPr>
                        <a:t>（</a:t>
                      </a:r>
                      <a:r>
                        <a:rPr lang="en-US" sz="1200" kern="100">
                          <a:effectLst/>
                        </a:rPr>
                        <a:t>112</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2017-12-21</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修订</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10</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dirty="0">
                          <a:effectLst/>
                        </a:rPr>
                        <a:t>《陕西铁路工程职业技术学院人才引进与管理办法》</a:t>
                      </a:r>
                      <a:endParaRPr lang="zh-CN" sz="1200" kern="100" dirty="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a:t>
                      </a:r>
                      <a:r>
                        <a:rPr lang="zh-CN" sz="1200" kern="100">
                          <a:effectLst/>
                        </a:rPr>
                        <a:t>（</a:t>
                      </a:r>
                      <a:r>
                        <a:rPr lang="en-US" sz="1200" kern="100">
                          <a:effectLst/>
                        </a:rPr>
                        <a:t>5</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2018-1-9</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新制定</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11</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a:effectLst/>
                        </a:rPr>
                        <a:t>《陕西铁路工程职业技术学院高层次（特殊）人才服务保障实施办法》</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a:t>
                      </a:r>
                      <a:r>
                        <a:rPr lang="zh-CN" sz="1200" kern="100">
                          <a:effectLst/>
                        </a:rPr>
                        <a:t>（</a:t>
                      </a:r>
                      <a:r>
                        <a:rPr lang="en-US" sz="1200" kern="100">
                          <a:effectLst/>
                        </a:rPr>
                        <a:t>33</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2018-5-28</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新制定</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12</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a:effectLst/>
                        </a:rPr>
                        <a:t>《陕西铁路工程职业技术学院教职工离职脱产攻读全日制博士学位暂行规定》</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a:t>
                      </a:r>
                      <a:r>
                        <a:rPr lang="zh-CN" sz="1200" kern="100">
                          <a:effectLst/>
                        </a:rPr>
                        <a:t>（</a:t>
                      </a:r>
                      <a:r>
                        <a:rPr lang="en-US" sz="1200" kern="100">
                          <a:effectLst/>
                        </a:rPr>
                        <a:t>39</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2018-6-4</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新制定</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13</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dirty="0">
                          <a:effectLst/>
                        </a:rPr>
                        <a:t>《陕西铁路工程职业技术学院双师素质教师认定管理办法》</a:t>
                      </a:r>
                      <a:endParaRPr lang="zh-CN" sz="1200" kern="100" dirty="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a:t>
                      </a:r>
                      <a:r>
                        <a:rPr lang="zh-CN" sz="1200" kern="100">
                          <a:effectLst/>
                        </a:rPr>
                        <a:t>（</a:t>
                      </a:r>
                      <a:r>
                        <a:rPr lang="en-US" sz="1200" kern="100">
                          <a:effectLst/>
                        </a:rPr>
                        <a:t>49</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2018-6-4</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dirty="0">
                          <a:effectLst/>
                        </a:rPr>
                        <a:t>修订</a:t>
                      </a:r>
                      <a:endParaRPr lang="zh-CN" sz="1200" kern="100" dirty="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14</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a:effectLst/>
                        </a:rPr>
                        <a:t>《陕西铁路工程职业技术学院辅导员专业技术职务任职资格评审条件》</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a:t>
                      </a:r>
                      <a:r>
                        <a:rPr lang="zh-CN" sz="1200" kern="100">
                          <a:effectLst/>
                        </a:rPr>
                        <a:t>（</a:t>
                      </a:r>
                      <a:r>
                        <a:rPr lang="en-US" sz="1200" kern="100">
                          <a:effectLst/>
                        </a:rPr>
                        <a:t>55</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2018-6-25</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新制定</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15</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dirty="0">
                          <a:effectLst/>
                        </a:rPr>
                        <a:t>《陕西铁路工程职业技术学院教师专业技术职务任职资格评审条件》</a:t>
                      </a:r>
                      <a:endParaRPr lang="zh-CN" sz="1200" kern="100" dirty="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a:t>
                      </a:r>
                      <a:r>
                        <a:rPr lang="zh-CN" sz="1200" kern="100">
                          <a:effectLst/>
                        </a:rPr>
                        <a:t>（</a:t>
                      </a:r>
                      <a:r>
                        <a:rPr lang="en-US" sz="1200" kern="100">
                          <a:effectLst/>
                        </a:rPr>
                        <a:t>56</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2018-6-25</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新制定</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16</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dirty="0">
                          <a:effectLst/>
                        </a:rPr>
                        <a:t>《陕西铁路工程职业技术学院职称评审管理办法》</a:t>
                      </a:r>
                      <a:endParaRPr lang="zh-CN" sz="1200" kern="100" dirty="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a:t>
                      </a:r>
                      <a:r>
                        <a:rPr lang="zh-CN" sz="1200" kern="100">
                          <a:effectLst/>
                        </a:rPr>
                        <a:t>（</a:t>
                      </a:r>
                      <a:r>
                        <a:rPr lang="en-US" sz="1200" kern="100">
                          <a:effectLst/>
                        </a:rPr>
                        <a:t>57</a:t>
                      </a:r>
                      <a:r>
                        <a:rPr lang="zh-CN" sz="1200" kern="100">
                          <a:effectLst/>
                        </a:rPr>
                        <a:t>）号</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2018-6-25</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a:effectLst/>
                        </a:rPr>
                        <a:t>新制定</a:t>
                      </a:r>
                      <a:endParaRPr lang="zh-CN" sz="1200" kern="100">
                        <a:effectLst/>
                        <a:latin typeface="Cambria"/>
                        <a:ea typeface="宋体"/>
                        <a:cs typeface="Times New Roman"/>
                      </a:endParaRPr>
                    </a:p>
                  </a:txBody>
                  <a:tcPr marL="4472" marR="4472" marT="4472" marB="0" anchor="ctr"/>
                </a:tc>
              </a:tr>
              <a:tr h="313665">
                <a:tc>
                  <a:txBody>
                    <a:bodyPr/>
                    <a:lstStyle/>
                    <a:p>
                      <a:pPr algn="ctr">
                        <a:lnSpc>
                          <a:spcPct val="150000"/>
                        </a:lnSpc>
                        <a:spcAft>
                          <a:spcPts val="0"/>
                        </a:spcAft>
                      </a:pPr>
                      <a:r>
                        <a:rPr lang="en-US" altLang="zh-CN" sz="1200" kern="100" dirty="0" smtClean="0">
                          <a:effectLst/>
                          <a:latin typeface="Cambria"/>
                          <a:ea typeface="宋体"/>
                          <a:cs typeface="Times New Roman"/>
                        </a:rPr>
                        <a:t>17</a:t>
                      </a:r>
                      <a:endParaRPr lang="zh-CN" sz="1200" kern="100" dirty="0">
                        <a:effectLst/>
                        <a:latin typeface="Cambria"/>
                        <a:ea typeface="宋体"/>
                        <a:cs typeface="Times New Roman"/>
                      </a:endParaRPr>
                    </a:p>
                  </a:txBody>
                  <a:tcPr marL="4472" marR="4472" marT="4472" marB="0" anchor="ctr"/>
                </a:tc>
                <a:tc>
                  <a:txBody>
                    <a:bodyPr/>
                    <a:lstStyle/>
                    <a:p>
                      <a:pPr algn="just">
                        <a:lnSpc>
                          <a:spcPct val="150000"/>
                        </a:lnSpc>
                        <a:spcAft>
                          <a:spcPts val="0"/>
                        </a:spcAft>
                      </a:pPr>
                      <a:r>
                        <a:rPr lang="zh-CN" sz="1200" kern="100" dirty="0">
                          <a:effectLst/>
                        </a:rPr>
                        <a:t>《陕西铁路工程职业技术学院职称评审量化办法》</a:t>
                      </a:r>
                      <a:endParaRPr lang="zh-CN" sz="1200" kern="100" dirty="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dirty="0">
                          <a:effectLst/>
                        </a:rPr>
                        <a:t>2018</a:t>
                      </a:r>
                      <a:r>
                        <a:rPr lang="zh-CN" sz="1200" kern="100" dirty="0">
                          <a:effectLst/>
                        </a:rPr>
                        <a:t>（</a:t>
                      </a:r>
                      <a:r>
                        <a:rPr lang="en-US" sz="1200" kern="100" dirty="0">
                          <a:effectLst/>
                        </a:rPr>
                        <a:t>85</a:t>
                      </a:r>
                      <a:r>
                        <a:rPr lang="zh-CN" sz="1200" kern="100" dirty="0">
                          <a:effectLst/>
                        </a:rPr>
                        <a:t>）号</a:t>
                      </a:r>
                      <a:endParaRPr lang="zh-CN" sz="1200" kern="100" dirty="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en-US" sz="1200" kern="100">
                          <a:effectLst/>
                        </a:rPr>
                        <a:t>2018-9-20</a:t>
                      </a:r>
                      <a:endParaRPr lang="zh-CN" sz="1200" kern="100">
                        <a:effectLst/>
                        <a:latin typeface="Cambria"/>
                        <a:ea typeface="宋体"/>
                        <a:cs typeface="Times New Roman"/>
                      </a:endParaRPr>
                    </a:p>
                  </a:txBody>
                  <a:tcPr marL="4472" marR="4472" marT="4472" marB="0" anchor="ctr"/>
                </a:tc>
                <a:tc>
                  <a:txBody>
                    <a:bodyPr/>
                    <a:lstStyle/>
                    <a:p>
                      <a:pPr algn="ctr">
                        <a:lnSpc>
                          <a:spcPct val="150000"/>
                        </a:lnSpc>
                        <a:spcAft>
                          <a:spcPts val="0"/>
                        </a:spcAft>
                      </a:pPr>
                      <a:r>
                        <a:rPr lang="zh-CN" sz="1200" kern="100" dirty="0">
                          <a:effectLst/>
                        </a:rPr>
                        <a:t>新制定</a:t>
                      </a:r>
                      <a:endParaRPr lang="zh-CN" sz="1200" kern="100" dirty="0">
                        <a:effectLst/>
                        <a:latin typeface="Cambria"/>
                        <a:ea typeface="宋体"/>
                        <a:cs typeface="Times New Roman"/>
                      </a:endParaRPr>
                    </a:p>
                  </a:txBody>
                  <a:tcPr marL="4472" marR="4472" marT="4472" marB="0" anchor="ctr"/>
                </a:tc>
              </a:tr>
            </a:tbl>
          </a:graphicData>
        </a:graphic>
      </p:graphicFrame>
      <p:grpSp>
        <p:nvGrpSpPr>
          <p:cNvPr id="28" name="组合 27"/>
          <p:cNvGrpSpPr/>
          <p:nvPr/>
        </p:nvGrpSpPr>
        <p:grpSpPr>
          <a:xfrm>
            <a:off x="1414686" y="1809614"/>
            <a:ext cx="8880860" cy="1224136"/>
            <a:chOff x="1414686" y="1917626"/>
            <a:chExt cx="8880860" cy="1224136"/>
          </a:xfrm>
        </p:grpSpPr>
        <p:sp>
          <p:nvSpPr>
            <p:cNvPr id="29" name="圆角矩形 28"/>
            <p:cNvSpPr/>
            <p:nvPr/>
          </p:nvSpPr>
          <p:spPr>
            <a:xfrm>
              <a:off x="1414686" y="1917626"/>
              <a:ext cx="6192825" cy="122413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线形标注 2 29"/>
            <p:cNvSpPr/>
            <p:nvPr/>
          </p:nvSpPr>
          <p:spPr>
            <a:xfrm>
              <a:off x="8610336" y="1917626"/>
              <a:ext cx="1685210" cy="504056"/>
            </a:xfrm>
            <a:prstGeom prst="borderCallout2">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8788555" y="1969599"/>
              <a:ext cx="1506991" cy="400110"/>
            </a:xfrm>
            <a:prstGeom prst="rect">
              <a:avLst/>
            </a:prstGeom>
            <a:noFill/>
          </p:spPr>
          <p:txBody>
            <a:bodyPr wrap="square" rtlCol="0">
              <a:spAutoFit/>
            </a:bodyPr>
            <a:lstStyle/>
            <a:p>
              <a:r>
                <a:rPr lang="zh-CN" altLang="en-US" sz="2000" b="1" dirty="0" smtClean="0">
                  <a:solidFill>
                    <a:srgbClr val="FF0000"/>
                  </a:solidFill>
                  <a:latin typeface="+mn-ea"/>
                  <a:ea typeface="+mn-ea"/>
                </a:rPr>
                <a:t>先进评选类</a:t>
              </a:r>
              <a:endParaRPr lang="zh-CN" altLang="en-US" sz="2000" b="1" dirty="0">
                <a:solidFill>
                  <a:srgbClr val="FF0000"/>
                </a:solidFill>
                <a:latin typeface="+mn-ea"/>
                <a:ea typeface="+mn-ea"/>
              </a:endParaRPr>
            </a:p>
          </p:txBody>
        </p:sp>
      </p:grpSp>
      <p:grpSp>
        <p:nvGrpSpPr>
          <p:cNvPr id="32" name="组合 31"/>
          <p:cNvGrpSpPr/>
          <p:nvPr/>
        </p:nvGrpSpPr>
        <p:grpSpPr>
          <a:xfrm>
            <a:off x="1414685" y="4224859"/>
            <a:ext cx="8338135" cy="1005135"/>
            <a:chOff x="1451684" y="4152851"/>
            <a:chExt cx="8338135" cy="1005135"/>
          </a:xfrm>
        </p:grpSpPr>
        <p:sp>
          <p:nvSpPr>
            <p:cNvPr id="33" name="圆角矩形 32"/>
            <p:cNvSpPr/>
            <p:nvPr/>
          </p:nvSpPr>
          <p:spPr>
            <a:xfrm>
              <a:off x="1451684" y="4152851"/>
              <a:ext cx="5400601" cy="100513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线形标注 2 33"/>
            <p:cNvSpPr/>
            <p:nvPr/>
          </p:nvSpPr>
          <p:spPr>
            <a:xfrm>
              <a:off x="7861289" y="4166290"/>
              <a:ext cx="1928530" cy="504056"/>
            </a:xfrm>
            <a:prstGeom prst="borderCallout2">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34"/>
            <p:cNvSpPr txBox="1"/>
            <p:nvPr/>
          </p:nvSpPr>
          <p:spPr>
            <a:xfrm>
              <a:off x="8072058" y="4218263"/>
              <a:ext cx="1506991" cy="400110"/>
            </a:xfrm>
            <a:prstGeom prst="rect">
              <a:avLst/>
            </a:prstGeom>
            <a:noFill/>
          </p:spPr>
          <p:txBody>
            <a:bodyPr wrap="square" rtlCol="0">
              <a:spAutoFit/>
            </a:bodyPr>
            <a:lstStyle/>
            <a:p>
              <a:r>
                <a:rPr lang="zh-CN" altLang="en-US" sz="2000" b="1" dirty="0" smtClean="0">
                  <a:solidFill>
                    <a:srgbClr val="FF0000"/>
                  </a:solidFill>
                  <a:latin typeface="+mn-ea"/>
                  <a:ea typeface="+mn-ea"/>
                </a:rPr>
                <a:t>人才保障类</a:t>
              </a:r>
              <a:endParaRPr lang="zh-CN" altLang="en-US" sz="2000" b="1" dirty="0">
                <a:solidFill>
                  <a:srgbClr val="FF0000"/>
                </a:solidFill>
                <a:latin typeface="+mn-ea"/>
                <a:ea typeface="+mn-ea"/>
              </a:endParaRPr>
            </a:p>
          </p:txBody>
        </p:sp>
      </p:grpSp>
      <p:grpSp>
        <p:nvGrpSpPr>
          <p:cNvPr id="36" name="组合 35"/>
          <p:cNvGrpSpPr/>
          <p:nvPr/>
        </p:nvGrpSpPr>
        <p:grpSpPr>
          <a:xfrm>
            <a:off x="1414685" y="5551541"/>
            <a:ext cx="8159916" cy="1224136"/>
            <a:chOff x="1528629" y="5302002"/>
            <a:chExt cx="8159916" cy="1224136"/>
          </a:xfrm>
        </p:grpSpPr>
        <p:sp>
          <p:nvSpPr>
            <p:cNvPr id="37" name="圆角矩形 36"/>
            <p:cNvSpPr/>
            <p:nvPr/>
          </p:nvSpPr>
          <p:spPr>
            <a:xfrm>
              <a:off x="1528629" y="5302002"/>
              <a:ext cx="5328594" cy="122413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37"/>
            <p:cNvSpPr txBox="1"/>
            <p:nvPr/>
          </p:nvSpPr>
          <p:spPr>
            <a:xfrm>
              <a:off x="7970784" y="5446018"/>
              <a:ext cx="1506991" cy="400110"/>
            </a:xfrm>
            <a:prstGeom prst="rect">
              <a:avLst/>
            </a:prstGeom>
            <a:noFill/>
          </p:spPr>
          <p:txBody>
            <a:bodyPr wrap="square" rtlCol="0">
              <a:spAutoFit/>
            </a:bodyPr>
            <a:lstStyle/>
            <a:p>
              <a:r>
                <a:rPr lang="zh-CN" altLang="en-US" sz="2000" b="1" dirty="0" smtClean="0">
                  <a:solidFill>
                    <a:srgbClr val="FF0000"/>
                  </a:solidFill>
                  <a:latin typeface="+mn-ea"/>
                  <a:ea typeface="+mn-ea"/>
                </a:rPr>
                <a:t>职称评审类</a:t>
              </a:r>
              <a:endParaRPr lang="zh-CN" altLang="en-US" sz="2000" b="1" dirty="0">
                <a:solidFill>
                  <a:srgbClr val="FF0000"/>
                </a:solidFill>
                <a:latin typeface="+mn-ea"/>
                <a:ea typeface="+mn-ea"/>
              </a:endParaRPr>
            </a:p>
          </p:txBody>
        </p:sp>
        <p:sp>
          <p:nvSpPr>
            <p:cNvPr id="39" name="线形标注 2 38"/>
            <p:cNvSpPr/>
            <p:nvPr/>
          </p:nvSpPr>
          <p:spPr>
            <a:xfrm>
              <a:off x="7760015" y="5394045"/>
              <a:ext cx="1928530" cy="504056"/>
            </a:xfrm>
            <a:prstGeom prst="borderCallout2">
              <a:avLst>
                <a:gd name="adj1" fmla="val 16564"/>
                <a:gd name="adj2" fmla="val -6619"/>
                <a:gd name="adj3" fmla="val 18750"/>
                <a:gd name="adj4" fmla="val -16667"/>
                <a:gd name="adj5" fmla="val 112500"/>
                <a:gd name="adj6" fmla="val -46667"/>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3"/>
          <p:cNvGrpSpPr/>
          <p:nvPr/>
        </p:nvGrpSpPr>
        <p:grpSpPr>
          <a:xfrm>
            <a:off x="4204494" y="575086"/>
            <a:ext cx="396480" cy="141984"/>
            <a:chOff x="1077144" y="1439285"/>
            <a:chExt cx="396480" cy="141984"/>
          </a:xfrm>
          <a:solidFill>
            <a:srgbClr val="FF6600"/>
          </a:solidFill>
        </p:grpSpPr>
        <p:sp>
          <p:nvSpPr>
            <p:cNvPr id="25" name="燕尾形 24"/>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40" name="燕尾形 39"/>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41" name="燕尾形 40"/>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42" name="矩形 10"/>
          <p:cNvSpPr>
            <a:spLocks noChangeArrowheads="1"/>
          </p:cNvSpPr>
          <p:nvPr/>
        </p:nvSpPr>
        <p:spPr bwMode="auto">
          <a:xfrm>
            <a:off x="4655319" y="446023"/>
            <a:ext cx="5904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b="1" dirty="0">
                <a:solidFill>
                  <a:srgbClr val="002060"/>
                </a:solidFill>
                <a:latin typeface="微软雅黑" pitchFamily="34" charset="-122"/>
                <a:ea typeface="微软雅黑" pitchFamily="34" charset="-122"/>
              </a:rPr>
              <a:t>2016-2018</a:t>
            </a:r>
            <a:r>
              <a:rPr lang="zh-CN" altLang="en-US" sz="2000" b="1" dirty="0">
                <a:solidFill>
                  <a:srgbClr val="002060"/>
                </a:solidFill>
                <a:latin typeface="微软雅黑" pitchFamily="34" charset="-122"/>
                <a:ea typeface="微软雅黑" pitchFamily="34" charset="-122"/>
              </a:rPr>
              <a:t>年教师考核与激励制度一览表</a:t>
            </a:r>
          </a:p>
        </p:txBody>
      </p:sp>
    </p:spTree>
    <p:extLst>
      <p:ext uri="{BB962C8B-B14F-4D97-AF65-F5344CB8AC3E}">
        <p14:creationId xmlns:p14="http://schemas.microsoft.com/office/powerpoint/2010/main" val="84355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六边形 55"/>
          <p:cNvSpPr/>
          <p:nvPr/>
        </p:nvSpPr>
        <p:spPr>
          <a:xfrm flipV="1">
            <a:off x="1670269" y="333091"/>
            <a:ext cx="2480721" cy="530118"/>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b="1" dirty="0">
              <a:solidFill>
                <a:srgbClr val="0070C0"/>
              </a:solidFill>
            </a:endParaRPr>
          </a:p>
        </p:txBody>
      </p:sp>
      <p:grpSp>
        <p:nvGrpSpPr>
          <p:cNvPr id="57" name="组合 56"/>
          <p:cNvGrpSpPr/>
          <p:nvPr/>
        </p:nvGrpSpPr>
        <p:grpSpPr>
          <a:xfrm>
            <a:off x="539931" y="90927"/>
            <a:ext cx="1109970" cy="1049896"/>
            <a:chOff x="304800" y="673100"/>
            <a:chExt cx="4000500" cy="4000500"/>
          </a:xfrm>
          <a:effectLst>
            <a:outerShdw blurRad="444500" dist="254000" dir="684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矩形 59"/>
          <p:cNvSpPr/>
          <p:nvPr/>
        </p:nvSpPr>
        <p:spPr>
          <a:xfrm>
            <a:off x="1846734" y="370791"/>
            <a:ext cx="2526740" cy="492418"/>
          </a:xfrm>
          <a:prstGeom prst="rect">
            <a:avLst/>
          </a:prstGeom>
        </p:spPr>
        <p:txBody>
          <a:bodyPr wrap="square" lIns="121898" tIns="60948" rIns="121898" bIns="60948">
            <a:spAutoFit/>
          </a:bodyPr>
          <a:lstStyle/>
          <a:p>
            <a:pPr defTabSz="1245594" fontAlgn="auto">
              <a:spcBef>
                <a:spcPts val="0"/>
              </a:spcBef>
              <a:spcAft>
                <a:spcPts val="0"/>
              </a:spcAft>
              <a:defRPr/>
            </a:pPr>
            <a:r>
              <a:rPr lang="zh-CN" altLang="en-US" sz="2400" b="1" kern="0" dirty="0" smtClean="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关于教师考核</a:t>
            </a:r>
            <a:endParaRPr lang="zh-CN" altLang="en-US" sz="2400" b="1" kern="0" dirty="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nvGrpSpPr>
          <p:cNvPr id="62" name="组合 61"/>
          <p:cNvGrpSpPr/>
          <p:nvPr/>
        </p:nvGrpSpPr>
        <p:grpSpPr>
          <a:xfrm>
            <a:off x="765795" y="316878"/>
            <a:ext cx="785369" cy="742863"/>
            <a:chOff x="304800" y="673100"/>
            <a:chExt cx="4000500" cy="4000500"/>
          </a:xfrm>
          <a:effectLst>
            <a:outerShdw blurRad="444500" dist="254000" dir="684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4" name="椭圆 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pic>
        <p:nvPicPr>
          <p:cNvPr id="1025" name="Picture 1" descr="C:\Users\DELL\AppData\Roaming\Tencent\Users\69631101\QQ\WinTemp\RichOle\C)JFQUVX3`IX5ZGT_3__(_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299" y="370791"/>
            <a:ext cx="5610225" cy="648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4723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p:cNvGrpSpPr/>
          <p:nvPr/>
        </p:nvGrpSpPr>
        <p:grpSpPr>
          <a:xfrm>
            <a:off x="4204494" y="575086"/>
            <a:ext cx="396480" cy="141984"/>
            <a:chOff x="1077144" y="1439285"/>
            <a:chExt cx="396480" cy="141984"/>
          </a:xfrm>
          <a:solidFill>
            <a:srgbClr val="FF6600"/>
          </a:solidFill>
        </p:grpSpPr>
        <p:sp>
          <p:nvSpPr>
            <p:cNvPr id="18" name="燕尾形 17"/>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9" name="燕尾形 18"/>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燕尾形 19"/>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1" name="矩形 10"/>
          <p:cNvSpPr>
            <a:spLocks noChangeArrowheads="1"/>
          </p:cNvSpPr>
          <p:nvPr/>
        </p:nvSpPr>
        <p:spPr bwMode="auto">
          <a:xfrm>
            <a:off x="4655319" y="446023"/>
            <a:ext cx="5904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rgbClr val="002060"/>
                </a:solidFill>
                <a:latin typeface="微软雅黑" pitchFamily="34" charset="-122"/>
                <a:ea typeface="微软雅黑" pitchFamily="34" charset="-122"/>
              </a:rPr>
              <a:t>教师个人发展主体</a:t>
            </a:r>
            <a:r>
              <a:rPr lang="zh-CN" altLang="en-US" sz="2000" b="1" dirty="0" smtClean="0">
                <a:solidFill>
                  <a:srgbClr val="002060"/>
                </a:solidFill>
                <a:latin typeface="微软雅黑" pitchFamily="34" charset="-122"/>
                <a:ea typeface="微软雅黑" pitchFamily="34" charset="-122"/>
              </a:rPr>
              <a:t>意识</a:t>
            </a:r>
            <a:r>
              <a:rPr lang="zh-CN" altLang="en-US" sz="2000" b="1" dirty="0">
                <a:solidFill>
                  <a:srgbClr val="002060"/>
                </a:solidFill>
                <a:latin typeface="微软雅黑" pitchFamily="34" charset="-122"/>
                <a:ea typeface="微软雅黑" pitchFamily="34" charset="-122"/>
              </a:rPr>
              <a:t>明显</a:t>
            </a:r>
            <a:r>
              <a:rPr lang="zh-CN" altLang="en-US" sz="2000" b="1" dirty="0" smtClean="0">
                <a:solidFill>
                  <a:srgbClr val="002060"/>
                </a:solidFill>
                <a:latin typeface="微软雅黑" pitchFamily="34" charset="-122"/>
                <a:ea typeface="微软雅黑" pitchFamily="34" charset="-122"/>
              </a:rPr>
              <a:t>增强，激发了内生动力</a:t>
            </a:r>
            <a:endParaRPr lang="zh-CN" altLang="en-US" sz="2000" b="1" dirty="0">
              <a:solidFill>
                <a:srgbClr val="002060"/>
              </a:solidFill>
              <a:latin typeface="微软雅黑" pitchFamily="34" charset="-122"/>
              <a:ea typeface="微软雅黑" pitchFamily="34" charset="-122"/>
            </a:endParaRPr>
          </a:p>
        </p:txBody>
      </p:sp>
      <p:sp>
        <p:nvSpPr>
          <p:cNvPr id="22" name="六边形 21"/>
          <p:cNvSpPr/>
          <p:nvPr/>
        </p:nvSpPr>
        <p:spPr>
          <a:xfrm>
            <a:off x="1329428" y="2034688"/>
            <a:ext cx="4380253" cy="3411045"/>
          </a:xfrm>
          <a:prstGeom prst="hexagon">
            <a:avLst/>
          </a:prstGeom>
          <a:solidFill>
            <a:srgbClr val="C0504D"/>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100365" tIns="50182" rIns="100365" bIns="50182" rtlCol="0" anchor="ctr"/>
          <a:lstStyle/>
          <a:p>
            <a:pPr algn="ctr"/>
            <a:endParaRPr lang="zh-CN" altLang="en-US">
              <a:solidFill>
                <a:srgbClr val="FFFFFF"/>
              </a:solidFill>
            </a:endParaRPr>
          </a:p>
        </p:txBody>
      </p:sp>
      <p:grpSp>
        <p:nvGrpSpPr>
          <p:cNvPr id="23" name="组合 22"/>
          <p:cNvGrpSpPr/>
          <p:nvPr/>
        </p:nvGrpSpPr>
        <p:grpSpPr>
          <a:xfrm>
            <a:off x="1603193" y="2247880"/>
            <a:ext cx="3832721" cy="2984663"/>
            <a:chOff x="1829322" y="2310393"/>
            <a:chExt cx="2935776" cy="2530840"/>
          </a:xfrm>
        </p:grpSpPr>
        <p:sp>
          <p:nvSpPr>
            <p:cNvPr id="24" name="六边形 23"/>
            <p:cNvSpPr/>
            <p:nvPr/>
          </p:nvSpPr>
          <p:spPr>
            <a:xfrm>
              <a:off x="1829322" y="2310393"/>
              <a:ext cx="2935776" cy="2530840"/>
            </a:xfrm>
            <a:prstGeom prst="hexagon">
              <a:avLst/>
            </a:prstGeom>
            <a:gradFill>
              <a:gsLst>
                <a:gs pos="100000">
                  <a:srgbClr val="E0E0E0"/>
                </a:gs>
                <a:gs pos="0">
                  <a:schemeClr val="bg1"/>
                </a:gs>
              </a:gsLst>
              <a:lin ang="2700000" scaled="1"/>
            </a:gradFill>
            <a:ln w="101600">
              <a:noFill/>
            </a:ln>
            <a:effectLst>
              <a:outerShdw blurRad="127000" dist="76200" dir="2700000" algn="tl" rotWithShape="0">
                <a:schemeClr val="accent2">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5" name="六边形 24"/>
            <p:cNvSpPr/>
            <p:nvPr/>
          </p:nvSpPr>
          <p:spPr>
            <a:xfrm>
              <a:off x="1922497" y="2390716"/>
              <a:ext cx="2749427" cy="2370194"/>
            </a:xfrm>
            <a:prstGeom prst="hexagon">
              <a:avLst/>
            </a:prstGeom>
            <a:gradFill>
              <a:gsLst>
                <a:gs pos="0">
                  <a:srgbClr val="E2E2E2"/>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26" name="六边形 25"/>
          <p:cNvSpPr/>
          <p:nvPr/>
        </p:nvSpPr>
        <p:spPr>
          <a:xfrm>
            <a:off x="6680737" y="2034688"/>
            <a:ext cx="4380253" cy="3411045"/>
          </a:xfrm>
          <a:prstGeom prst="hexagon">
            <a:avLst/>
          </a:prstGeom>
          <a:solidFill>
            <a:srgbClr val="0088EE"/>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100365" tIns="50182" rIns="100365" bIns="50182" rtlCol="0" anchor="ctr"/>
          <a:lstStyle/>
          <a:p>
            <a:pPr algn="ctr"/>
            <a:endParaRPr lang="zh-CN" altLang="en-US">
              <a:solidFill>
                <a:srgbClr val="FFFFFF"/>
              </a:solidFill>
            </a:endParaRPr>
          </a:p>
        </p:txBody>
      </p:sp>
      <p:grpSp>
        <p:nvGrpSpPr>
          <p:cNvPr id="27" name="组合 26"/>
          <p:cNvGrpSpPr/>
          <p:nvPr/>
        </p:nvGrpSpPr>
        <p:grpSpPr>
          <a:xfrm>
            <a:off x="6954502" y="2247880"/>
            <a:ext cx="3832721" cy="2984663"/>
            <a:chOff x="5928301" y="2310393"/>
            <a:chExt cx="2935776" cy="2530840"/>
          </a:xfrm>
        </p:grpSpPr>
        <p:sp>
          <p:nvSpPr>
            <p:cNvPr id="28" name="六边形 27"/>
            <p:cNvSpPr/>
            <p:nvPr/>
          </p:nvSpPr>
          <p:spPr>
            <a:xfrm>
              <a:off x="5928301" y="2310393"/>
              <a:ext cx="2935776" cy="2530840"/>
            </a:xfrm>
            <a:prstGeom prst="hexagon">
              <a:avLst/>
            </a:prstGeom>
            <a:gradFill>
              <a:gsLst>
                <a:gs pos="100000">
                  <a:srgbClr val="E0E0E0"/>
                </a:gs>
                <a:gs pos="0">
                  <a:schemeClr val="bg1"/>
                </a:gs>
              </a:gsLst>
              <a:lin ang="2700000" scaled="1"/>
            </a:gradFill>
            <a:ln w="101600">
              <a:noFill/>
            </a:ln>
            <a:effectLst>
              <a:outerShdw blurRad="127000" dist="76200" dir="2700000" algn="tl" rotWithShape="0">
                <a:schemeClr val="accent3">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9" name="六边形 28"/>
            <p:cNvSpPr/>
            <p:nvPr/>
          </p:nvSpPr>
          <p:spPr>
            <a:xfrm>
              <a:off x="6021476" y="2390716"/>
              <a:ext cx="2749427" cy="2370194"/>
            </a:xfrm>
            <a:prstGeom prst="hexagon">
              <a:avLst/>
            </a:prstGeom>
            <a:gradFill>
              <a:gsLst>
                <a:gs pos="0">
                  <a:srgbClr val="E2E2E2"/>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30" name="文本框 52"/>
          <p:cNvSpPr txBox="1"/>
          <p:nvPr/>
        </p:nvSpPr>
        <p:spPr>
          <a:xfrm>
            <a:off x="2004945" y="2479607"/>
            <a:ext cx="3037282" cy="470676"/>
          </a:xfrm>
          <a:prstGeom prst="rect">
            <a:avLst/>
          </a:prstGeom>
          <a:noFill/>
        </p:spPr>
        <p:txBody>
          <a:bodyPr vert="horz" wrap="square" lIns="100365" tIns="50182" rIns="100365" bIns="50182" rtlCol="0">
            <a:spAutoFit/>
          </a:bodyPr>
          <a:lstStyle/>
          <a:p>
            <a:pPr algn="ctr"/>
            <a:r>
              <a:rPr lang="zh-CN" altLang="en-US" sz="2400" b="1" dirty="0" smtClean="0">
                <a:solidFill>
                  <a:srgbClr val="C0504D"/>
                </a:solidFill>
                <a:latin typeface="微软雅黑" panose="020B0503020204020204" pitchFamily="34" charset="-122"/>
                <a:ea typeface="微软雅黑" panose="020B0503020204020204" pitchFamily="34" charset="-122"/>
              </a:rPr>
              <a:t>诊改前</a:t>
            </a:r>
            <a:endParaRPr lang="zh-CN" altLang="en-US" sz="2400" b="1" dirty="0">
              <a:solidFill>
                <a:srgbClr val="C0504D"/>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2428041" y="2944906"/>
            <a:ext cx="2183024" cy="0"/>
          </a:xfrm>
          <a:prstGeom prst="line">
            <a:avLst/>
          </a:prstGeom>
          <a:ln w="19050">
            <a:solidFill>
              <a:srgbClr val="C0504D"/>
            </a:solidFill>
          </a:ln>
        </p:spPr>
        <p:style>
          <a:lnRef idx="1">
            <a:schemeClr val="accent1"/>
          </a:lnRef>
          <a:fillRef idx="0">
            <a:schemeClr val="accent1"/>
          </a:fillRef>
          <a:effectRef idx="0">
            <a:schemeClr val="accent1"/>
          </a:effectRef>
          <a:fontRef idx="minor">
            <a:schemeClr val="tx1"/>
          </a:fontRef>
        </p:style>
      </p:cxnSp>
      <p:sp>
        <p:nvSpPr>
          <p:cNvPr id="32" name="文本框 52"/>
          <p:cNvSpPr txBox="1"/>
          <p:nvPr/>
        </p:nvSpPr>
        <p:spPr>
          <a:xfrm>
            <a:off x="2396900" y="3099970"/>
            <a:ext cx="2245305" cy="1948003"/>
          </a:xfrm>
          <a:prstGeom prst="rect">
            <a:avLst/>
          </a:prstGeom>
          <a:noFill/>
        </p:spPr>
        <p:txBody>
          <a:bodyPr vert="horz" wrap="square" lIns="100365" tIns="50182" rIns="100365" bIns="50182" rtlCol="0">
            <a:spAutoFit/>
          </a:bodyPr>
          <a:lstStyle/>
          <a:p>
            <a:pPr>
              <a:lnSpc>
                <a:spcPts val="2415"/>
              </a:lnSpc>
            </a:pPr>
            <a:r>
              <a:rPr lang="en-US" altLang="zh-CN" sz="1600" dirty="0" smtClean="0">
                <a:solidFill>
                  <a:srgbClr val="C00000"/>
                </a:solidFill>
                <a:latin typeface="微软雅黑" panose="020B0503020204020204" pitchFamily="34" charset="-122"/>
                <a:ea typeface="微软雅黑" panose="020B0503020204020204" pitchFamily="34" charset="-122"/>
              </a:rPr>
              <a:t>1.</a:t>
            </a:r>
            <a:r>
              <a:rPr lang="zh-CN" altLang="en-US" sz="1600" dirty="0">
                <a:solidFill>
                  <a:srgbClr val="C00000"/>
                </a:solidFill>
                <a:latin typeface="微软雅黑" panose="020B0503020204020204" pitchFamily="34" charset="-122"/>
                <a:ea typeface="微软雅黑" panose="020B0503020204020204" pitchFamily="34" charset="-122"/>
              </a:rPr>
              <a:t>教师缺乏明确的个人发展</a:t>
            </a:r>
            <a:r>
              <a:rPr lang="zh-CN" altLang="en-US" sz="1600" dirty="0" smtClean="0">
                <a:solidFill>
                  <a:srgbClr val="C00000"/>
                </a:solidFill>
                <a:latin typeface="微软雅黑" panose="020B0503020204020204" pitchFamily="34" charset="-122"/>
                <a:ea typeface="微软雅黑" panose="020B0503020204020204" pitchFamily="34" charset="-122"/>
              </a:rPr>
              <a:t>规划；</a:t>
            </a:r>
            <a:endParaRPr lang="en-US" altLang="zh-CN" sz="1600" dirty="0" smtClean="0">
              <a:solidFill>
                <a:srgbClr val="C00000"/>
              </a:solidFill>
              <a:latin typeface="微软雅黑" panose="020B0503020204020204" pitchFamily="34" charset="-122"/>
              <a:ea typeface="微软雅黑" panose="020B0503020204020204" pitchFamily="34" charset="-122"/>
            </a:endParaRPr>
          </a:p>
          <a:p>
            <a:pPr>
              <a:lnSpc>
                <a:spcPts val="2415"/>
              </a:lnSpc>
            </a:pPr>
            <a:r>
              <a:rPr lang="en-US" altLang="zh-CN" sz="1600" dirty="0" smtClean="0">
                <a:solidFill>
                  <a:srgbClr val="C00000"/>
                </a:solidFill>
                <a:latin typeface="微软雅黑" panose="020B0503020204020204" pitchFamily="34" charset="-122"/>
                <a:ea typeface="微软雅黑" panose="020B0503020204020204" pitchFamily="34" charset="-122"/>
              </a:rPr>
              <a:t>2.</a:t>
            </a:r>
            <a:r>
              <a:rPr lang="zh-CN" altLang="en-US" sz="1600" dirty="0" smtClean="0">
                <a:solidFill>
                  <a:srgbClr val="C00000"/>
                </a:solidFill>
                <a:latin typeface="微软雅黑" panose="020B0503020204020204" pitchFamily="34" charset="-122"/>
                <a:ea typeface="微软雅黑" panose="020B0503020204020204" pitchFamily="34" charset="-122"/>
              </a:rPr>
              <a:t>每年年底一次性考核；</a:t>
            </a:r>
            <a:endParaRPr lang="en-US" altLang="zh-CN" sz="1600" dirty="0" smtClean="0">
              <a:solidFill>
                <a:srgbClr val="C00000"/>
              </a:solidFill>
              <a:latin typeface="微软雅黑" panose="020B0503020204020204" pitchFamily="34" charset="-122"/>
              <a:ea typeface="微软雅黑" panose="020B0503020204020204" pitchFamily="34" charset="-122"/>
            </a:endParaRPr>
          </a:p>
          <a:p>
            <a:pPr>
              <a:lnSpc>
                <a:spcPts val="2415"/>
              </a:lnSpc>
            </a:pPr>
            <a:r>
              <a:rPr lang="en-US" altLang="zh-CN" sz="1600" dirty="0" smtClean="0">
                <a:solidFill>
                  <a:srgbClr val="C00000"/>
                </a:solidFill>
                <a:latin typeface="微软雅黑" panose="020B0503020204020204" pitchFamily="34" charset="-122"/>
                <a:ea typeface="微软雅黑" panose="020B0503020204020204" pitchFamily="34" charset="-122"/>
              </a:rPr>
              <a:t>3.</a:t>
            </a:r>
            <a:r>
              <a:rPr lang="zh-CN" altLang="en-US" sz="1600" dirty="0" smtClean="0">
                <a:solidFill>
                  <a:srgbClr val="C00000"/>
                </a:solidFill>
                <a:latin typeface="微软雅黑" panose="020B0503020204020204" pitchFamily="34" charset="-122"/>
                <a:ea typeface="微软雅黑" panose="020B0503020204020204" pitchFamily="34" charset="-122"/>
              </a:rPr>
              <a:t>主要关注教师间的比较性评价，教师</a:t>
            </a:r>
            <a:r>
              <a:rPr lang="zh-CN" altLang="en-US" sz="1600" dirty="0">
                <a:solidFill>
                  <a:srgbClr val="C00000"/>
                </a:solidFill>
                <a:latin typeface="微软雅黑" panose="020B0503020204020204" pitchFamily="34" charset="-122"/>
                <a:ea typeface="微软雅黑" panose="020B0503020204020204" pitchFamily="34" charset="-122"/>
              </a:rPr>
              <a:t>个人被动</a:t>
            </a:r>
            <a:r>
              <a:rPr lang="zh-CN" altLang="en-US" sz="1600" dirty="0" smtClean="0">
                <a:solidFill>
                  <a:srgbClr val="C00000"/>
                </a:solidFill>
                <a:latin typeface="微软雅黑" panose="020B0503020204020204" pitchFamily="34" charset="-122"/>
                <a:ea typeface="微软雅黑" panose="020B0503020204020204" pitchFamily="34" charset="-122"/>
              </a:rPr>
              <a:t>接受。</a:t>
            </a:r>
            <a:endParaRPr lang="en-US" altLang="zh-CN" sz="1600" dirty="0">
              <a:solidFill>
                <a:srgbClr val="C00000"/>
              </a:solidFill>
              <a:latin typeface="微软雅黑" panose="020B0503020204020204" pitchFamily="34" charset="-122"/>
              <a:ea typeface="微软雅黑" panose="020B0503020204020204" pitchFamily="34" charset="-122"/>
            </a:endParaRPr>
          </a:p>
        </p:txBody>
      </p:sp>
      <p:sp>
        <p:nvSpPr>
          <p:cNvPr id="33" name="文本框 52"/>
          <p:cNvSpPr txBox="1"/>
          <p:nvPr/>
        </p:nvSpPr>
        <p:spPr>
          <a:xfrm>
            <a:off x="7887902" y="2479607"/>
            <a:ext cx="1965921" cy="470676"/>
          </a:xfrm>
          <a:prstGeom prst="rect">
            <a:avLst/>
          </a:prstGeom>
          <a:noFill/>
        </p:spPr>
        <p:txBody>
          <a:bodyPr vert="horz" wrap="square" lIns="100365" tIns="50182" rIns="100365" bIns="50182" rtlCol="0">
            <a:spAutoFit/>
          </a:bodyPr>
          <a:lstStyle/>
          <a:p>
            <a:pPr algn="ctr"/>
            <a:r>
              <a:rPr lang="zh-CN" altLang="en-US" sz="2400" b="1" dirty="0" smtClean="0">
                <a:solidFill>
                  <a:srgbClr val="0070C0"/>
                </a:solidFill>
                <a:latin typeface="微软雅黑" panose="020B0503020204020204" pitchFamily="34" charset="-122"/>
                <a:ea typeface="微软雅黑" panose="020B0503020204020204" pitchFamily="34" charset="-122"/>
              </a:rPr>
              <a:t>诊改后</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7779350" y="2950283"/>
            <a:ext cx="2183024"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35" name="文本框 52"/>
          <p:cNvSpPr txBox="1"/>
          <p:nvPr/>
        </p:nvSpPr>
        <p:spPr>
          <a:xfrm>
            <a:off x="7671734" y="2958637"/>
            <a:ext cx="2574444" cy="2317335"/>
          </a:xfrm>
          <a:prstGeom prst="rect">
            <a:avLst/>
          </a:prstGeom>
          <a:noFill/>
        </p:spPr>
        <p:txBody>
          <a:bodyPr vert="horz" wrap="square" lIns="100365" tIns="50182" rIns="100365" bIns="50182" rtlCol="0">
            <a:spAutoFit/>
          </a:bodyPr>
          <a:lstStyle/>
          <a:p>
            <a:pPr>
              <a:lnSpc>
                <a:spcPct val="150000"/>
              </a:lnSpc>
            </a:pPr>
            <a:r>
              <a:rPr lang="en-US" altLang="zh-CN" sz="1600" dirty="0" smtClean="0">
                <a:solidFill>
                  <a:srgbClr val="0070C0"/>
                </a:solidFill>
                <a:latin typeface="微软雅黑" panose="020B0503020204020204" pitchFamily="34" charset="-122"/>
                <a:ea typeface="微软雅黑" panose="020B0503020204020204" pitchFamily="34" charset="-122"/>
              </a:rPr>
              <a:t>1.</a:t>
            </a:r>
            <a:r>
              <a:rPr lang="zh-CN" altLang="en-US" sz="1600" dirty="0">
                <a:solidFill>
                  <a:srgbClr val="0070C0"/>
                </a:solidFill>
                <a:latin typeface="微软雅黑" panose="020B0503020204020204" pitchFamily="34" charset="-122"/>
                <a:ea typeface="微软雅黑" panose="020B0503020204020204" pitchFamily="34" charset="-122"/>
              </a:rPr>
              <a:t>教师制定个性化的发展规划，目标明确；</a:t>
            </a:r>
            <a:endParaRPr lang="en-US" altLang="zh-CN" sz="1600" dirty="0">
              <a:solidFill>
                <a:srgbClr val="0070C0"/>
              </a:solidFill>
              <a:latin typeface="微软雅黑" panose="020B0503020204020204" pitchFamily="34" charset="-122"/>
              <a:ea typeface="微软雅黑" panose="020B0503020204020204" pitchFamily="34" charset="-122"/>
            </a:endParaRPr>
          </a:p>
          <a:p>
            <a:pPr algn="l">
              <a:lnSpc>
                <a:spcPct val="150000"/>
              </a:lnSpc>
            </a:pPr>
            <a:r>
              <a:rPr lang="en-US" altLang="zh-CN" sz="1600" dirty="0" smtClean="0">
                <a:solidFill>
                  <a:srgbClr val="0070C0"/>
                </a:solidFill>
                <a:latin typeface="微软雅黑" panose="020B0503020204020204" pitchFamily="34" charset="-122"/>
                <a:ea typeface="微软雅黑" panose="020B0503020204020204" pitchFamily="34" charset="-122"/>
              </a:rPr>
              <a:t>2.</a:t>
            </a:r>
            <a:r>
              <a:rPr lang="zh-CN" altLang="en-US" sz="1600" dirty="0" smtClean="0">
                <a:solidFill>
                  <a:srgbClr val="0070C0"/>
                </a:solidFill>
                <a:latin typeface="微软雅黑" panose="020B0503020204020204" pitchFamily="34" charset="-122"/>
                <a:ea typeface="微软雅黑" panose="020B0503020204020204" pitchFamily="34" charset="-122"/>
              </a:rPr>
              <a:t>数据平台及时监控预警；</a:t>
            </a:r>
            <a:r>
              <a:rPr lang="en-US" altLang="zh-CN" sz="1600" dirty="0" smtClean="0">
                <a:solidFill>
                  <a:srgbClr val="0070C0"/>
                </a:solidFill>
                <a:latin typeface="微软雅黑" panose="020B0503020204020204" pitchFamily="34" charset="-122"/>
                <a:ea typeface="微软雅黑" panose="020B0503020204020204" pitchFamily="34" charset="-122"/>
              </a:rPr>
              <a:t>3.</a:t>
            </a:r>
            <a:r>
              <a:rPr lang="zh-CN" altLang="en-US" sz="1600" dirty="0" smtClean="0">
                <a:solidFill>
                  <a:srgbClr val="0070C0"/>
                </a:solidFill>
                <a:latin typeface="微软雅黑" panose="020B0503020204020204" pitchFamily="34" charset="-122"/>
                <a:ea typeface="微软雅黑" panose="020B0503020204020204" pitchFamily="34" charset="-122"/>
              </a:rPr>
              <a:t>教师间的比较性评价和教师本人的发展性评价相结合，主体意识增强。</a:t>
            </a:r>
            <a:endParaRPr lang="zh-CN" altLang="en-US" sz="1600" dirty="0">
              <a:solidFill>
                <a:srgbClr val="0070C0"/>
              </a:solidFill>
              <a:latin typeface="微软雅黑" panose="020B0503020204020204" pitchFamily="34" charset="-122"/>
              <a:ea typeface="微软雅黑" panose="020B0503020204020204" pitchFamily="34" charset="-122"/>
            </a:endParaRPr>
          </a:p>
        </p:txBody>
      </p:sp>
      <p:sp>
        <p:nvSpPr>
          <p:cNvPr id="36" name="六边形 35"/>
          <p:cNvSpPr/>
          <p:nvPr/>
        </p:nvSpPr>
        <p:spPr>
          <a:xfrm flipV="1">
            <a:off x="1670269" y="333091"/>
            <a:ext cx="2408713" cy="530118"/>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b="1" dirty="0">
              <a:solidFill>
                <a:srgbClr val="0070C0"/>
              </a:solidFill>
            </a:endParaRPr>
          </a:p>
        </p:txBody>
      </p:sp>
      <p:grpSp>
        <p:nvGrpSpPr>
          <p:cNvPr id="37" name="组合 36"/>
          <p:cNvGrpSpPr/>
          <p:nvPr/>
        </p:nvGrpSpPr>
        <p:grpSpPr>
          <a:xfrm>
            <a:off x="539931" y="90927"/>
            <a:ext cx="1109970" cy="1049896"/>
            <a:chOff x="304800" y="673100"/>
            <a:chExt cx="4000500" cy="4000500"/>
          </a:xfrm>
          <a:effectLst>
            <a:outerShdw blurRad="444500" dist="254000" dir="684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39" name="椭圆 3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40" name="矩形 39"/>
          <p:cNvSpPr/>
          <p:nvPr/>
        </p:nvSpPr>
        <p:spPr>
          <a:xfrm>
            <a:off x="1783725" y="351941"/>
            <a:ext cx="2526740" cy="492418"/>
          </a:xfrm>
          <a:prstGeom prst="rect">
            <a:avLst/>
          </a:prstGeom>
        </p:spPr>
        <p:txBody>
          <a:bodyPr wrap="square" lIns="121898" tIns="60948" rIns="121898" bIns="60948">
            <a:spAutoFit/>
          </a:bodyPr>
          <a:lstStyle/>
          <a:p>
            <a:pPr defTabSz="1245594" fontAlgn="auto">
              <a:spcBef>
                <a:spcPts val="0"/>
              </a:spcBef>
              <a:spcAft>
                <a:spcPts val="0"/>
              </a:spcAft>
              <a:defRPr/>
            </a:pPr>
            <a:r>
              <a:rPr lang="zh-CN" altLang="en-US" sz="2400" b="1" kern="0" dirty="0" smtClean="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关于诊改成效</a:t>
            </a:r>
            <a:endParaRPr lang="zh-CN" altLang="en-US" sz="2400" b="1" kern="0" dirty="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nvGrpSpPr>
          <p:cNvPr id="41" name="组合 40"/>
          <p:cNvGrpSpPr/>
          <p:nvPr/>
        </p:nvGrpSpPr>
        <p:grpSpPr>
          <a:xfrm>
            <a:off x="765795" y="316878"/>
            <a:ext cx="785369" cy="742863"/>
            <a:chOff x="304800" y="673100"/>
            <a:chExt cx="4000500" cy="4000500"/>
          </a:xfrm>
          <a:effectLst>
            <a:outerShdw blurRad="444500" dist="254000" dir="684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43" name="椭圆 4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Tree>
    <p:extLst>
      <p:ext uri="{BB962C8B-B14F-4D97-AF65-F5344CB8AC3E}">
        <p14:creationId xmlns:p14="http://schemas.microsoft.com/office/powerpoint/2010/main" val="194344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70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1500"/>
                                        <p:tgtEl>
                                          <p:spTgt spid="22"/>
                                        </p:tgtEl>
                                      </p:cBhvr>
                                    </p:animEffect>
                                  </p:childTnLst>
                                </p:cTn>
                              </p:par>
                              <p:par>
                                <p:cTn id="8" presetID="21" presetClass="entr" presetSubtype="1" fill="hold" nodeType="withEffect">
                                  <p:stCondLst>
                                    <p:cond delay="2700"/>
                                  </p:stCondLst>
                                  <p:childTnLst>
                                    <p:set>
                                      <p:cBhvr>
                                        <p:cTn id="9" dur="1" fill="hold">
                                          <p:stCondLst>
                                            <p:cond delay="0"/>
                                          </p:stCondLst>
                                        </p:cTn>
                                        <p:tgtEl>
                                          <p:spTgt spid="23"/>
                                        </p:tgtEl>
                                        <p:attrNameLst>
                                          <p:attrName>style.visibility</p:attrName>
                                        </p:attrNameLst>
                                      </p:cBhvr>
                                      <p:to>
                                        <p:strVal val="visible"/>
                                      </p:to>
                                    </p:set>
                                    <p:animEffect transition="in" filter="wheel(1)">
                                      <p:cBhvr>
                                        <p:cTn id="10" dur="1500"/>
                                        <p:tgtEl>
                                          <p:spTgt spid="23"/>
                                        </p:tgtEl>
                                      </p:cBhvr>
                                    </p:animEffect>
                                  </p:childTnLst>
                                </p:cTn>
                              </p:par>
                              <p:par>
                                <p:cTn id="11" presetID="41" presetClass="entr" presetSubtype="0" fill="hold" grpId="0" nodeType="withEffect">
                                  <p:stCondLst>
                                    <p:cond delay="4200"/>
                                  </p:stCondLst>
                                  <p:iterate type="lt">
                                    <p:tmPct val="10000"/>
                                  </p:iterate>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0"/>
                                        </p:tgtEl>
                                        <p:attrNameLst>
                                          <p:attrName>ppt_y</p:attrName>
                                        </p:attrNameLst>
                                      </p:cBhvr>
                                      <p:tavLst>
                                        <p:tav tm="0">
                                          <p:val>
                                            <p:strVal val="#ppt_y"/>
                                          </p:val>
                                        </p:tav>
                                        <p:tav tm="100000">
                                          <p:val>
                                            <p:strVal val="#ppt_y"/>
                                          </p:val>
                                        </p:tav>
                                      </p:tavLst>
                                    </p:anim>
                                    <p:anim calcmode="lin" valueType="num">
                                      <p:cBhvr>
                                        <p:cTn id="15"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0"/>
                                        </p:tgtEl>
                                      </p:cBhvr>
                                    </p:animEffect>
                                  </p:childTnLst>
                                </p:cTn>
                              </p:par>
                              <p:par>
                                <p:cTn id="18" presetID="22" presetClass="entr" presetSubtype="8" fill="hold" nodeType="withEffect">
                                  <p:stCondLst>
                                    <p:cond delay="480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par>
                                <p:cTn id="21" presetID="42" presetClass="entr" presetSubtype="0" fill="hold" grpId="0" nodeType="withEffect">
                                  <p:stCondLst>
                                    <p:cond delay="53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21" presetClass="entr" presetSubtype="1" fill="hold" grpId="0" nodeType="withEffect">
                                  <p:stCondLst>
                                    <p:cond delay="630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1500"/>
                                        <p:tgtEl>
                                          <p:spTgt spid="26"/>
                                        </p:tgtEl>
                                      </p:cBhvr>
                                    </p:animEffect>
                                  </p:childTnLst>
                                </p:cTn>
                              </p:par>
                              <p:par>
                                <p:cTn id="29" presetID="21" presetClass="entr" presetSubtype="1" fill="hold" nodeType="withEffect">
                                  <p:stCondLst>
                                    <p:cond delay="6300"/>
                                  </p:stCondLst>
                                  <p:childTnLst>
                                    <p:set>
                                      <p:cBhvr>
                                        <p:cTn id="30" dur="1" fill="hold">
                                          <p:stCondLst>
                                            <p:cond delay="0"/>
                                          </p:stCondLst>
                                        </p:cTn>
                                        <p:tgtEl>
                                          <p:spTgt spid="27"/>
                                        </p:tgtEl>
                                        <p:attrNameLst>
                                          <p:attrName>style.visibility</p:attrName>
                                        </p:attrNameLst>
                                      </p:cBhvr>
                                      <p:to>
                                        <p:strVal val="visible"/>
                                      </p:to>
                                    </p:set>
                                    <p:animEffect transition="in" filter="wheel(1)">
                                      <p:cBhvr>
                                        <p:cTn id="31" dur="1500"/>
                                        <p:tgtEl>
                                          <p:spTgt spid="27"/>
                                        </p:tgtEl>
                                      </p:cBhvr>
                                    </p:animEffect>
                                  </p:childTnLst>
                                </p:cTn>
                              </p:par>
                              <p:par>
                                <p:cTn id="32" presetID="41" presetClass="entr" presetSubtype="0" fill="hold" grpId="0" nodeType="withEffect">
                                  <p:stCondLst>
                                    <p:cond delay="780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3"/>
                                        </p:tgtEl>
                                        <p:attrNameLst>
                                          <p:attrName>ppt_y</p:attrName>
                                        </p:attrNameLst>
                                      </p:cBhvr>
                                      <p:tavLst>
                                        <p:tav tm="0">
                                          <p:val>
                                            <p:strVal val="#ppt_y"/>
                                          </p:val>
                                        </p:tav>
                                        <p:tav tm="100000">
                                          <p:val>
                                            <p:strVal val="#ppt_y"/>
                                          </p:val>
                                        </p:tav>
                                      </p:tavLst>
                                    </p:anim>
                                    <p:anim calcmode="lin" valueType="num">
                                      <p:cBhvr>
                                        <p:cTn id="36"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3"/>
                                        </p:tgtEl>
                                      </p:cBhvr>
                                    </p:animEffect>
                                  </p:childTnLst>
                                </p:cTn>
                              </p:par>
                              <p:par>
                                <p:cTn id="39" presetID="22" presetClass="entr" presetSubtype="8" fill="hold" nodeType="withEffect">
                                  <p:stCondLst>
                                    <p:cond delay="850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par>
                                <p:cTn id="42" presetID="42" presetClass="entr" presetSubtype="0" fill="hold" grpId="0" nodeType="withEffect">
                                  <p:stCondLst>
                                    <p:cond delay="900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6" grpId="0" bldLvl="0" animBg="1"/>
      <p:bldP spid="30" grpId="0"/>
      <p:bldP spid="32" grpId="0"/>
      <p:bldP spid="33"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622" y="261442"/>
            <a:ext cx="10514231" cy="1325870"/>
          </a:xfrm>
        </p:spPr>
        <p:txBody>
          <a:bodyPr/>
          <a:lstStyle/>
          <a:p>
            <a:pPr algn="ctr"/>
            <a:r>
              <a:rPr lang="zh-CN" altLang="en-US" sz="3600" b="1" dirty="0" smtClean="0">
                <a:solidFill>
                  <a:srgbClr val="0070C0"/>
                </a:solidFill>
                <a:latin typeface="新宋体" pitchFamily="49" charset="-122"/>
                <a:ea typeface="新宋体" pitchFamily="49" charset="-122"/>
              </a:rPr>
              <a:t>为什么要开展教师层面诊改？</a:t>
            </a:r>
            <a:endParaRPr lang="zh-CN" altLang="en-US" sz="3600" b="1" dirty="0">
              <a:solidFill>
                <a:srgbClr val="0070C0"/>
              </a:solidFill>
              <a:latin typeface="新宋体" pitchFamily="49" charset="-122"/>
              <a:ea typeface="新宋体" pitchFamily="49" charset="-122"/>
            </a:endParaRPr>
          </a:p>
        </p:txBody>
      </p:sp>
      <p:sp>
        <p:nvSpPr>
          <p:cNvPr id="4" name="文本框 52"/>
          <p:cNvSpPr txBox="1">
            <a:spLocks noGrp="1"/>
          </p:cNvSpPr>
          <p:nvPr>
            <p:ph idx="1"/>
          </p:nvPr>
        </p:nvSpPr>
        <p:spPr>
          <a:xfrm>
            <a:off x="1558702" y="1485578"/>
            <a:ext cx="9037004" cy="4251198"/>
          </a:xfrm>
          <a:prstGeom prst="rect">
            <a:avLst/>
          </a:prstGeom>
          <a:noFill/>
        </p:spPr>
        <p:txBody>
          <a:bodyPr vert="horz" wrap="square" lIns="100365" tIns="50182" rIns="100365" bIns="50182" rtlCol="0">
            <a:spAutoFit/>
          </a:bodyPr>
          <a:lstStyle/>
          <a:p>
            <a:pPr marL="0" indent="0">
              <a:lnSpc>
                <a:spcPct val="200000"/>
              </a:lnSpc>
              <a:buNone/>
            </a:pPr>
            <a:r>
              <a:rPr lang="zh-CN" altLang="en-US" sz="2400" b="1" dirty="0" smtClean="0">
                <a:solidFill>
                  <a:srgbClr val="FF0000"/>
                </a:solidFill>
                <a:latin typeface="微软雅黑" panose="020B0503020204020204" pitchFamily="34" charset="-122"/>
                <a:ea typeface="微软雅黑" panose="020B0503020204020204" pitchFamily="34" charset="-122"/>
              </a:rPr>
              <a:t>反思</a:t>
            </a:r>
            <a:r>
              <a:rPr lang="en-US" altLang="zh-CN" sz="2400" b="1" dirty="0" smtClean="0">
                <a:solidFill>
                  <a:srgbClr val="FF0000"/>
                </a:solidFill>
                <a:latin typeface="微软雅黑" panose="020B0503020204020204" pitchFamily="34" charset="-122"/>
                <a:ea typeface="微软雅黑" panose="020B0503020204020204" pitchFamily="34" charset="-122"/>
              </a:rPr>
              <a:t>:</a:t>
            </a:r>
          </a:p>
          <a:p>
            <a:pPr>
              <a:lnSpc>
                <a:spcPct val="150000"/>
              </a:lnSpc>
            </a:pPr>
            <a:r>
              <a:rPr lang="zh-CN" altLang="en-US" sz="2400" b="1" dirty="0" smtClean="0">
                <a:latin typeface="微软雅黑" panose="020B0503020204020204" pitchFamily="34" charset="-122"/>
                <a:ea typeface="微软雅黑" panose="020B0503020204020204" pitchFamily="34" charset="-122"/>
              </a:rPr>
              <a:t>我们的教师都能主动制定个人发展规划吗？</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sz="2400" b="1" dirty="0">
                <a:latin typeface="微软雅黑" panose="020B0503020204020204" pitchFamily="34" charset="-122"/>
                <a:ea typeface="微软雅黑" panose="020B0503020204020204" pitchFamily="34" charset="-122"/>
              </a:rPr>
              <a:t>我们的</a:t>
            </a:r>
            <a:r>
              <a:rPr lang="zh-CN" altLang="en-US" sz="2400" b="1" dirty="0" smtClean="0">
                <a:latin typeface="微软雅黑" panose="020B0503020204020204" pitchFamily="34" charset="-122"/>
                <a:ea typeface="微软雅黑" panose="020B0503020204020204" pitchFamily="34" charset="-122"/>
              </a:rPr>
              <a:t>教师都能定期制定计划并能按期做出总结和反思吗？</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sz="2400" b="1" dirty="0" smtClean="0">
                <a:latin typeface="微软雅黑" panose="020B0503020204020204" pitchFamily="34" charset="-122"/>
                <a:ea typeface="微软雅黑" panose="020B0503020204020204" pitchFamily="34" charset="-122"/>
              </a:rPr>
              <a:t>学校制定有师资队伍发展规划和标准吗？</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sz="2400" b="1" dirty="0" smtClean="0">
                <a:latin typeface="微软雅黑" panose="020B0503020204020204" pitchFamily="34" charset="-122"/>
                <a:ea typeface="微软雅黑" panose="020B0503020204020204" pitchFamily="34" charset="-122"/>
              </a:rPr>
              <a:t>学校在教师发展过程中有监测预警吗</a:t>
            </a:r>
            <a:r>
              <a:rPr lang="en-US" altLang="zh-CN" sz="2400" b="1" dirty="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sz="2400" b="1" dirty="0">
                <a:latin typeface="微软雅黑" panose="020B0503020204020204" pitchFamily="34" charset="-122"/>
                <a:ea typeface="微软雅黑" panose="020B0503020204020204" pitchFamily="34" charset="-122"/>
              </a:rPr>
              <a:t>学校为教师发展提供</a:t>
            </a:r>
            <a:r>
              <a:rPr lang="zh-CN" altLang="en-US" sz="2400" b="1" dirty="0" smtClean="0">
                <a:latin typeface="微软雅黑" panose="020B0503020204020204" pitchFamily="34" charset="-122"/>
                <a:ea typeface="微软雅黑" panose="020B0503020204020204" pitchFamily="34" charset="-122"/>
              </a:rPr>
              <a:t>了哪些支持服务？激励机制完备吗？</a:t>
            </a:r>
            <a:endParaRPr lang="en-US" altLang="zh-CN" sz="2400" b="1"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597227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2845459"/>
            <a:ext cx="3638077" cy="2256889"/>
          </a:xfrm>
          <a:prstGeom prst="rect">
            <a:avLst/>
          </a:prstGeom>
          <a:solidFill>
            <a:srgbClr val="28384C"/>
          </a:solidFill>
          <a:ln>
            <a:noFill/>
          </a:ln>
          <a:effectLst/>
        </p:spPr>
        <p:style>
          <a:lnRef idx="1">
            <a:schemeClr val="accent6"/>
          </a:lnRef>
          <a:fillRef idx="3">
            <a:schemeClr val="accent6"/>
          </a:fillRef>
          <a:effectRef idx="2">
            <a:schemeClr val="accent6"/>
          </a:effectRef>
          <a:fontRef idx="minor">
            <a:schemeClr val="lt1"/>
          </a:fontRef>
        </p:style>
        <p:txBody>
          <a:bodyPr lIns="91438" tIns="45719" rIns="91438" bIns="45719"/>
          <a:lstStyle/>
          <a:p>
            <a:pPr eaLnBrk="1" hangingPunct="1">
              <a:buFont typeface="Arial" charset="0"/>
              <a:buNone/>
              <a:defRPr/>
            </a:pPr>
            <a:endParaRPr lang="zh-CN" altLang="en-US"/>
          </a:p>
        </p:txBody>
      </p:sp>
      <p:sp>
        <p:nvSpPr>
          <p:cNvPr id="4" name="矩形 3"/>
          <p:cNvSpPr/>
          <p:nvPr/>
        </p:nvSpPr>
        <p:spPr>
          <a:xfrm>
            <a:off x="3820087" y="2845459"/>
            <a:ext cx="8370326" cy="2256889"/>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lIns="91438" tIns="45719" rIns="91438" bIns="45719" anchor="ctr"/>
          <a:lstStyle/>
          <a:p>
            <a:pPr algn="ctr" eaLnBrk="1" hangingPunct="1">
              <a:buFont typeface="Arial" charset="0"/>
              <a:buNone/>
              <a:defRPr/>
            </a:pPr>
            <a:endParaRPr lang="zh-CN" altLang="en-US"/>
          </a:p>
        </p:txBody>
      </p:sp>
      <p:grpSp>
        <p:nvGrpSpPr>
          <p:cNvPr id="27652" name="组合 4"/>
          <p:cNvGrpSpPr>
            <a:grpSpLocks/>
          </p:cNvGrpSpPr>
          <p:nvPr/>
        </p:nvGrpSpPr>
        <p:grpSpPr bwMode="auto">
          <a:xfrm flipH="1">
            <a:off x="8380909" y="1331693"/>
            <a:ext cx="3809504" cy="3770656"/>
            <a:chOff x="6047282" y="226705"/>
            <a:chExt cx="5110162" cy="5124450"/>
          </a:xfrm>
        </p:grpSpPr>
        <p:sp>
          <p:nvSpPr>
            <p:cNvPr id="27717" name="Freeform 5"/>
            <p:cNvSpPr>
              <a:spLocks noEditPoints="1"/>
            </p:cNvSpPr>
            <p:nvPr/>
          </p:nvSpPr>
          <p:spPr bwMode="auto">
            <a:xfrm>
              <a:off x="6429869" y="2422218"/>
              <a:ext cx="796925" cy="2833688"/>
            </a:xfrm>
            <a:custGeom>
              <a:avLst/>
              <a:gdLst>
                <a:gd name="T0" fmla="*/ 2147483646 w 502"/>
                <a:gd name="T1" fmla="*/ 2147483646 h 1785"/>
                <a:gd name="T2" fmla="*/ 2147483646 w 502"/>
                <a:gd name="T3" fmla="*/ 2147483646 h 1785"/>
                <a:gd name="T4" fmla="*/ 2147483646 w 502"/>
                <a:gd name="T5" fmla="*/ 0 h 1785"/>
                <a:gd name="T6" fmla="*/ 2147483646 w 502"/>
                <a:gd name="T7" fmla="*/ 2147483646 h 1785"/>
                <a:gd name="T8" fmla="*/ 2147483646 w 502"/>
                <a:gd name="T9" fmla="*/ 2147483646 h 1785"/>
                <a:gd name="T10" fmla="*/ 2147483646 w 502"/>
                <a:gd name="T11" fmla="*/ 2147483646 h 1785"/>
                <a:gd name="T12" fmla="*/ 2147483646 w 502"/>
                <a:gd name="T13" fmla="*/ 2147483646 h 1785"/>
                <a:gd name="T14" fmla="*/ 2147483646 w 502"/>
                <a:gd name="T15" fmla="*/ 2147483646 h 1785"/>
                <a:gd name="T16" fmla="*/ 2147483646 w 502"/>
                <a:gd name="T17" fmla="*/ 2147483646 h 1785"/>
                <a:gd name="T18" fmla="*/ 0 w 502"/>
                <a:gd name="T19" fmla="*/ 2147483646 h 1785"/>
                <a:gd name="T20" fmla="*/ 2147483646 w 502"/>
                <a:gd name="T21" fmla="*/ 2147483646 h 1785"/>
                <a:gd name="T22" fmla="*/ 2147483646 w 502"/>
                <a:gd name="T23" fmla="*/ 2147483646 h 1785"/>
                <a:gd name="T24" fmla="*/ 2147483646 w 502"/>
                <a:gd name="T25" fmla="*/ 2147483646 h 1785"/>
                <a:gd name="T26" fmla="*/ 2147483646 w 502"/>
                <a:gd name="T27" fmla="*/ 2147483646 h 1785"/>
                <a:gd name="T28" fmla="*/ 2147483646 w 502"/>
                <a:gd name="T29" fmla="*/ 2147483646 h 1785"/>
                <a:gd name="T30" fmla="*/ 2147483646 w 502"/>
                <a:gd name="T31" fmla="*/ 2147483646 h 1785"/>
                <a:gd name="T32" fmla="*/ 2147483646 w 502"/>
                <a:gd name="T33" fmla="*/ 2147483646 h 1785"/>
                <a:gd name="T34" fmla="*/ 0 w 502"/>
                <a:gd name="T35" fmla="*/ 2147483646 h 17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2"/>
                <a:gd name="T55" fmla="*/ 0 h 1785"/>
                <a:gd name="T56" fmla="*/ 502 w 502"/>
                <a:gd name="T57" fmla="*/ 1785 h 17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2" h="1785">
                  <a:moveTo>
                    <a:pt x="251" y="1239"/>
                  </a:moveTo>
                  <a:lnTo>
                    <a:pt x="502" y="29"/>
                  </a:lnTo>
                  <a:lnTo>
                    <a:pt x="365" y="0"/>
                  </a:lnTo>
                  <a:lnTo>
                    <a:pt x="251" y="550"/>
                  </a:lnTo>
                  <a:lnTo>
                    <a:pt x="251" y="810"/>
                  </a:lnTo>
                  <a:lnTo>
                    <a:pt x="417" y="12"/>
                  </a:lnTo>
                  <a:lnTo>
                    <a:pt x="450" y="19"/>
                  </a:lnTo>
                  <a:lnTo>
                    <a:pt x="251" y="976"/>
                  </a:lnTo>
                  <a:lnTo>
                    <a:pt x="251" y="1239"/>
                  </a:lnTo>
                  <a:close/>
                  <a:moveTo>
                    <a:pt x="0" y="1757"/>
                  </a:moveTo>
                  <a:lnTo>
                    <a:pt x="138" y="1785"/>
                  </a:lnTo>
                  <a:lnTo>
                    <a:pt x="251" y="1239"/>
                  </a:lnTo>
                  <a:lnTo>
                    <a:pt x="251" y="976"/>
                  </a:lnTo>
                  <a:lnTo>
                    <a:pt x="86" y="1776"/>
                  </a:lnTo>
                  <a:lnTo>
                    <a:pt x="53" y="1769"/>
                  </a:lnTo>
                  <a:lnTo>
                    <a:pt x="251" y="810"/>
                  </a:lnTo>
                  <a:lnTo>
                    <a:pt x="251" y="550"/>
                  </a:lnTo>
                  <a:lnTo>
                    <a:pt x="0" y="1757"/>
                  </a:lnTo>
                  <a:close/>
                </a:path>
              </a:pathLst>
            </a:custGeom>
            <a:solidFill>
              <a:srgbClr val="E9F2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18" name="Freeform 6"/>
            <p:cNvSpPr>
              <a:spLocks noEditPoints="1"/>
            </p:cNvSpPr>
            <p:nvPr/>
          </p:nvSpPr>
          <p:spPr bwMode="auto">
            <a:xfrm>
              <a:off x="7291882" y="945843"/>
              <a:ext cx="2916237" cy="1344613"/>
            </a:xfrm>
            <a:custGeom>
              <a:avLst/>
              <a:gdLst>
                <a:gd name="T0" fmla="*/ 2147483646 w 1837"/>
                <a:gd name="T1" fmla="*/ 2147483646 h 847"/>
                <a:gd name="T2" fmla="*/ 2147483646 w 1837"/>
                <a:gd name="T3" fmla="*/ 0 h 847"/>
                <a:gd name="T4" fmla="*/ 2147483646 w 1837"/>
                <a:gd name="T5" fmla="*/ 2147483646 h 847"/>
                <a:gd name="T6" fmla="*/ 2147483646 w 1837"/>
                <a:gd name="T7" fmla="*/ 2147483646 h 847"/>
                <a:gd name="T8" fmla="*/ 2147483646 w 1837"/>
                <a:gd name="T9" fmla="*/ 2147483646 h 847"/>
                <a:gd name="T10" fmla="*/ 2147483646 w 1837"/>
                <a:gd name="T11" fmla="*/ 2147483646 h 847"/>
                <a:gd name="T12" fmla="*/ 2147483646 w 1837"/>
                <a:gd name="T13" fmla="*/ 2147483646 h 847"/>
                <a:gd name="T14" fmla="*/ 2147483646 w 1837"/>
                <a:gd name="T15" fmla="*/ 2147483646 h 847"/>
                <a:gd name="T16" fmla="*/ 2147483646 w 1837"/>
                <a:gd name="T17" fmla="*/ 2147483646 h 847"/>
                <a:gd name="T18" fmla="*/ 2147483646 w 1837"/>
                <a:gd name="T19" fmla="*/ 2147483646 h 847"/>
                <a:gd name="T20" fmla="*/ 0 w 1837"/>
                <a:gd name="T21" fmla="*/ 2147483646 h 847"/>
                <a:gd name="T22" fmla="*/ 2147483646 w 1837"/>
                <a:gd name="T23" fmla="*/ 2147483646 h 847"/>
                <a:gd name="T24" fmla="*/ 2147483646 w 1837"/>
                <a:gd name="T25" fmla="*/ 2147483646 h 847"/>
                <a:gd name="T26" fmla="*/ 2147483646 w 1837"/>
                <a:gd name="T27" fmla="*/ 2147483646 h 847"/>
                <a:gd name="T28" fmla="*/ 2147483646 w 1837"/>
                <a:gd name="T29" fmla="*/ 2147483646 h 847"/>
                <a:gd name="T30" fmla="*/ 2147483646 w 1837"/>
                <a:gd name="T31" fmla="*/ 2147483646 h 847"/>
                <a:gd name="T32" fmla="*/ 2147483646 w 1837"/>
                <a:gd name="T33" fmla="*/ 2147483646 h 847"/>
                <a:gd name="T34" fmla="*/ 2147483646 w 1837"/>
                <a:gd name="T35" fmla="*/ 2147483646 h 8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37"/>
                <a:gd name="T55" fmla="*/ 0 h 847"/>
                <a:gd name="T56" fmla="*/ 1837 w 1837"/>
                <a:gd name="T57" fmla="*/ 847 h 8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37" h="847">
                  <a:moveTo>
                    <a:pt x="1837" y="130"/>
                  </a:moveTo>
                  <a:lnTo>
                    <a:pt x="1784" y="0"/>
                  </a:lnTo>
                  <a:lnTo>
                    <a:pt x="918" y="348"/>
                  </a:lnTo>
                  <a:lnTo>
                    <a:pt x="918" y="407"/>
                  </a:lnTo>
                  <a:lnTo>
                    <a:pt x="1803" y="49"/>
                  </a:lnTo>
                  <a:lnTo>
                    <a:pt x="1818" y="80"/>
                  </a:lnTo>
                  <a:lnTo>
                    <a:pt x="918" y="442"/>
                  </a:lnTo>
                  <a:lnTo>
                    <a:pt x="918" y="499"/>
                  </a:lnTo>
                  <a:lnTo>
                    <a:pt x="1837" y="130"/>
                  </a:lnTo>
                  <a:close/>
                  <a:moveTo>
                    <a:pt x="918" y="348"/>
                  </a:moveTo>
                  <a:lnTo>
                    <a:pt x="0" y="717"/>
                  </a:lnTo>
                  <a:lnTo>
                    <a:pt x="52" y="847"/>
                  </a:lnTo>
                  <a:lnTo>
                    <a:pt x="918" y="499"/>
                  </a:lnTo>
                  <a:lnTo>
                    <a:pt x="918" y="442"/>
                  </a:lnTo>
                  <a:lnTo>
                    <a:pt x="33" y="798"/>
                  </a:lnTo>
                  <a:lnTo>
                    <a:pt x="21" y="767"/>
                  </a:lnTo>
                  <a:lnTo>
                    <a:pt x="918" y="407"/>
                  </a:lnTo>
                  <a:lnTo>
                    <a:pt x="918" y="348"/>
                  </a:lnTo>
                  <a:close/>
                </a:path>
              </a:pathLst>
            </a:custGeom>
            <a:solidFill>
              <a:srgbClr val="E9F2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19" name="Oval 7"/>
            <p:cNvSpPr>
              <a:spLocks noChangeArrowheads="1"/>
            </p:cNvSpPr>
            <p:nvPr/>
          </p:nvSpPr>
          <p:spPr bwMode="auto">
            <a:xfrm>
              <a:off x="10293844" y="1193493"/>
              <a:ext cx="436562" cy="436563"/>
            </a:xfrm>
            <a:prstGeom prst="ellipse">
              <a:avLst/>
            </a:pr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20" name="Oval 8"/>
            <p:cNvSpPr>
              <a:spLocks noChangeArrowheads="1"/>
            </p:cNvSpPr>
            <p:nvPr/>
          </p:nvSpPr>
          <p:spPr bwMode="auto">
            <a:xfrm>
              <a:off x="9785844" y="250518"/>
              <a:ext cx="139700" cy="138113"/>
            </a:xfrm>
            <a:prstGeom prst="ellipse">
              <a:avLst/>
            </a:prstGeom>
            <a:solidFill>
              <a:srgbClr val="FFFDF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21" name="Freeform 9"/>
            <p:cNvSpPr>
              <a:spLocks/>
            </p:cNvSpPr>
            <p:nvPr/>
          </p:nvSpPr>
          <p:spPr bwMode="auto">
            <a:xfrm>
              <a:off x="9669957" y="226705"/>
              <a:ext cx="1487487" cy="1590675"/>
            </a:xfrm>
            <a:custGeom>
              <a:avLst/>
              <a:gdLst>
                <a:gd name="T0" fmla="*/ 2147483646 w 396"/>
                <a:gd name="T1" fmla="*/ 2147483646 h 423"/>
                <a:gd name="T2" fmla="*/ 2147483646 w 396"/>
                <a:gd name="T3" fmla="*/ 0 h 423"/>
                <a:gd name="T4" fmla="*/ 2147483646 w 396"/>
                <a:gd name="T5" fmla="*/ 2147483646 h 423"/>
                <a:gd name="T6" fmla="*/ 2147483646 w 396"/>
                <a:gd name="T7" fmla="*/ 2147483646 h 423"/>
                <a:gd name="T8" fmla="*/ 2147483646 w 396"/>
                <a:gd name="T9" fmla="*/ 2147483646 h 423"/>
                <a:gd name="T10" fmla="*/ 2147483646 w 396"/>
                <a:gd name="T11" fmla="*/ 2147483646 h 423"/>
                <a:gd name="T12" fmla="*/ 2147483646 w 396"/>
                <a:gd name="T13" fmla="*/ 2147483646 h 423"/>
                <a:gd name="T14" fmla="*/ 0 w 396"/>
                <a:gd name="T15" fmla="*/ 2147483646 h 423"/>
                <a:gd name="T16" fmla="*/ 2147483646 w 396"/>
                <a:gd name="T17" fmla="*/ 2147483646 h 4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6"/>
                <a:gd name="T28" fmla="*/ 0 h 423"/>
                <a:gd name="T29" fmla="*/ 396 w 396"/>
                <a:gd name="T30" fmla="*/ 423 h 4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6" h="423">
                  <a:moveTo>
                    <a:pt x="49" y="25"/>
                  </a:moveTo>
                  <a:cubicBezTo>
                    <a:pt x="68" y="14"/>
                    <a:pt x="87" y="5"/>
                    <a:pt x="108" y="0"/>
                  </a:cubicBezTo>
                  <a:cubicBezTo>
                    <a:pt x="184" y="94"/>
                    <a:pt x="184" y="94"/>
                    <a:pt x="184" y="94"/>
                  </a:cubicBezTo>
                  <a:cubicBezTo>
                    <a:pt x="261" y="91"/>
                    <a:pt x="345" y="138"/>
                    <a:pt x="396" y="220"/>
                  </a:cubicBezTo>
                  <a:cubicBezTo>
                    <a:pt x="340" y="248"/>
                    <a:pt x="283" y="280"/>
                    <a:pt x="224" y="315"/>
                  </a:cubicBezTo>
                  <a:cubicBezTo>
                    <a:pt x="166" y="350"/>
                    <a:pt x="111" y="386"/>
                    <a:pt x="60" y="423"/>
                  </a:cubicBezTo>
                  <a:cubicBezTo>
                    <a:pt x="12" y="339"/>
                    <a:pt x="9" y="243"/>
                    <a:pt x="48" y="177"/>
                  </a:cubicBezTo>
                  <a:cubicBezTo>
                    <a:pt x="0" y="65"/>
                    <a:pt x="0" y="65"/>
                    <a:pt x="0" y="65"/>
                  </a:cubicBezTo>
                  <a:cubicBezTo>
                    <a:pt x="14" y="49"/>
                    <a:pt x="31" y="36"/>
                    <a:pt x="49" y="25"/>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22" name="Freeform 10"/>
            <p:cNvSpPr>
              <a:spLocks/>
            </p:cNvSpPr>
            <p:nvPr/>
          </p:nvSpPr>
          <p:spPr bwMode="auto">
            <a:xfrm>
              <a:off x="6899769" y="2001530"/>
              <a:ext cx="511175" cy="514350"/>
            </a:xfrm>
            <a:custGeom>
              <a:avLst/>
              <a:gdLst>
                <a:gd name="T0" fmla="*/ 2147483646 w 136"/>
                <a:gd name="T1" fmla="*/ 2147483646 h 137"/>
                <a:gd name="T2" fmla="*/ 2147483646 w 136"/>
                <a:gd name="T3" fmla="*/ 2147483646 h 137"/>
                <a:gd name="T4" fmla="*/ 2147483646 w 136"/>
                <a:gd name="T5" fmla="*/ 2147483646 h 137"/>
                <a:gd name="T6" fmla="*/ 2147483646 w 136"/>
                <a:gd name="T7" fmla="*/ 2147483646 h 137"/>
                <a:gd name="T8" fmla="*/ 2147483646 w 136"/>
                <a:gd name="T9" fmla="*/ 2147483646 h 137"/>
                <a:gd name="T10" fmla="*/ 0 60000 65536"/>
                <a:gd name="T11" fmla="*/ 0 60000 65536"/>
                <a:gd name="T12" fmla="*/ 0 60000 65536"/>
                <a:gd name="T13" fmla="*/ 0 60000 65536"/>
                <a:gd name="T14" fmla="*/ 0 60000 65536"/>
                <a:gd name="T15" fmla="*/ 0 w 136"/>
                <a:gd name="T16" fmla="*/ 0 h 137"/>
                <a:gd name="T17" fmla="*/ 136 w 136"/>
                <a:gd name="T18" fmla="*/ 137 h 137"/>
              </a:gdLst>
              <a:ahLst/>
              <a:cxnLst>
                <a:cxn ang="T10">
                  <a:pos x="T0" y="T1"/>
                </a:cxn>
                <a:cxn ang="T11">
                  <a:pos x="T2" y="T3"/>
                </a:cxn>
                <a:cxn ang="T12">
                  <a:pos x="T4" y="T5"/>
                </a:cxn>
                <a:cxn ang="T13">
                  <a:pos x="T6" y="T7"/>
                </a:cxn>
                <a:cxn ang="T14">
                  <a:pos x="T8" y="T9"/>
                </a:cxn>
              </a:cxnLst>
              <a:rect l="T15" t="T16" r="T17" b="T18"/>
              <a:pathLst>
                <a:path w="136" h="137">
                  <a:moveTo>
                    <a:pt x="24" y="25"/>
                  </a:moveTo>
                  <a:cubicBezTo>
                    <a:pt x="48" y="0"/>
                    <a:pt x="87" y="0"/>
                    <a:pt x="111" y="24"/>
                  </a:cubicBezTo>
                  <a:cubicBezTo>
                    <a:pt x="136" y="48"/>
                    <a:pt x="136" y="87"/>
                    <a:pt x="112" y="112"/>
                  </a:cubicBezTo>
                  <a:cubicBezTo>
                    <a:pt x="88" y="136"/>
                    <a:pt x="49" y="137"/>
                    <a:pt x="25" y="113"/>
                  </a:cubicBezTo>
                  <a:cubicBezTo>
                    <a:pt x="0" y="89"/>
                    <a:pt x="0" y="49"/>
                    <a:pt x="24" y="25"/>
                  </a:cubicBezTo>
                  <a:close/>
                </a:path>
              </a:pathLst>
            </a:cu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23" name="Freeform 11"/>
            <p:cNvSpPr>
              <a:spLocks/>
            </p:cNvSpPr>
            <p:nvPr/>
          </p:nvSpPr>
          <p:spPr bwMode="auto">
            <a:xfrm>
              <a:off x="9816007" y="520393"/>
              <a:ext cx="546100" cy="373063"/>
            </a:xfrm>
            <a:custGeom>
              <a:avLst/>
              <a:gdLst>
                <a:gd name="T0" fmla="*/ 0 w 145"/>
                <a:gd name="T1" fmla="*/ 2147483646 h 99"/>
                <a:gd name="T2" fmla="*/ 2147483646 w 145"/>
                <a:gd name="T3" fmla="*/ 0 h 99"/>
                <a:gd name="T4" fmla="*/ 2147483646 w 145"/>
                <a:gd name="T5" fmla="*/ 2147483646 h 99"/>
                <a:gd name="T6" fmla="*/ 2147483646 w 145"/>
                <a:gd name="T7" fmla="*/ 2147483646 h 99"/>
                <a:gd name="T8" fmla="*/ 0 w 145"/>
                <a:gd name="T9" fmla="*/ 2147483646 h 99"/>
                <a:gd name="T10" fmla="*/ 0 60000 65536"/>
                <a:gd name="T11" fmla="*/ 0 60000 65536"/>
                <a:gd name="T12" fmla="*/ 0 60000 65536"/>
                <a:gd name="T13" fmla="*/ 0 60000 65536"/>
                <a:gd name="T14" fmla="*/ 0 60000 65536"/>
                <a:gd name="T15" fmla="*/ 0 w 145"/>
                <a:gd name="T16" fmla="*/ 0 h 99"/>
                <a:gd name="T17" fmla="*/ 145 w 145"/>
                <a:gd name="T18" fmla="*/ 99 h 99"/>
              </a:gdLst>
              <a:ahLst/>
              <a:cxnLst>
                <a:cxn ang="T10">
                  <a:pos x="T0" y="T1"/>
                </a:cxn>
                <a:cxn ang="T11">
                  <a:pos x="T2" y="T3"/>
                </a:cxn>
                <a:cxn ang="T12">
                  <a:pos x="T4" y="T5"/>
                </a:cxn>
                <a:cxn ang="T13">
                  <a:pos x="T6" y="T7"/>
                </a:cxn>
                <a:cxn ang="T14">
                  <a:pos x="T8" y="T9"/>
                </a:cxn>
              </a:cxnLst>
              <a:rect l="T15" t="T16" r="T17" b="T18"/>
              <a:pathLst>
                <a:path w="145" h="99">
                  <a:moveTo>
                    <a:pt x="0" y="79"/>
                  </a:moveTo>
                  <a:cubicBezTo>
                    <a:pt x="25" y="43"/>
                    <a:pt x="88" y="7"/>
                    <a:pt x="133" y="0"/>
                  </a:cubicBezTo>
                  <a:cubicBezTo>
                    <a:pt x="145" y="16"/>
                    <a:pt x="145" y="16"/>
                    <a:pt x="145" y="16"/>
                  </a:cubicBezTo>
                  <a:cubicBezTo>
                    <a:pt x="103" y="18"/>
                    <a:pt x="26" y="62"/>
                    <a:pt x="9" y="99"/>
                  </a:cubicBezTo>
                  <a:lnTo>
                    <a:pt x="0" y="79"/>
                  </a:lnTo>
                  <a:close/>
                </a:path>
              </a:pathLst>
            </a:custGeom>
            <a:solidFill>
              <a:srgbClr val="FFFD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24" name="Oval 12"/>
            <p:cNvSpPr>
              <a:spLocks noChangeArrowheads="1"/>
            </p:cNvSpPr>
            <p:nvPr/>
          </p:nvSpPr>
          <p:spPr bwMode="auto">
            <a:xfrm>
              <a:off x="6982319" y="2084080"/>
              <a:ext cx="346075" cy="346075"/>
            </a:xfrm>
            <a:prstGeom prst="ellipse">
              <a:avLst/>
            </a:prstGeom>
            <a:solidFill>
              <a:srgbClr val="A1BA8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25" name="Freeform 13"/>
            <p:cNvSpPr>
              <a:spLocks/>
            </p:cNvSpPr>
            <p:nvPr/>
          </p:nvSpPr>
          <p:spPr bwMode="auto">
            <a:xfrm>
              <a:off x="6047282" y="4798705"/>
              <a:ext cx="1108075" cy="552450"/>
            </a:xfrm>
            <a:custGeom>
              <a:avLst/>
              <a:gdLst>
                <a:gd name="T0" fmla="*/ 2147483646 w 295"/>
                <a:gd name="T1" fmla="*/ 0 h 147"/>
                <a:gd name="T2" fmla="*/ 2147483646 w 295"/>
                <a:gd name="T3" fmla="*/ 2147483646 h 147"/>
                <a:gd name="T4" fmla="*/ 2147483646 w 295"/>
                <a:gd name="T5" fmla="*/ 2147483646 h 147"/>
                <a:gd name="T6" fmla="*/ 0 w 295"/>
                <a:gd name="T7" fmla="*/ 2147483646 h 147"/>
                <a:gd name="T8" fmla="*/ 0 w 295"/>
                <a:gd name="T9" fmla="*/ 2147483646 h 147"/>
                <a:gd name="T10" fmla="*/ 2147483646 w 295"/>
                <a:gd name="T11" fmla="*/ 0 h 147"/>
                <a:gd name="T12" fmla="*/ 0 60000 65536"/>
                <a:gd name="T13" fmla="*/ 0 60000 65536"/>
                <a:gd name="T14" fmla="*/ 0 60000 65536"/>
                <a:gd name="T15" fmla="*/ 0 60000 65536"/>
                <a:gd name="T16" fmla="*/ 0 60000 65536"/>
                <a:gd name="T17" fmla="*/ 0 60000 65536"/>
                <a:gd name="T18" fmla="*/ 0 w 295"/>
                <a:gd name="T19" fmla="*/ 0 h 147"/>
                <a:gd name="T20" fmla="*/ 295 w 2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295" h="147">
                  <a:moveTo>
                    <a:pt x="148" y="0"/>
                  </a:moveTo>
                  <a:cubicBezTo>
                    <a:pt x="229" y="0"/>
                    <a:pt x="295" y="66"/>
                    <a:pt x="295" y="147"/>
                  </a:cubicBezTo>
                  <a:cubicBezTo>
                    <a:pt x="295" y="147"/>
                    <a:pt x="295" y="147"/>
                    <a:pt x="295" y="147"/>
                  </a:cubicBezTo>
                  <a:cubicBezTo>
                    <a:pt x="0" y="147"/>
                    <a:pt x="0" y="147"/>
                    <a:pt x="0" y="147"/>
                  </a:cubicBezTo>
                  <a:cubicBezTo>
                    <a:pt x="0" y="147"/>
                    <a:pt x="0" y="147"/>
                    <a:pt x="0" y="147"/>
                  </a:cubicBezTo>
                  <a:cubicBezTo>
                    <a:pt x="0" y="66"/>
                    <a:pt x="66" y="0"/>
                    <a:pt x="148" y="0"/>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7653" name="组合 5"/>
          <p:cNvGrpSpPr>
            <a:grpSpLocks/>
          </p:cNvGrpSpPr>
          <p:nvPr/>
        </p:nvGrpSpPr>
        <p:grpSpPr bwMode="auto">
          <a:xfrm>
            <a:off x="8945986" y="3639393"/>
            <a:ext cx="2234909" cy="1462955"/>
            <a:chOff x="449263" y="-463550"/>
            <a:chExt cx="4000500" cy="2379663"/>
          </a:xfrm>
        </p:grpSpPr>
        <p:sp>
          <p:nvSpPr>
            <p:cNvPr id="27661" name="Rectangle 7"/>
            <p:cNvSpPr>
              <a:spLocks noChangeArrowheads="1"/>
            </p:cNvSpPr>
            <p:nvPr/>
          </p:nvSpPr>
          <p:spPr bwMode="auto">
            <a:xfrm>
              <a:off x="449263" y="1655763"/>
              <a:ext cx="4000500" cy="252413"/>
            </a:xfrm>
            <a:prstGeom prst="rect">
              <a:avLst/>
            </a:prstGeom>
            <a:solidFill>
              <a:srgbClr val="4359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62" name="Freeform 8"/>
            <p:cNvSpPr>
              <a:spLocks/>
            </p:cNvSpPr>
            <p:nvPr/>
          </p:nvSpPr>
          <p:spPr bwMode="auto">
            <a:xfrm>
              <a:off x="1633538" y="7938"/>
              <a:ext cx="555625" cy="1647825"/>
            </a:xfrm>
            <a:custGeom>
              <a:avLst/>
              <a:gdLst>
                <a:gd name="T0" fmla="*/ 2147483646 w 350"/>
                <a:gd name="T1" fmla="*/ 2147483646 h 1038"/>
                <a:gd name="T2" fmla="*/ 2147483646 w 350"/>
                <a:gd name="T3" fmla="*/ 2147483646 h 1038"/>
                <a:gd name="T4" fmla="*/ 2147483646 w 350"/>
                <a:gd name="T5" fmla="*/ 0 h 1038"/>
                <a:gd name="T6" fmla="*/ 0 w 350"/>
                <a:gd name="T7" fmla="*/ 2147483646 h 1038"/>
                <a:gd name="T8" fmla="*/ 2147483646 w 350"/>
                <a:gd name="T9" fmla="*/ 2147483646 h 1038"/>
                <a:gd name="T10" fmla="*/ 0 60000 65536"/>
                <a:gd name="T11" fmla="*/ 0 60000 65536"/>
                <a:gd name="T12" fmla="*/ 0 60000 65536"/>
                <a:gd name="T13" fmla="*/ 0 60000 65536"/>
                <a:gd name="T14" fmla="*/ 0 60000 65536"/>
                <a:gd name="T15" fmla="*/ 0 w 350"/>
                <a:gd name="T16" fmla="*/ 0 h 1038"/>
                <a:gd name="T17" fmla="*/ 350 w 350"/>
                <a:gd name="T18" fmla="*/ 1038 h 1038"/>
              </a:gdLst>
              <a:ahLst/>
              <a:cxnLst>
                <a:cxn ang="T10">
                  <a:pos x="T0" y="T1"/>
                </a:cxn>
                <a:cxn ang="T11">
                  <a:pos x="T2" y="T3"/>
                </a:cxn>
                <a:cxn ang="T12">
                  <a:pos x="T4" y="T5"/>
                </a:cxn>
                <a:cxn ang="T13">
                  <a:pos x="T6" y="T7"/>
                </a:cxn>
                <a:cxn ang="T14">
                  <a:pos x="T8" y="T9"/>
                </a:cxn>
              </a:cxnLst>
              <a:rect l="T15" t="T16" r="T17" b="T18"/>
              <a:pathLst>
                <a:path w="350" h="1038">
                  <a:moveTo>
                    <a:pt x="116" y="1038"/>
                  </a:moveTo>
                  <a:lnTo>
                    <a:pt x="350" y="1012"/>
                  </a:lnTo>
                  <a:lnTo>
                    <a:pt x="234" y="0"/>
                  </a:lnTo>
                  <a:lnTo>
                    <a:pt x="0" y="26"/>
                  </a:lnTo>
                  <a:lnTo>
                    <a:pt x="116" y="1038"/>
                  </a:lnTo>
                  <a:close/>
                </a:path>
              </a:pathLst>
            </a:custGeom>
            <a:solidFill>
              <a:srgbClr val="4A5B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3" name="Freeform 9"/>
            <p:cNvSpPr>
              <a:spLocks/>
            </p:cNvSpPr>
            <p:nvPr/>
          </p:nvSpPr>
          <p:spPr bwMode="auto">
            <a:xfrm>
              <a:off x="1724025" y="147638"/>
              <a:ext cx="258762" cy="334963"/>
            </a:xfrm>
            <a:custGeom>
              <a:avLst/>
              <a:gdLst>
                <a:gd name="T0" fmla="*/ 2147483646 w 163"/>
                <a:gd name="T1" fmla="*/ 2147483646 h 211"/>
                <a:gd name="T2" fmla="*/ 2147483646 w 163"/>
                <a:gd name="T3" fmla="*/ 2147483646 h 211"/>
                <a:gd name="T4" fmla="*/ 2147483646 w 163"/>
                <a:gd name="T5" fmla="*/ 0 h 211"/>
                <a:gd name="T6" fmla="*/ 0 w 163"/>
                <a:gd name="T7" fmla="*/ 2147483646 h 211"/>
                <a:gd name="T8" fmla="*/ 2147483646 w 163"/>
                <a:gd name="T9" fmla="*/ 2147483646 h 211"/>
                <a:gd name="T10" fmla="*/ 0 60000 65536"/>
                <a:gd name="T11" fmla="*/ 0 60000 65536"/>
                <a:gd name="T12" fmla="*/ 0 60000 65536"/>
                <a:gd name="T13" fmla="*/ 0 60000 65536"/>
                <a:gd name="T14" fmla="*/ 0 60000 65536"/>
                <a:gd name="T15" fmla="*/ 0 w 163"/>
                <a:gd name="T16" fmla="*/ 0 h 211"/>
                <a:gd name="T17" fmla="*/ 163 w 163"/>
                <a:gd name="T18" fmla="*/ 211 h 211"/>
              </a:gdLst>
              <a:ahLst/>
              <a:cxnLst>
                <a:cxn ang="T10">
                  <a:pos x="T0" y="T1"/>
                </a:cxn>
                <a:cxn ang="T11">
                  <a:pos x="T2" y="T3"/>
                </a:cxn>
                <a:cxn ang="T12">
                  <a:pos x="T4" y="T5"/>
                </a:cxn>
                <a:cxn ang="T13">
                  <a:pos x="T6" y="T7"/>
                </a:cxn>
                <a:cxn ang="T14">
                  <a:pos x="T8" y="T9"/>
                </a:cxn>
              </a:cxnLst>
              <a:rect l="T15" t="T16" r="T17" b="T18"/>
              <a:pathLst>
                <a:path w="163" h="211">
                  <a:moveTo>
                    <a:pt x="21" y="211"/>
                  </a:moveTo>
                  <a:lnTo>
                    <a:pt x="163" y="194"/>
                  </a:lnTo>
                  <a:lnTo>
                    <a:pt x="142" y="0"/>
                  </a:lnTo>
                  <a:lnTo>
                    <a:pt x="0" y="16"/>
                  </a:lnTo>
                  <a:lnTo>
                    <a:pt x="21" y="211"/>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4" name="Freeform 10"/>
            <p:cNvSpPr>
              <a:spLocks/>
            </p:cNvSpPr>
            <p:nvPr/>
          </p:nvSpPr>
          <p:spPr bwMode="auto">
            <a:xfrm>
              <a:off x="1768475" y="568325"/>
              <a:ext cx="195262" cy="979488"/>
            </a:xfrm>
            <a:custGeom>
              <a:avLst/>
              <a:gdLst>
                <a:gd name="T0" fmla="*/ 0 w 123"/>
                <a:gd name="T1" fmla="*/ 2147483646 h 617"/>
                <a:gd name="T2" fmla="*/ 2147483646 w 123"/>
                <a:gd name="T3" fmla="*/ 0 h 617"/>
                <a:gd name="T4" fmla="*/ 2147483646 w 123"/>
                <a:gd name="T5" fmla="*/ 2147483646 h 617"/>
                <a:gd name="T6" fmla="*/ 2147483646 w 123"/>
                <a:gd name="T7" fmla="*/ 2147483646 h 617"/>
                <a:gd name="T8" fmla="*/ 0 w 123"/>
                <a:gd name="T9" fmla="*/ 2147483646 h 617"/>
                <a:gd name="T10" fmla="*/ 0 60000 65536"/>
                <a:gd name="T11" fmla="*/ 0 60000 65536"/>
                <a:gd name="T12" fmla="*/ 0 60000 65536"/>
                <a:gd name="T13" fmla="*/ 0 60000 65536"/>
                <a:gd name="T14" fmla="*/ 0 60000 65536"/>
                <a:gd name="T15" fmla="*/ 0 w 123"/>
                <a:gd name="T16" fmla="*/ 0 h 617"/>
                <a:gd name="T17" fmla="*/ 123 w 123"/>
                <a:gd name="T18" fmla="*/ 617 h 617"/>
              </a:gdLst>
              <a:ahLst/>
              <a:cxnLst>
                <a:cxn ang="T10">
                  <a:pos x="T0" y="T1"/>
                </a:cxn>
                <a:cxn ang="T11">
                  <a:pos x="T2" y="T3"/>
                </a:cxn>
                <a:cxn ang="T12">
                  <a:pos x="T4" y="T5"/>
                </a:cxn>
                <a:cxn ang="T13">
                  <a:pos x="T6" y="T7"/>
                </a:cxn>
                <a:cxn ang="T14">
                  <a:pos x="T8" y="T9"/>
                </a:cxn>
              </a:cxnLst>
              <a:rect l="T15" t="T16" r="T17" b="T18"/>
              <a:pathLst>
                <a:path w="123" h="617">
                  <a:moveTo>
                    <a:pt x="0" y="5"/>
                  </a:moveTo>
                  <a:lnTo>
                    <a:pt x="55" y="0"/>
                  </a:lnTo>
                  <a:lnTo>
                    <a:pt x="123" y="610"/>
                  </a:lnTo>
                  <a:lnTo>
                    <a:pt x="69" y="617"/>
                  </a:lnTo>
                  <a:lnTo>
                    <a:pt x="0" y="5"/>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5" name="Freeform 11"/>
            <p:cNvSpPr>
              <a:spLocks/>
            </p:cNvSpPr>
            <p:nvPr/>
          </p:nvSpPr>
          <p:spPr bwMode="auto">
            <a:xfrm>
              <a:off x="1908175" y="549275"/>
              <a:ext cx="198437" cy="979488"/>
            </a:xfrm>
            <a:custGeom>
              <a:avLst/>
              <a:gdLst>
                <a:gd name="T0" fmla="*/ 0 w 125"/>
                <a:gd name="T1" fmla="*/ 2147483646 h 617"/>
                <a:gd name="T2" fmla="*/ 2147483646 w 125"/>
                <a:gd name="T3" fmla="*/ 0 h 617"/>
                <a:gd name="T4" fmla="*/ 2147483646 w 125"/>
                <a:gd name="T5" fmla="*/ 2147483646 h 617"/>
                <a:gd name="T6" fmla="*/ 2147483646 w 125"/>
                <a:gd name="T7" fmla="*/ 2147483646 h 617"/>
                <a:gd name="T8" fmla="*/ 0 w 125"/>
                <a:gd name="T9" fmla="*/ 2147483646 h 617"/>
                <a:gd name="T10" fmla="*/ 0 60000 65536"/>
                <a:gd name="T11" fmla="*/ 0 60000 65536"/>
                <a:gd name="T12" fmla="*/ 0 60000 65536"/>
                <a:gd name="T13" fmla="*/ 0 60000 65536"/>
                <a:gd name="T14" fmla="*/ 0 60000 65536"/>
                <a:gd name="T15" fmla="*/ 0 w 125"/>
                <a:gd name="T16" fmla="*/ 0 h 617"/>
                <a:gd name="T17" fmla="*/ 125 w 125"/>
                <a:gd name="T18" fmla="*/ 617 h 617"/>
              </a:gdLst>
              <a:ahLst/>
              <a:cxnLst>
                <a:cxn ang="T10">
                  <a:pos x="T0" y="T1"/>
                </a:cxn>
                <a:cxn ang="T11">
                  <a:pos x="T2" y="T3"/>
                </a:cxn>
                <a:cxn ang="T12">
                  <a:pos x="T4" y="T5"/>
                </a:cxn>
                <a:cxn ang="T13">
                  <a:pos x="T6" y="T7"/>
                </a:cxn>
                <a:cxn ang="T14">
                  <a:pos x="T8" y="T9"/>
                </a:cxn>
              </a:cxnLst>
              <a:rect l="T15" t="T16" r="T17" b="T18"/>
              <a:pathLst>
                <a:path w="125" h="617">
                  <a:moveTo>
                    <a:pt x="0" y="7"/>
                  </a:moveTo>
                  <a:lnTo>
                    <a:pt x="54" y="0"/>
                  </a:lnTo>
                  <a:lnTo>
                    <a:pt x="125" y="612"/>
                  </a:lnTo>
                  <a:lnTo>
                    <a:pt x="69" y="617"/>
                  </a:lnTo>
                  <a:lnTo>
                    <a:pt x="0" y="7"/>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6" name="Freeform 12"/>
            <p:cNvSpPr>
              <a:spLocks/>
            </p:cNvSpPr>
            <p:nvPr/>
          </p:nvSpPr>
          <p:spPr bwMode="auto">
            <a:xfrm>
              <a:off x="2039938" y="263525"/>
              <a:ext cx="439737" cy="1392238"/>
            </a:xfrm>
            <a:custGeom>
              <a:avLst/>
              <a:gdLst>
                <a:gd name="T0" fmla="*/ 2147483646 w 277"/>
                <a:gd name="T1" fmla="*/ 2147483646 h 877"/>
                <a:gd name="T2" fmla="*/ 2147483646 w 277"/>
                <a:gd name="T3" fmla="*/ 2147483646 h 877"/>
                <a:gd name="T4" fmla="*/ 2147483646 w 277"/>
                <a:gd name="T5" fmla="*/ 0 h 877"/>
                <a:gd name="T6" fmla="*/ 0 w 277"/>
                <a:gd name="T7" fmla="*/ 2147483646 h 877"/>
                <a:gd name="T8" fmla="*/ 2147483646 w 277"/>
                <a:gd name="T9" fmla="*/ 2147483646 h 877"/>
                <a:gd name="T10" fmla="*/ 0 60000 65536"/>
                <a:gd name="T11" fmla="*/ 0 60000 65536"/>
                <a:gd name="T12" fmla="*/ 0 60000 65536"/>
                <a:gd name="T13" fmla="*/ 0 60000 65536"/>
                <a:gd name="T14" fmla="*/ 0 60000 65536"/>
                <a:gd name="T15" fmla="*/ 0 w 277"/>
                <a:gd name="T16" fmla="*/ 0 h 877"/>
                <a:gd name="T17" fmla="*/ 277 w 277"/>
                <a:gd name="T18" fmla="*/ 877 h 877"/>
              </a:gdLst>
              <a:ahLst/>
              <a:cxnLst>
                <a:cxn ang="T10">
                  <a:pos x="T0" y="T1"/>
                </a:cxn>
                <a:cxn ang="T11">
                  <a:pos x="T2" y="T3"/>
                </a:cxn>
                <a:cxn ang="T12">
                  <a:pos x="T4" y="T5"/>
                </a:cxn>
                <a:cxn ang="T13">
                  <a:pos x="T6" y="T7"/>
                </a:cxn>
                <a:cxn ang="T14">
                  <a:pos x="T8" y="T9"/>
                </a:cxn>
              </a:cxnLst>
              <a:rect l="T15" t="T16" r="T17" b="T18"/>
              <a:pathLst>
                <a:path w="277" h="877">
                  <a:moveTo>
                    <a:pt x="97" y="877"/>
                  </a:moveTo>
                  <a:lnTo>
                    <a:pt x="277" y="856"/>
                  </a:lnTo>
                  <a:lnTo>
                    <a:pt x="180" y="0"/>
                  </a:lnTo>
                  <a:lnTo>
                    <a:pt x="0" y="21"/>
                  </a:lnTo>
                  <a:lnTo>
                    <a:pt x="97" y="877"/>
                  </a:lnTo>
                  <a:close/>
                </a:path>
              </a:pathLst>
            </a:custGeom>
            <a:solidFill>
              <a:srgbClr val="F8D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7" name="Freeform 13"/>
            <p:cNvSpPr>
              <a:spLocks/>
            </p:cNvSpPr>
            <p:nvPr/>
          </p:nvSpPr>
          <p:spPr bwMode="auto">
            <a:xfrm>
              <a:off x="2141538" y="422275"/>
              <a:ext cx="165100" cy="466725"/>
            </a:xfrm>
            <a:custGeom>
              <a:avLst/>
              <a:gdLst>
                <a:gd name="T0" fmla="*/ 2147483646 w 104"/>
                <a:gd name="T1" fmla="*/ 2147483646 h 294"/>
                <a:gd name="T2" fmla="*/ 2147483646 w 104"/>
                <a:gd name="T3" fmla="*/ 2147483646 h 294"/>
                <a:gd name="T4" fmla="*/ 2147483646 w 104"/>
                <a:gd name="T5" fmla="*/ 0 h 294"/>
                <a:gd name="T6" fmla="*/ 0 w 104"/>
                <a:gd name="T7" fmla="*/ 2147483646 h 294"/>
                <a:gd name="T8" fmla="*/ 2147483646 w 104"/>
                <a:gd name="T9" fmla="*/ 2147483646 h 294"/>
                <a:gd name="T10" fmla="*/ 0 60000 65536"/>
                <a:gd name="T11" fmla="*/ 0 60000 65536"/>
                <a:gd name="T12" fmla="*/ 0 60000 65536"/>
                <a:gd name="T13" fmla="*/ 0 60000 65536"/>
                <a:gd name="T14" fmla="*/ 0 60000 65536"/>
                <a:gd name="T15" fmla="*/ 0 w 104"/>
                <a:gd name="T16" fmla="*/ 0 h 294"/>
                <a:gd name="T17" fmla="*/ 104 w 104"/>
                <a:gd name="T18" fmla="*/ 294 h 294"/>
              </a:gdLst>
              <a:ahLst/>
              <a:cxnLst>
                <a:cxn ang="T10">
                  <a:pos x="T0" y="T1"/>
                </a:cxn>
                <a:cxn ang="T11">
                  <a:pos x="T2" y="T3"/>
                </a:cxn>
                <a:cxn ang="T12">
                  <a:pos x="T4" y="T5"/>
                </a:cxn>
                <a:cxn ang="T13">
                  <a:pos x="T6" y="T7"/>
                </a:cxn>
                <a:cxn ang="T14">
                  <a:pos x="T8" y="T9"/>
                </a:cxn>
              </a:cxnLst>
              <a:rect l="T15" t="T16" r="T17" b="T18"/>
              <a:pathLst>
                <a:path w="104" h="294">
                  <a:moveTo>
                    <a:pt x="33" y="294"/>
                  </a:moveTo>
                  <a:lnTo>
                    <a:pt x="104" y="284"/>
                  </a:lnTo>
                  <a:lnTo>
                    <a:pt x="73" y="0"/>
                  </a:lnTo>
                  <a:lnTo>
                    <a:pt x="0" y="9"/>
                  </a:lnTo>
                  <a:lnTo>
                    <a:pt x="33" y="294"/>
                  </a:lnTo>
                  <a:close/>
                </a:path>
              </a:pathLst>
            </a:cu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68" name="Rectangle 14"/>
            <p:cNvSpPr>
              <a:spLocks noChangeArrowheads="1"/>
            </p:cNvSpPr>
            <p:nvPr/>
          </p:nvSpPr>
          <p:spPr bwMode="auto">
            <a:xfrm>
              <a:off x="704850" y="-82550"/>
              <a:ext cx="447675" cy="1738313"/>
            </a:xfrm>
            <a:prstGeom prst="rect">
              <a:avLst/>
            </a:prstGeom>
            <a:solidFill>
              <a:srgbClr val="DF50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69" name="Freeform 15"/>
            <p:cNvSpPr>
              <a:spLocks/>
            </p:cNvSpPr>
            <p:nvPr/>
          </p:nvSpPr>
          <p:spPr bwMode="auto">
            <a:xfrm>
              <a:off x="787400" y="13255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0" name="Freeform 16"/>
            <p:cNvSpPr>
              <a:spLocks/>
            </p:cNvSpPr>
            <p:nvPr/>
          </p:nvSpPr>
          <p:spPr bwMode="auto">
            <a:xfrm>
              <a:off x="787400" y="1212850"/>
              <a:ext cx="282575" cy="179388"/>
            </a:xfrm>
            <a:custGeom>
              <a:avLst/>
              <a:gdLst>
                <a:gd name="T0" fmla="*/ 0 w 178"/>
                <a:gd name="T1" fmla="*/ 2147483646 h 113"/>
                <a:gd name="T2" fmla="*/ 2147483646 w 178"/>
                <a:gd name="T3" fmla="*/ 2147483646 h 113"/>
                <a:gd name="T4" fmla="*/ 2147483646 w 178"/>
                <a:gd name="T5" fmla="*/ 2147483646 h 113"/>
                <a:gd name="T6" fmla="*/ 0 w 178"/>
                <a:gd name="T7" fmla="*/ 0 h 113"/>
                <a:gd name="T8" fmla="*/ 0 w 178"/>
                <a:gd name="T9" fmla="*/ 2147483646 h 113"/>
                <a:gd name="T10" fmla="*/ 0 60000 65536"/>
                <a:gd name="T11" fmla="*/ 0 60000 65536"/>
                <a:gd name="T12" fmla="*/ 0 60000 65536"/>
                <a:gd name="T13" fmla="*/ 0 60000 65536"/>
                <a:gd name="T14" fmla="*/ 0 60000 65536"/>
                <a:gd name="T15" fmla="*/ 0 w 178"/>
                <a:gd name="T16" fmla="*/ 0 h 113"/>
                <a:gd name="T17" fmla="*/ 178 w 178"/>
                <a:gd name="T18" fmla="*/ 113 h 113"/>
              </a:gdLst>
              <a:ahLst/>
              <a:cxnLst>
                <a:cxn ang="T10">
                  <a:pos x="T0" y="T1"/>
                </a:cxn>
                <a:cxn ang="T11">
                  <a:pos x="T2" y="T3"/>
                </a:cxn>
                <a:cxn ang="T12">
                  <a:pos x="T4" y="T5"/>
                </a:cxn>
                <a:cxn ang="T13">
                  <a:pos x="T6" y="T7"/>
                </a:cxn>
                <a:cxn ang="T14">
                  <a:pos x="T8" y="T9"/>
                </a:cxn>
              </a:cxnLst>
              <a:rect l="T15" t="T16" r="T17" b="T18"/>
              <a:pathLst>
                <a:path w="178" h="113">
                  <a:moveTo>
                    <a:pt x="0" y="38"/>
                  </a:moveTo>
                  <a:lnTo>
                    <a:pt x="178" y="113"/>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1" name="Freeform 17"/>
            <p:cNvSpPr>
              <a:spLocks/>
            </p:cNvSpPr>
            <p:nvPr/>
          </p:nvSpPr>
          <p:spPr bwMode="auto">
            <a:xfrm>
              <a:off x="787400" y="1095375"/>
              <a:ext cx="282575" cy="184150"/>
            </a:xfrm>
            <a:custGeom>
              <a:avLst/>
              <a:gdLst>
                <a:gd name="T0" fmla="*/ 0 w 178"/>
                <a:gd name="T1" fmla="*/ 2147483646 h 116"/>
                <a:gd name="T2" fmla="*/ 2147483646 w 178"/>
                <a:gd name="T3" fmla="*/ 2147483646 h 116"/>
                <a:gd name="T4" fmla="*/ 2147483646 w 178"/>
                <a:gd name="T5" fmla="*/ 2147483646 h 116"/>
                <a:gd name="T6" fmla="*/ 0 w 178"/>
                <a:gd name="T7" fmla="*/ 0 h 116"/>
                <a:gd name="T8" fmla="*/ 0 w 178"/>
                <a:gd name="T9" fmla="*/ 214748364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38"/>
                  </a:moveTo>
                  <a:lnTo>
                    <a:pt x="178" y="116"/>
                  </a:lnTo>
                  <a:lnTo>
                    <a:pt x="178" y="78"/>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2" name="Freeform 18"/>
            <p:cNvSpPr>
              <a:spLocks/>
            </p:cNvSpPr>
            <p:nvPr/>
          </p:nvSpPr>
          <p:spPr bwMode="auto">
            <a:xfrm>
              <a:off x="787400" y="9826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3" name="Freeform 19"/>
            <p:cNvSpPr>
              <a:spLocks/>
            </p:cNvSpPr>
            <p:nvPr/>
          </p:nvSpPr>
          <p:spPr bwMode="auto">
            <a:xfrm>
              <a:off x="787400" y="869950"/>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4" name="Freeform 20"/>
            <p:cNvSpPr>
              <a:spLocks/>
            </p:cNvSpPr>
            <p:nvPr/>
          </p:nvSpPr>
          <p:spPr bwMode="auto">
            <a:xfrm>
              <a:off x="787400" y="752475"/>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5" name="Freeform 21"/>
            <p:cNvSpPr>
              <a:spLocks/>
            </p:cNvSpPr>
            <p:nvPr/>
          </p:nvSpPr>
          <p:spPr bwMode="auto">
            <a:xfrm>
              <a:off x="787400" y="6397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6" name="Freeform 22"/>
            <p:cNvSpPr>
              <a:spLocks/>
            </p:cNvSpPr>
            <p:nvPr/>
          </p:nvSpPr>
          <p:spPr bwMode="auto">
            <a:xfrm>
              <a:off x="787400" y="523875"/>
              <a:ext cx="282575" cy="184150"/>
            </a:xfrm>
            <a:custGeom>
              <a:avLst/>
              <a:gdLst>
                <a:gd name="T0" fmla="*/ 0 w 178"/>
                <a:gd name="T1" fmla="*/ 2147483646 h 116"/>
                <a:gd name="T2" fmla="*/ 2147483646 w 178"/>
                <a:gd name="T3" fmla="*/ 2147483646 h 116"/>
                <a:gd name="T4" fmla="*/ 2147483646 w 178"/>
                <a:gd name="T5" fmla="*/ 2147483646 h 116"/>
                <a:gd name="T6" fmla="*/ 0 w 178"/>
                <a:gd name="T7" fmla="*/ 0 h 116"/>
                <a:gd name="T8" fmla="*/ 0 w 178"/>
                <a:gd name="T9" fmla="*/ 214748364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38"/>
                  </a:moveTo>
                  <a:lnTo>
                    <a:pt x="178" y="116"/>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7" name="Freeform 23"/>
            <p:cNvSpPr>
              <a:spLocks/>
            </p:cNvSpPr>
            <p:nvPr/>
          </p:nvSpPr>
          <p:spPr bwMode="auto">
            <a:xfrm>
              <a:off x="787400" y="411163"/>
              <a:ext cx="282575" cy="179388"/>
            </a:xfrm>
            <a:custGeom>
              <a:avLst/>
              <a:gdLst>
                <a:gd name="T0" fmla="*/ 0 w 178"/>
                <a:gd name="T1" fmla="*/ 2147483646 h 113"/>
                <a:gd name="T2" fmla="*/ 2147483646 w 178"/>
                <a:gd name="T3" fmla="*/ 2147483646 h 113"/>
                <a:gd name="T4" fmla="*/ 2147483646 w 178"/>
                <a:gd name="T5" fmla="*/ 2147483646 h 113"/>
                <a:gd name="T6" fmla="*/ 0 w 178"/>
                <a:gd name="T7" fmla="*/ 0 h 113"/>
                <a:gd name="T8" fmla="*/ 0 w 178"/>
                <a:gd name="T9" fmla="*/ 2147483646 h 113"/>
                <a:gd name="T10" fmla="*/ 0 60000 65536"/>
                <a:gd name="T11" fmla="*/ 0 60000 65536"/>
                <a:gd name="T12" fmla="*/ 0 60000 65536"/>
                <a:gd name="T13" fmla="*/ 0 60000 65536"/>
                <a:gd name="T14" fmla="*/ 0 60000 65536"/>
                <a:gd name="T15" fmla="*/ 0 w 178"/>
                <a:gd name="T16" fmla="*/ 0 h 113"/>
                <a:gd name="T17" fmla="*/ 178 w 178"/>
                <a:gd name="T18" fmla="*/ 113 h 113"/>
              </a:gdLst>
              <a:ahLst/>
              <a:cxnLst>
                <a:cxn ang="T10">
                  <a:pos x="T0" y="T1"/>
                </a:cxn>
                <a:cxn ang="T11">
                  <a:pos x="T2" y="T3"/>
                </a:cxn>
                <a:cxn ang="T12">
                  <a:pos x="T4" y="T5"/>
                </a:cxn>
                <a:cxn ang="T13">
                  <a:pos x="T6" y="T7"/>
                </a:cxn>
                <a:cxn ang="T14">
                  <a:pos x="T8" y="T9"/>
                </a:cxn>
              </a:cxnLst>
              <a:rect l="T15" t="T16" r="T17" b="T18"/>
              <a:pathLst>
                <a:path w="178" h="113">
                  <a:moveTo>
                    <a:pt x="0" y="37"/>
                  </a:moveTo>
                  <a:lnTo>
                    <a:pt x="178" y="113"/>
                  </a:lnTo>
                  <a:lnTo>
                    <a:pt x="178" y="75"/>
                  </a:lnTo>
                  <a:lnTo>
                    <a:pt x="0" y="0"/>
                  </a:lnTo>
                  <a:lnTo>
                    <a:pt x="0" y="37"/>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8" name="Freeform 24"/>
            <p:cNvSpPr>
              <a:spLocks/>
            </p:cNvSpPr>
            <p:nvPr/>
          </p:nvSpPr>
          <p:spPr bwMode="auto">
            <a:xfrm>
              <a:off x="787400" y="2968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79" name="Freeform 25"/>
            <p:cNvSpPr>
              <a:spLocks/>
            </p:cNvSpPr>
            <p:nvPr/>
          </p:nvSpPr>
          <p:spPr bwMode="auto">
            <a:xfrm>
              <a:off x="787400" y="180975"/>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80" name="Freeform 26"/>
            <p:cNvSpPr>
              <a:spLocks/>
            </p:cNvSpPr>
            <p:nvPr/>
          </p:nvSpPr>
          <p:spPr bwMode="auto">
            <a:xfrm>
              <a:off x="787400" y="68263"/>
              <a:ext cx="282575" cy="180975"/>
            </a:xfrm>
            <a:custGeom>
              <a:avLst/>
              <a:gdLst>
                <a:gd name="T0" fmla="*/ 0 w 178"/>
                <a:gd name="T1" fmla="*/ 2147483646 h 114"/>
                <a:gd name="T2" fmla="*/ 2147483646 w 178"/>
                <a:gd name="T3" fmla="*/ 2147483646 h 114"/>
                <a:gd name="T4" fmla="*/ 2147483646 w 178"/>
                <a:gd name="T5" fmla="*/ 2147483646 h 114"/>
                <a:gd name="T6" fmla="*/ 0 w 178"/>
                <a:gd name="T7" fmla="*/ 0 h 114"/>
                <a:gd name="T8" fmla="*/ 0 w 178"/>
                <a:gd name="T9" fmla="*/ 2147483646 h 114"/>
                <a:gd name="T10" fmla="*/ 0 60000 65536"/>
                <a:gd name="T11" fmla="*/ 0 60000 65536"/>
                <a:gd name="T12" fmla="*/ 0 60000 65536"/>
                <a:gd name="T13" fmla="*/ 0 60000 65536"/>
                <a:gd name="T14" fmla="*/ 0 60000 65536"/>
                <a:gd name="T15" fmla="*/ 0 w 178"/>
                <a:gd name="T16" fmla="*/ 0 h 114"/>
                <a:gd name="T17" fmla="*/ 178 w 178"/>
                <a:gd name="T18" fmla="*/ 114 h 114"/>
              </a:gdLst>
              <a:ahLst/>
              <a:cxnLst>
                <a:cxn ang="T10">
                  <a:pos x="T0" y="T1"/>
                </a:cxn>
                <a:cxn ang="T11">
                  <a:pos x="T2" y="T3"/>
                </a:cxn>
                <a:cxn ang="T12">
                  <a:pos x="T4" y="T5"/>
                </a:cxn>
                <a:cxn ang="T13">
                  <a:pos x="T6" y="T7"/>
                </a:cxn>
                <a:cxn ang="T14">
                  <a:pos x="T8" y="T9"/>
                </a:cxn>
              </a:cxnLst>
              <a:rect l="T15" t="T16" r="T17" b="T18"/>
              <a:pathLst>
                <a:path w="178" h="114">
                  <a:moveTo>
                    <a:pt x="0" y="38"/>
                  </a:moveTo>
                  <a:lnTo>
                    <a:pt x="178" y="114"/>
                  </a:lnTo>
                  <a:lnTo>
                    <a:pt x="178" y="76"/>
                  </a:lnTo>
                  <a:lnTo>
                    <a:pt x="0" y="0"/>
                  </a:lnTo>
                  <a:lnTo>
                    <a:pt x="0" y="38"/>
                  </a:lnTo>
                  <a:close/>
                </a:path>
              </a:pathLst>
            </a:custGeom>
            <a:solidFill>
              <a:srgbClr val="F6B8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81" name="Rectangle 27"/>
            <p:cNvSpPr>
              <a:spLocks noChangeArrowheads="1"/>
            </p:cNvSpPr>
            <p:nvPr/>
          </p:nvSpPr>
          <p:spPr bwMode="auto">
            <a:xfrm>
              <a:off x="1152525" y="285750"/>
              <a:ext cx="285750" cy="1370013"/>
            </a:xfrm>
            <a:prstGeom prst="rect">
              <a:avLst/>
            </a:prstGeom>
            <a:solidFill>
              <a:srgbClr val="F2E1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2" name="Rectangle 28"/>
            <p:cNvSpPr>
              <a:spLocks noChangeArrowheads="1"/>
            </p:cNvSpPr>
            <p:nvPr/>
          </p:nvSpPr>
          <p:spPr bwMode="auto">
            <a:xfrm>
              <a:off x="1152525" y="285750"/>
              <a:ext cx="285750" cy="128588"/>
            </a:xfrm>
            <a:prstGeom prst="rect">
              <a:avLst/>
            </a:prstGeom>
            <a:solidFill>
              <a:srgbClr val="4A5B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3" name="Rectangle 29"/>
            <p:cNvSpPr>
              <a:spLocks noChangeArrowheads="1"/>
            </p:cNvSpPr>
            <p:nvPr/>
          </p:nvSpPr>
          <p:spPr bwMode="auto">
            <a:xfrm>
              <a:off x="1254125" y="469900"/>
              <a:ext cx="85725" cy="1100138"/>
            </a:xfrm>
            <a:prstGeom prst="rect">
              <a:avLst/>
            </a:prstGeom>
            <a:solidFill>
              <a:srgbClr val="4A5B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4" name="Rectangle 30"/>
            <p:cNvSpPr>
              <a:spLocks noChangeArrowheads="1"/>
            </p:cNvSpPr>
            <p:nvPr/>
          </p:nvSpPr>
          <p:spPr bwMode="auto">
            <a:xfrm>
              <a:off x="1438275" y="-463550"/>
              <a:ext cx="187325" cy="2119313"/>
            </a:xfrm>
            <a:prstGeom prst="rect">
              <a:avLst/>
            </a:prstGeom>
            <a:solidFill>
              <a:srgbClr val="DF50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5" name="Rectangle 31"/>
            <p:cNvSpPr>
              <a:spLocks noChangeArrowheads="1"/>
            </p:cNvSpPr>
            <p:nvPr/>
          </p:nvSpPr>
          <p:spPr bwMode="auto">
            <a:xfrm>
              <a:off x="1482725" y="-395288"/>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6" name="Rectangle 32"/>
            <p:cNvSpPr>
              <a:spLocks noChangeArrowheads="1"/>
            </p:cNvSpPr>
            <p:nvPr/>
          </p:nvSpPr>
          <p:spPr bwMode="auto">
            <a:xfrm>
              <a:off x="1482725" y="-161925"/>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7" name="Rectangle 33"/>
            <p:cNvSpPr>
              <a:spLocks noChangeArrowheads="1"/>
            </p:cNvSpPr>
            <p:nvPr/>
          </p:nvSpPr>
          <p:spPr bwMode="auto">
            <a:xfrm>
              <a:off x="1482725" y="71438"/>
              <a:ext cx="98425" cy="177800"/>
            </a:xfrm>
            <a:prstGeom prst="rect">
              <a:avLst/>
            </a:prstGeom>
            <a:solidFill>
              <a:srgbClr val="FF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8" name="Oval 34"/>
            <p:cNvSpPr>
              <a:spLocks noChangeArrowheads="1"/>
            </p:cNvSpPr>
            <p:nvPr/>
          </p:nvSpPr>
          <p:spPr bwMode="auto">
            <a:xfrm>
              <a:off x="3373438" y="1524000"/>
              <a:ext cx="257175" cy="14763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89" name="Oval 35"/>
            <p:cNvSpPr>
              <a:spLocks noChangeArrowheads="1"/>
            </p:cNvSpPr>
            <p:nvPr/>
          </p:nvSpPr>
          <p:spPr bwMode="auto">
            <a:xfrm>
              <a:off x="3656013" y="1524000"/>
              <a:ext cx="255587" cy="14763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90" name="Oval 36"/>
            <p:cNvSpPr>
              <a:spLocks noChangeArrowheads="1"/>
            </p:cNvSpPr>
            <p:nvPr/>
          </p:nvSpPr>
          <p:spPr bwMode="auto">
            <a:xfrm>
              <a:off x="3351213" y="519113"/>
              <a:ext cx="180975" cy="177800"/>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91" name="Oval 37"/>
            <p:cNvSpPr>
              <a:spLocks noChangeArrowheads="1"/>
            </p:cNvSpPr>
            <p:nvPr/>
          </p:nvSpPr>
          <p:spPr bwMode="auto">
            <a:xfrm>
              <a:off x="3400425" y="573088"/>
              <a:ext cx="109537" cy="107950"/>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92" name="Oval 38"/>
            <p:cNvSpPr>
              <a:spLocks noChangeArrowheads="1"/>
            </p:cNvSpPr>
            <p:nvPr/>
          </p:nvSpPr>
          <p:spPr bwMode="auto">
            <a:xfrm>
              <a:off x="3757613" y="519113"/>
              <a:ext cx="176212" cy="177800"/>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93" name="Oval 39"/>
            <p:cNvSpPr>
              <a:spLocks noChangeArrowheads="1"/>
            </p:cNvSpPr>
            <p:nvPr/>
          </p:nvSpPr>
          <p:spPr bwMode="auto">
            <a:xfrm>
              <a:off x="3776663" y="573088"/>
              <a:ext cx="109537" cy="107950"/>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694" name="Freeform 40"/>
            <p:cNvSpPr>
              <a:spLocks/>
            </p:cNvSpPr>
            <p:nvPr/>
          </p:nvSpPr>
          <p:spPr bwMode="auto">
            <a:xfrm>
              <a:off x="2374900" y="919163"/>
              <a:ext cx="1176337" cy="996950"/>
            </a:xfrm>
            <a:custGeom>
              <a:avLst/>
              <a:gdLst>
                <a:gd name="T0" fmla="*/ 2147483646 w 313"/>
                <a:gd name="T1" fmla="*/ 2147483646 h 265"/>
                <a:gd name="T2" fmla="*/ 2147483646 w 313"/>
                <a:gd name="T3" fmla="*/ 2147483646 h 265"/>
                <a:gd name="T4" fmla="*/ 2147483646 w 313"/>
                <a:gd name="T5" fmla="*/ 2147483646 h 265"/>
                <a:gd name="T6" fmla="*/ 0 60000 65536"/>
                <a:gd name="T7" fmla="*/ 0 60000 65536"/>
                <a:gd name="T8" fmla="*/ 0 60000 65536"/>
                <a:gd name="T9" fmla="*/ 0 w 313"/>
                <a:gd name="T10" fmla="*/ 0 h 265"/>
                <a:gd name="T11" fmla="*/ 313 w 313"/>
                <a:gd name="T12" fmla="*/ 265 h 265"/>
              </a:gdLst>
              <a:ahLst/>
              <a:cxnLst>
                <a:cxn ang="T6">
                  <a:pos x="T0" y="T1"/>
                </a:cxn>
                <a:cxn ang="T7">
                  <a:pos x="T2" y="T3"/>
                </a:cxn>
                <a:cxn ang="T8">
                  <a:pos x="T4" y="T5"/>
                </a:cxn>
              </a:cxnLst>
              <a:rect l="T9" t="T10" r="T11" b="T12"/>
              <a:pathLst>
                <a:path w="313" h="265">
                  <a:moveTo>
                    <a:pt x="292" y="81"/>
                  </a:moveTo>
                  <a:cubicBezTo>
                    <a:pt x="313" y="162"/>
                    <a:pt x="58" y="265"/>
                    <a:pt x="29" y="146"/>
                  </a:cubicBezTo>
                  <a:cubicBezTo>
                    <a:pt x="0" y="27"/>
                    <a:pt x="272" y="0"/>
                    <a:pt x="292" y="81"/>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5" name="Freeform 41"/>
            <p:cNvSpPr>
              <a:spLocks noEditPoints="1"/>
            </p:cNvSpPr>
            <p:nvPr/>
          </p:nvSpPr>
          <p:spPr bwMode="auto">
            <a:xfrm>
              <a:off x="2501900" y="1087438"/>
              <a:ext cx="947737" cy="538163"/>
            </a:xfrm>
            <a:custGeom>
              <a:avLst/>
              <a:gdLst>
                <a:gd name="T0" fmla="*/ 2147483646 w 252"/>
                <a:gd name="T1" fmla="*/ 2147483646 h 143"/>
                <a:gd name="T2" fmla="*/ 2147483646 w 252"/>
                <a:gd name="T3" fmla="*/ 2147483646 h 143"/>
                <a:gd name="T4" fmla="*/ 2147483646 w 252"/>
                <a:gd name="T5" fmla="*/ 2147483646 h 143"/>
                <a:gd name="T6" fmla="*/ 2147483646 w 252"/>
                <a:gd name="T7" fmla="*/ 2147483646 h 143"/>
                <a:gd name="T8" fmla="*/ 2147483646 w 252"/>
                <a:gd name="T9" fmla="*/ 2147483646 h 143"/>
                <a:gd name="T10" fmla="*/ 2147483646 w 252"/>
                <a:gd name="T11" fmla="*/ 2147483646 h 143"/>
                <a:gd name="T12" fmla="*/ 2147483646 w 252"/>
                <a:gd name="T13" fmla="*/ 2147483646 h 143"/>
                <a:gd name="T14" fmla="*/ 2147483646 w 252"/>
                <a:gd name="T15" fmla="*/ 2147483646 h 143"/>
                <a:gd name="T16" fmla="*/ 2147483646 w 252"/>
                <a:gd name="T17" fmla="*/ 2147483646 h 143"/>
                <a:gd name="T18" fmla="*/ 2147483646 w 252"/>
                <a:gd name="T19" fmla="*/ 2147483646 h 143"/>
                <a:gd name="T20" fmla="*/ 2147483646 w 252"/>
                <a:gd name="T21" fmla="*/ 2147483646 h 143"/>
                <a:gd name="T22" fmla="*/ 2147483646 w 252"/>
                <a:gd name="T23" fmla="*/ 2147483646 h 143"/>
                <a:gd name="T24" fmla="*/ 2147483646 w 252"/>
                <a:gd name="T25" fmla="*/ 2147483646 h 143"/>
                <a:gd name="T26" fmla="*/ 2147483646 w 252"/>
                <a:gd name="T27" fmla="*/ 2147483646 h 143"/>
                <a:gd name="T28" fmla="*/ 2147483646 w 252"/>
                <a:gd name="T29" fmla="*/ 2147483646 h 143"/>
                <a:gd name="T30" fmla="*/ 2147483646 w 252"/>
                <a:gd name="T31" fmla="*/ 2147483646 h 143"/>
                <a:gd name="T32" fmla="*/ 2147483646 w 252"/>
                <a:gd name="T33" fmla="*/ 2147483646 h 143"/>
                <a:gd name="T34" fmla="*/ 2147483646 w 252"/>
                <a:gd name="T35" fmla="*/ 2147483646 h 143"/>
                <a:gd name="T36" fmla="*/ 2147483646 w 252"/>
                <a:gd name="T37" fmla="*/ 2147483646 h 143"/>
                <a:gd name="T38" fmla="*/ 2147483646 w 252"/>
                <a:gd name="T39" fmla="*/ 2147483646 h 143"/>
                <a:gd name="T40" fmla="*/ 2147483646 w 252"/>
                <a:gd name="T41" fmla="*/ 2147483646 h 143"/>
                <a:gd name="T42" fmla="*/ 2147483646 w 252"/>
                <a:gd name="T43" fmla="*/ 2147483646 h 143"/>
                <a:gd name="T44" fmla="*/ 2147483646 w 252"/>
                <a:gd name="T45" fmla="*/ 2147483646 h 143"/>
                <a:gd name="T46" fmla="*/ 2147483646 w 252"/>
                <a:gd name="T47" fmla="*/ 2147483646 h 143"/>
                <a:gd name="T48" fmla="*/ 2147483646 w 252"/>
                <a:gd name="T49" fmla="*/ 2147483646 h 143"/>
                <a:gd name="T50" fmla="*/ 2147483646 w 252"/>
                <a:gd name="T51" fmla="*/ 2147483646 h 143"/>
                <a:gd name="T52" fmla="*/ 2147483646 w 252"/>
                <a:gd name="T53" fmla="*/ 2147483646 h 143"/>
                <a:gd name="T54" fmla="*/ 2147483646 w 252"/>
                <a:gd name="T55" fmla="*/ 2147483646 h 143"/>
                <a:gd name="T56" fmla="*/ 2147483646 w 252"/>
                <a:gd name="T57" fmla="*/ 2147483646 h 143"/>
                <a:gd name="T58" fmla="*/ 2147483646 w 252"/>
                <a:gd name="T59" fmla="*/ 2147483646 h 143"/>
                <a:gd name="T60" fmla="*/ 2147483646 w 252"/>
                <a:gd name="T61" fmla="*/ 2147483646 h 143"/>
                <a:gd name="T62" fmla="*/ 2147483646 w 252"/>
                <a:gd name="T63" fmla="*/ 2147483646 h 143"/>
                <a:gd name="T64" fmla="*/ 2147483646 w 252"/>
                <a:gd name="T65" fmla="*/ 2147483646 h 143"/>
                <a:gd name="T66" fmla="*/ 2147483646 w 252"/>
                <a:gd name="T67" fmla="*/ 2147483646 h 143"/>
                <a:gd name="T68" fmla="*/ 2147483646 w 252"/>
                <a:gd name="T69" fmla="*/ 2147483646 h 143"/>
                <a:gd name="T70" fmla="*/ 2147483646 w 252"/>
                <a:gd name="T71" fmla="*/ 2147483646 h 143"/>
                <a:gd name="T72" fmla="*/ 2147483646 w 252"/>
                <a:gd name="T73" fmla="*/ 2147483646 h 143"/>
                <a:gd name="T74" fmla="*/ 2147483646 w 252"/>
                <a:gd name="T75" fmla="*/ 2147483646 h 143"/>
                <a:gd name="T76" fmla="*/ 2147483646 w 252"/>
                <a:gd name="T77" fmla="*/ 2147483646 h 143"/>
                <a:gd name="T78" fmla="*/ 2147483646 w 252"/>
                <a:gd name="T79" fmla="*/ 2147483646 h 143"/>
                <a:gd name="T80" fmla="*/ 2147483646 w 252"/>
                <a:gd name="T81" fmla="*/ 2147483646 h 143"/>
                <a:gd name="T82" fmla="*/ 2147483646 w 252"/>
                <a:gd name="T83" fmla="*/ 2147483646 h 143"/>
                <a:gd name="T84" fmla="*/ 2147483646 w 252"/>
                <a:gd name="T85" fmla="*/ 2147483646 h 143"/>
                <a:gd name="T86" fmla="*/ 2147483646 w 252"/>
                <a:gd name="T87" fmla="*/ 2147483646 h 143"/>
                <a:gd name="T88" fmla="*/ 2147483646 w 252"/>
                <a:gd name="T89" fmla="*/ 2147483646 h 143"/>
                <a:gd name="T90" fmla="*/ 2147483646 w 252"/>
                <a:gd name="T91" fmla="*/ 2147483646 h 1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2"/>
                <a:gd name="T139" fmla="*/ 0 h 143"/>
                <a:gd name="T140" fmla="*/ 252 w 252"/>
                <a:gd name="T141" fmla="*/ 143 h 1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2" h="143">
                  <a:moveTo>
                    <a:pt x="249" y="38"/>
                  </a:moveTo>
                  <a:cubicBezTo>
                    <a:pt x="252" y="52"/>
                    <a:pt x="246" y="66"/>
                    <a:pt x="233" y="79"/>
                  </a:cubicBezTo>
                  <a:cubicBezTo>
                    <a:pt x="233" y="75"/>
                    <a:pt x="233" y="75"/>
                    <a:pt x="233" y="75"/>
                  </a:cubicBezTo>
                  <a:cubicBezTo>
                    <a:pt x="242" y="26"/>
                    <a:pt x="242" y="26"/>
                    <a:pt x="242" y="26"/>
                  </a:cubicBezTo>
                  <a:cubicBezTo>
                    <a:pt x="245" y="29"/>
                    <a:pt x="247" y="33"/>
                    <a:pt x="249" y="38"/>
                  </a:cubicBezTo>
                  <a:close/>
                  <a:moveTo>
                    <a:pt x="233" y="24"/>
                  </a:moveTo>
                  <a:cubicBezTo>
                    <a:pt x="233" y="17"/>
                    <a:pt x="233" y="17"/>
                    <a:pt x="233" y="17"/>
                  </a:cubicBezTo>
                  <a:cubicBezTo>
                    <a:pt x="234" y="18"/>
                    <a:pt x="234" y="18"/>
                    <a:pt x="234" y="18"/>
                  </a:cubicBezTo>
                  <a:lnTo>
                    <a:pt x="233" y="24"/>
                  </a:lnTo>
                  <a:close/>
                  <a:moveTo>
                    <a:pt x="233" y="79"/>
                  </a:moveTo>
                  <a:cubicBezTo>
                    <a:pt x="233" y="80"/>
                    <a:pt x="232" y="80"/>
                    <a:pt x="232" y="81"/>
                  </a:cubicBezTo>
                  <a:cubicBezTo>
                    <a:pt x="233" y="75"/>
                    <a:pt x="233" y="75"/>
                    <a:pt x="233" y="75"/>
                  </a:cubicBezTo>
                  <a:lnTo>
                    <a:pt x="233" y="79"/>
                  </a:lnTo>
                  <a:close/>
                  <a:moveTo>
                    <a:pt x="233" y="17"/>
                  </a:moveTo>
                  <a:cubicBezTo>
                    <a:pt x="229" y="15"/>
                    <a:pt x="224" y="12"/>
                    <a:pt x="219" y="10"/>
                  </a:cubicBezTo>
                  <a:cubicBezTo>
                    <a:pt x="206" y="81"/>
                    <a:pt x="206" y="81"/>
                    <a:pt x="206" y="81"/>
                  </a:cubicBezTo>
                  <a:cubicBezTo>
                    <a:pt x="206" y="102"/>
                    <a:pt x="206" y="102"/>
                    <a:pt x="206" y="102"/>
                  </a:cubicBezTo>
                  <a:cubicBezTo>
                    <a:pt x="211" y="98"/>
                    <a:pt x="216" y="95"/>
                    <a:pt x="221" y="91"/>
                  </a:cubicBezTo>
                  <a:cubicBezTo>
                    <a:pt x="233" y="24"/>
                    <a:pt x="233" y="24"/>
                    <a:pt x="233" y="24"/>
                  </a:cubicBezTo>
                  <a:lnTo>
                    <a:pt x="233" y="17"/>
                  </a:lnTo>
                  <a:close/>
                  <a:moveTo>
                    <a:pt x="206" y="30"/>
                  </a:moveTo>
                  <a:cubicBezTo>
                    <a:pt x="206" y="6"/>
                    <a:pt x="206" y="6"/>
                    <a:pt x="206" y="6"/>
                  </a:cubicBezTo>
                  <a:cubicBezTo>
                    <a:pt x="208" y="6"/>
                    <a:pt x="209" y="7"/>
                    <a:pt x="210" y="7"/>
                  </a:cubicBezTo>
                  <a:lnTo>
                    <a:pt x="206" y="30"/>
                  </a:lnTo>
                  <a:close/>
                  <a:moveTo>
                    <a:pt x="206" y="6"/>
                  </a:moveTo>
                  <a:cubicBezTo>
                    <a:pt x="206" y="30"/>
                    <a:pt x="206" y="30"/>
                    <a:pt x="206" y="30"/>
                  </a:cubicBezTo>
                  <a:cubicBezTo>
                    <a:pt x="191" y="111"/>
                    <a:pt x="191" y="111"/>
                    <a:pt x="191" y="111"/>
                  </a:cubicBezTo>
                  <a:cubicBezTo>
                    <a:pt x="187" y="113"/>
                    <a:pt x="183" y="115"/>
                    <a:pt x="179" y="117"/>
                  </a:cubicBezTo>
                  <a:cubicBezTo>
                    <a:pt x="179" y="86"/>
                    <a:pt x="179" y="86"/>
                    <a:pt x="179" y="86"/>
                  </a:cubicBezTo>
                  <a:cubicBezTo>
                    <a:pt x="195" y="3"/>
                    <a:pt x="195" y="3"/>
                    <a:pt x="195" y="3"/>
                  </a:cubicBezTo>
                  <a:cubicBezTo>
                    <a:pt x="199" y="4"/>
                    <a:pt x="202" y="5"/>
                    <a:pt x="206" y="6"/>
                  </a:cubicBezTo>
                  <a:close/>
                  <a:moveTo>
                    <a:pt x="206" y="81"/>
                  </a:moveTo>
                  <a:cubicBezTo>
                    <a:pt x="202" y="105"/>
                    <a:pt x="202" y="105"/>
                    <a:pt x="202" y="105"/>
                  </a:cubicBezTo>
                  <a:cubicBezTo>
                    <a:pt x="203" y="104"/>
                    <a:pt x="205" y="103"/>
                    <a:pt x="206" y="102"/>
                  </a:cubicBezTo>
                  <a:lnTo>
                    <a:pt x="206" y="81"/>
                  </a:lnTo>
                  <a:close/>
                  <a:moveTo>
                    <a:pt x="179" y="35"/>
                  </a:moveTo>
                  <a:cubicBezTo>
                    <a:pt x="186" y="2"/>
                    <a:pt x="186" y="2"/>
                    <a:pt x="186" y="2"/>
                  </a:cubicBezTo>
                  <a:cubicBezTo>
                    <a:pt x="184" y="2"/>
                    <a:pt x="182" y="1"/>
                    <a:pt x="179" y="1"/>
                  </a:cubicBezTo>
                  <a:lnTo>
                    <a:pt x="179" y="35"/>
                  </a:lnTo>
                  <a:close/>
                  <a:moveTo>
                    <a:pt x="179" y="1"/>
                  </a:moveTo>
                  <a:cubicBezTo>
                    <a:pt x="179" y="35"/>
                    <a:pt x="179" y="35"/>
                    <a:pt x="179" y="35"/>
                  </a:cubicBezTo>
                  <a:cubicBezTo>
                    <a:pt x="163" y="124"/>
                    <a:pt x="163" y="124"/>
                    <a:pt x="163" y="124"/>
                  </a:cubicBezTo>
                  <a:cubicBezTo>
                    <a:pt x="160" y="126"/>
                    <a:pt x="156" y="127"/>
                    <a:pt x="153" y="128"/>
                  </a:cubicBezTo>
                  <a:cubicBezTo>
                    <a:pt x="153" y="91"/>
                    <a:pt x="153" y="91"/>
                    <a:pt x="153" y="91"/>
                  </a:cubicBezTo>
                  <a:cubicBezTo>
                    <a:pt x="170" y="1"/>
                    <a:pt x="170" y="1"/>
                    <a:pt x="170" y="1"/>
                  </a:cubicBezTo>
                  <a:cubicBezTo>
                    <a:pt x="173" y="1"/>
                    <a:pt x="176" y="1"/>
                    <a:pt x="179" y="1"/>
                  </a:cubicBezTo>
                  <a:close/>
                  <a:moveTo>
                    <a:pt x="179" y="86"/>
                  </a:moveTo>
                  <a:cubicBezTo>
                    <a:pt x="173" y="120"/>
                    <a:pt x="173" y="120"/>
                    <a:pt x="173" y="120"/>
                  </a:cubicBezTo>
                  <a:cubicBezTo>
                    <a:pt x="175" y="119"/>
                    <a:pt x="177" y="118"/>
                    <a:pt x="179" y="117"/>
                  </a:cubicBezTo>
                  <a:lnTo>
                    <a:pt x="179" y="86"/>
                  </a:lnTo>
                  <a:close/>
                  <a:moveTo>
                    <a:pt x="153" y="40"/>
                  </a:moveTo>
                  <a:cubicBezTo>
                    <a:pt x="160" y="0"/>
                    <a:pt x="160" y="0"/>
                    <a:pt x="160" y="0"/>
                  </a:cubicBezTo>
                  <a:cubicBezTo>
                    <a:pt x="158" y="0"/>
                    <a:pt x="155" y="0"/>
                    <a:pt x="153" y="0"/>
                  </a:cubicBezTo>
                  <a:lnTo>
                    <a:pt x="153" y="40"/>
                  </a:lnTo>
                  <a:close/>
                  <a:moveTo>
                    <a:pt x="153" y="0"/>
                  </a:moveTo>
                  <a:cubicBezTo>
                    <a:pt x="153" y="40"/>
                    <a:pt x="153" y="40"/>
                    <a:pt x="153" y="40"/>
                  </a:cubicBezTo>
                  <a:cubicBezTo>
                    <a:pt x="136" y="134"/>
                    <a:pt x="136" y="134"/>
                    <a:pt x="136" y="134"/>
                  </a:cubicBezTo>
                  <a:cubicBezTo>
                    <a:pt x="132" y="135"/>
                    <a:pt x="129" y="136"/>
                    <a:pt x="126" y="136"/>
                  </a:cubicBezTo>
                  <a:cubicBezTo>
                    <a:pt x="126" y="95"/>
                    <a:pt x="126" y="95"/>
                    <a:pt x="126" y="95"/>
                  </a:cubicBezTo>
                  <a:cubicBezTo>
                    <a:pt x="144" y="1"/>
                    <a:pt x="144" y="1"/>
                    <a:pt x="144" y="1"/>
                  </a:cubicBezTo>
                  <a:cubicBezTo>
                    <a:pt x="147" y="1"/>
                    <a:pt x="150" y="0"/>
                    <a:pt x="153" y="0"/>
                  </a:cubicBezTo>
                  <a:close/>
                  <a:moveTo>
                    <a:pt x="153" y="91"/>
                  </a:moveTo>
                  <a:cubicBezTo>
                    <a:pt x="146" y="131"/>
                    <a:pt x="146" y="131"/>
                    <a:pt x="146" y="131"/>
                  </a:cubicBezTo>
                  <a:cubicBezTo>
                    <a:pt x="148" y="130"/>
                    <a:pt x="150" y="129"/>
                    <a:pt x="153" y="128"/>
                  </a:cubicBezTo>
                  <a:lnTo>
                    <a:pt x="153" y="91"/>
                  </a:lnTo>
                  <a:close/>
                  <a:moveTo>
                    <a:pt x="126" y="44"/>
                  </a:moveTo>
                  <a:cubicBezTo>
                    <a:pt x="134" y="1"/>
                    <a:pt x="134" y="1"/>
                    <a:pt x="134" y="1"/>
                  </a:cubicBezTo>
                  <a:cubicBezTo>
                    <a:pt x="132" y="2"/>
                    <a:pt x="129" y="2"/>
                    <a:pt x="126" y="2"/>
                  </a:cubicBezTo>
                  <a:lnTo>
                    <a:pt x="126" y="44"/>
                  </a:lnTo>
                  <a:close/>
                  <a:moveTo>
                    <a:pt x="126" y="2"/>
                  </a:moveTo>
                  <a:cubicBezTo>
                    <a:pt x="126" y="44"/>
                    <a:pt x="126" y="44"/>
                    <a:pt x="126" y="44"/>
                  </a:cubicBezTo>
                  <a:cubicBezTo>
                    <a:pt x="109" y="140"/>
                    <a:pt x="109" y="140"/>
                    <a:pt x="109" y="140"/>
                  </a:cubicBezTo>
                  <a:cubicBezTo>
                    <a:pt x="106" y="141"/>
                    <a:pt x="103" y="141"/>
                    <a:pt x="100" y="141"/>
                  </a:cubicBezTo>
                  <a:cubicBezTo>
                    <a:pt x="100" y="99"/>
                    <a:pt x="100" y="99"/>
                    <a:pt x="100" y="99"/>
                  </a:cubicBezTo>
                  <a:cubicBezTo>
                    <a:pt x="118" y="3"/>
                    <a:pt x="118" y="3"/>
                    <a:pt x="118" y="3"/>
                  </a:cubicBezTo>
                  <a:cubicBezTo>
                    <a:pt x="120" y="3"/>
                    <a:pt x="123" y="3"/>
                    <a:pt x="126" y="2"/>
                  </a:cubicBezTo>
                  <a:close/>
                  <a:moveTo>
                    <a:pt x="126" y="95"/>
                  </a:moveTo>
                  <a:cubicBezTo>
                    <a:pt x="118" y="138"/>
                    <a:pt x="118" y="138"/>
                    <a:pt x="118" y="138"/>
                  </a:cubicBezTo>
                  <a:cubicBezTo>
                    <a:pt x="121" y="138"/>
                    <a:pt x="124" y="137"/>
                    <a:pt x="126" y="136"/>
                  </a:cubicBezTo>
                  <a:lnTo>
                    <a:pt x="126" y="95"/>
                  </a:lnTo>
                  <a:close/>
                  <a:moveTo>
                    <a:pt x="100" y="48"/>
                  </a:moveTo>
                  <a:cubicBezTo>
                    <a:pt x="108" y="5"/>
                    <a:pt x="108" y="5"/>
                    <a:pt x="108" y="5"/>
                  </a:cubicBezTo>
                  <a:cubicBezTo>
                    <a:pt x="105" y="6"/>
                    <a:pt x="102" y="6"/>
                    <a:pt x="100" y="7"/>
                  </a:cubicBezTo>
                  <a:lnTo>
                    <a:pt x="100" y="48"/>
                  </a:lnTo>
                  <a:close/>
                  <a:moveTo>
                    <a:pt x="100" y="7"/>
                  </a:moveTo>
                  <a:cubicBezTo>
                    <a:pt x="100" y="48"/>
                    <a:pt x="100" y="48"/>
                    <a:pt x="100" y="48"/>
                  </a:cubicBezTo>
                  <a:cubicBezTo>
                    <a:pt x="82" y="143"/>
                    <a:pt x="82" y="143"/>
                    <a:pt x="82" y="143"/>
                  </a:cubicBezTo>
                  <a:cubicBezTo>
                    <a:pt x="79" y="143"/>
                    <a:pt x="76" y="143"/>
                    <a:pt x="73" y="143"/>
                  </a:cubicBezTo>
                  <a:cubicBezTo>
                    <a:pt x="73" y="103"/>
                    <a:pt x="73" y="103"/>
                    <a:pt x="73" y="103"/>
                  </a:cubicBezTo>
                  <a:cubicBezTo>
                    <a:pt x="91" y="9"/>
                    <a:pt x="91" y="9"/>
                    <a:pt x="91" y="9"/>
                  </a:cubicBezTo>
                  <a:cubicBezTo>
                    <a:pt x="94" y="8"/>
                    <a:pt x="97" y="7"/>
                    <a:pt x="100" y="7"/>
                  </a:cubicBezTo>
                  <a:close/>
                  <a:moveTo>
                    <a:pt x="100" y="99"/>
                  </a:moveTo>
                  <a:cubicBezTo>
                    <a:pt x="92" y="142"/>
                    <a:pt x="92" y="142"/>
                    <a:pt x="92" y="142"/>
                  </a:cubicBezTo>
                  <a:cubicBezTo>
                    <a:pt x="95" y="142"/>
                    <a:pt x="97" y="142"/>
                    <a:pt x="100" y="141"/>
                  </a:cubicBezTo>
                  <a:lnTo>
                    <a:pt x="100" y="99"/>
                  </a:lnTo>
                  <a:close/>
                  <a:moveTo>
                    <a:pt x="73" y="52"/>
                  </a:moveTo>
                  <a:cubicBezTo>
                    <a:pt x="81" y="12"/>
                    <a:pt x="81" y="12"/>
                    <a:pt x="81" y="12"/>
                  </a:cubicBezTo>
                  <a:cubicBezTo>
                    <a:pt x="78" y="13"/>
                    <a:pt x="76" y="13"/>
                    <a:pt x="73" y="14"/>
                  </a:cubicBezTo>
                  <a:lnTo>
                    <a:pt x="73" y="52"/>
                  </a:lnTo>
                  <a:close/>
                  <a:moveTo>
                    <a:pt x="73" y="14"/>
                  </a:moveTo>
                  <a:cubicBezTo>
                    <a:pt x="73" y="52"/>
                    <a:pt x="73" y="52"/>
                    <a:pt x="73" y="52"/>
                  </a:cubicBezTo>
                  <a:cubicBezTo>
                    <a:pt x="57" y="141"/>
                    <a:pt x="57" y="141"/>
                    <a:pt x="57" y="141"/>
                  </a:cubicBezTo>
                  <a:cubicBezTo>
                    <a:pt x="54" y="141"/>
                    <a:pt x="50" y="140"/>
                    <a:pt x="47" y="139"/>
                  </a:cubicBezTo>
                  <a:cubicBezTo>
                    <a:pt x="47" y="106"/>
                    <a:pt x="47" y="106"/>
                    <a:pt x="47" y="106"/>
                  </a:cubicBezTo>
                  <a:cubicBezTo>
                    <a:pt x="63" y="18"/>
                    <a:pt x="63" y="18"/>
                    <a:pt x="63" y="18"/>
                  </a:cubicBezTo>
                  <a:cubicBezTo>
                    <a:pt x="67" y="17"/>
                    <a:pt x="70" y="15"/>
                    <a:pt x="73" y="14"/>
                  </a:cubicBezTo>
                  <a:close/>
                  <a:moveTo>
                    <a:pt x="73" y="103"/>
                  </a:moveTo>
                  <a:cubicBezTo>
                    <a:pt x="66" y="142"/>
                    <a:pt x="66" y="142"/>
                    <a:pt x="66" y="142"/>
                  </a:cubicBezTo>
                  <a:cubicBezTo>
                    <a:pt x="69" y="143"/>
                    <a:pt x="71" y="143"/>
                    <a:pt x="73" y="143"/>
                  </a:cubicBezTo>
                  <a:lnTo>
                    <a:pt x="73" y="103"/>
                  </a:lnTo>
                  <a:close/>
                  <a:moveTo>
                    <a:pt x="47" y="54"/>
                  </a:moveTo>
                  <a:cubicBezTo>
                    <a:pt x="53" y="23"/>
                    <a:pt x="53" y="23"/>
                    <a:pt x="53" y="23"/>
                  </a:cubicBezTo>
                  <a:cubicBezTo>
                    <a:pt x="51" y="24"/>
                    <a:pt x="49" y="25"/>
                    <a:pt x="47" y="26"/>
                  </a:cubicBezTo>
                  <a:lnTo>
                    <a:pt x="47" y="54"/>
                  </a:lnTo>
                  <a:close/>
                  <a:moveTo>
                    <a:pt x="47" y="26"/>
                  </a:moveTo>
                  <a:cubicBezTo>
                    <a:pt x="47" y="54"/>
                    <a:pt x="47" y="54"/>
                    <a:pt x="47" y="54"/>
                  </a:cubicBezTo>
                  <a:cubicBezTo>
                    <a:pt x="33" y="134"/>
                    <a:pt x="33" y="134"/>
                    <a:pt x="33" y="134"/>
                  </a:cubicBezTo>
                  <a:cubicBezTo>
                    <a:pt x="28" y="131"/>
                    <a:pt x="24" y="129"/>
                    <a:pt x="21" y="126"/>
                  </a:cubicBezTo>
                  <a:cubicBezTo>
                    <a:pt x="21" y="108"/>
                    <a:pt x="21" y="108"/>
                    <a:pt x="21" y="108"/>
                  </a:cubicBezTo>
                  <a:cubicBezTo>
                    <a:pt x="35" y="33"/>
                    <a:pt x="35" y="33"/>
                    <a:pt x="35" y="33"/>
                  </a:cubicBezTo>
                  <a:cubicBezTo>
                    <a:pt x="39" y="31"/>
                    <a:pt x="43" y="28"/>
                    <a:pt x="47" y="26"/>
                  </a:cubicBezTo>
                  <a:close/>
                  <a:moveTo>
                    <a:pt x="47" y="106"/>
                  </a:moveTo>
                  <a:cubicBezTo>
                    <a:pt x="41" y="137"/>
                    <a:pt x="41" y="137"/>
                    <a:pt x="41" y="137"/>
                  </a:cubicBezTo>
                  <a:cubicBezTo>
                    <a:pt x="43" y="138"/>
                    <a:pt x="45" y="139"/>
                    <a:pt x="47" y="139"/>
                  </a:cubicBezTo>
                  <a:lnTo>
                    <a:pt x="47" y="106"/>
                  </a:lnTo>
                  <a:close/>
                  <a:moveTo>
                    <a:pt x="21" y="57"/>
                  </a:moveTo>
                  <a:cubicBezTo>
                    <a:pt x="24" y="42"/>
                    <a:pt x="24" y="42"/>
                    <a:pt x="24" y="42"/>
                  </a:cubicBezTo>
                  <a:cubicBezTo>
                    <a:pt x="23" y="43"/>
                    <a:pt x="22" y="44"/>
                    <a:pt x="21" y="45"/>
                  </a:cubicBezTo>
                  <a:lnTo>
                    <a:pt x="21" y="57"/>
                  </a:lnTo>
                  <a:close/>
                  <a:moveTo>
                    <a:pt x="21" y="45"/>
                  </a:moveTo>
                  <a:cubicBezTo>
                    <a:pt x="21" y="57"/>
                    <a:pt x="21" y="57"/>
                    <a:pt x="21" y="57"/>
                  </a:cubicBezTo>
                  <a:cubicBezTo>
                    <a:pt x="11" y="113"/>
                    <a:pt x="11" y="113"/>
                    <a:pt x="11" y="113"/>
                  </a:cubicBezTo>
                  <a:cubicBezTo>
                    <a:pt x="8" y="109"/>
                    <a:pt x="6" y="104"/>
                    <a:pt x="5" y="98"/>
                  </a:cubicBezTo>
                  <a:cubicBezTo>
                    <a:pt x="0" y="77"/>
                    <a:pt x="7" y="59"/>
                    <a:pt x="21" y="45"/>
                  </a:cubicBezTo>
                  <a:close/>
                  <a:moveTo>
                    <a:pt x="21" y="108"/>
                  </a:moveTo>
                  <a:cubicBezTo>
                    <a:pt x="18" y="123"/>
                    <a:pt x="18" y="123"/>
                    <a:pt x="18" y="123"/>
                  </a:cubicBezTo>
                  <a:cubicBezTo>
                    <a:pt x="19" y="124"/>
                    <a:pt x="20" y="125"/>
                    <a:pt x="21" y="126"/>
                  </a:cubicBezTo>
                  <a:lnTo>
                    <a:pt x="21" y="108"/>
                  </a:ln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6" name="Freeform 42"/>
            <p:cNvSpPr>
              <a:spLocks/>
            </p:cNvSpPr>
            <p:nvPr/>
          </p:nvSpPr>
          <p:spPr bwMode="auto">
            <a:xfrm>
              <a:off x="2930525" y="606425"/>
              <a:ext cx="1425575" cy="993775"/>
            </a:xfrm>
            <a:custGeom>
              <a:avLst/>
              <a:gdLst>
                <a:gd name="T0" fmla="*/ 2147483646 w 379"/>
                <a:gd name="T1" fmla="*/ 0 h 264"/>
                <a:gd name="T2" fmla="*/ 2147483646 w 379"/>
                <a:gd name="T3" fmla="*/ 2147483646 h 264"/>
                <a:gd name="T4" fmla="*/ 2147483646 w 379"/>
                <a:gd name="T5" fmla="*/ 0 h 264"/>
                <a:gd name="T6" fmla="*/ 0 60000 65536"/>
                <a:gd name="T7" fmla="*/ 0 60000 65536"/>
                <a:gd name="T8" fmla="*/ 0 60000 65536"/>
                <a:gd name="T9" fmla="*/ 0 w 379"/>
                <a:gd name="T10" fmla="*/ 0 h 264"/>
                <a:gd name="T11" fmla="*/ 379 w 379"/>
                <a:gd name="T12" fmla="*/ 264 h 264"/>
              </a:gdLst>
              <a:ahLst/>
              <a:cxnLst>
                <a:cxn ang="T6">
                  <a:pos x="T0" y="T1"/>
                </a:cxn>
                <a:cxn ang="T7">
                  <a:pos x="T2" y="T3"/>
                </a:cxn>
                <a:cxn ang="T8">
                  <a:pos x="T4" y="T5"/>
                </a:cxn>
              </a:cxnLst>
              <a:rect l="T9" t="T10" r="T11" b="T12"/>
              <a:pathLst>
                <a:path w="379" h="264">
                  <a:moveTo>
                    <a:pt x="190" y="0"/>
                  </a:moveTo>
                  <a:cubicBezTo>
                    <a:pt x="322" y="0"/>
                    <a:pt x="379" y="264"/>
                    <a:pt x="190" y="264"/>
                  </a:cubicBezTo>
                  <a:cubicBezTo>
                    <a:pt x="0" y="264"/>
                    <a:pt x="58" y="0"/>
                    <a:pt x="190" y="0"/>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7" name="Freeform 43"/>
            <p:cNvSpPr>
              <a:spLocks/>
            </p:cNvSpPr>
            <p:nvPr/>
          </p:nvSpPr>
          <p:spPr bwMode="auto">
            <a:xfrm>
              <a:off x="2987675" y="644525"/>
              <a:ext cx="1311275" cy="917575"/>
            </a:xfrm>
            <a:custGeom>
              <a:avLst/>
              <a:gdLst>
                <a:gd name="T0" fmla="*/ 2147483646 w 349"/>
                <a:gd name="T1" fmla="*/ 0 h 244"/>
                <a:gd name="T2" fmla="*/ 2147483646 w 349"/>
                <a:gd name="T3" fmla="*/ 2147483646 h 244"/>
                <a:gd name="T4" fmla="*/ 2147483646 w 349"/>
                <a:gd name="T5" fmla="*/ 0 h 244"/>
                <a:gd name="T6" fmla="*/ 0 60000 65536"/>
                <a:gd name="T7" fmla="*/ 0 60000 65536"/>
                <a:gd name="T8" fmla="*/ 0 60000 65536"/>
                <a:gd name="T9" fmla="*/ 0 w 349"/>
                <a:gd name="T10" fmla="*/ 0 h 244"/>
                <a:gd name="T11" fmla="*/ 349 w 349"/>
                <a:gd name="T12" fmla="*/ 244 h 244"/>
              </a:gdLst>
              <a:ahLst/>
              <a:cxnLst>
                <a:cxn ang="T6">
                  <a:pos x="T0" y="T1"/>
                </a:cxn>
                <a:cxn ang="T7">
                  <a:pos x="T2" y="T3"/>
                </a:cxn>
                <a:cxn ang="T8">
                  <a:pos x="T4" y="T5"/>
                </a:cxn>
              </a:cxnLst>
              <a:rect l="T9" t="T10" r="T11" b="T12"/>
              <a:pathLst>
                <a:path w="349" h="244">
                  <a:moveTo>
                    <a:pt x="175" y="0"/>
                  </a:moveTo>
                  <a:cubicBezTo>
                    <a:pt x="296" y="0"/>
                    <a:pt x="349" y="244"/>
                    <a:pt x="175" y="244"/>
                  </a:cubicBezTo>
                  <a:cubicBezTo>
                    <a:pt x="0" y="244"/>
                    <a:pt x="53" y="0"/>
                    <a:pt x="175" y="0"/>
                  </a:cubicBezTo>
                  <a:close/>
                </a:path>
              </a:pathLst>
            </a:cu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8" name="Freeform 44"/>
            <p:cNvSpPr>
              <a:spLocks/>
            </p:cNvSpPr>
            <p:nvPr/>
          </p:nvSpPr>
          <p:spPr bwMode="auto">
            <a:xfrm>
              <a:off x="3565525" y="941388"/>
              <a:ext cx="153987" cy="139700"/>
            </a:xfrm>
            <a:custGeom>
              <a:avLst/>
              <a:gdLst>
                <a:gd name="T0" fmla="*/ 2147483646 w 41"/>
                <a:gd name="T1" fmla="*/ 0 h 37"/>
                <a:gd name="T2" fmla="*/ 2147483646 w 41"/>
                <a:gd name="T3" fmla="*/ 0 h 37"/>
                <a:gd name="T4" fmla="*/ 2147483646 w 41"/>
                <a:gd name="T5" fmla="*/ 2147483646 h 37"/>
                <a:gd name="T6" fmla="*/ 2147483646 w 41"/>
                <a:gd name="T7" fmla="*/ 2147483646 h 37"/>
                <a:gd name="T8" fmla="*/ 2147483646 w 41"/>
                <a:gd name="T9" fmla="*/ 2147483646 h 37"/>
                <a:gd name="T10" fmla="*/ 2147483646 w 41"/>
                <a:gd name="T11" fmla="*/ 2147483646 h 37"/>
                <a:gd name="T12" fmla="*/ 2147483646 w 41"/>
                <a:gd name="T13" fmla="*/ 0 h 37"/>
                <a:gd name="T14" fmla="*/ 0 60000 65536"/>
                <a:gd name="T15" fmla="*/ 0 60000 65536"/>
                <a:gd name="T16" fmla="*/ 0 60000 65536"/>
                <a:gd name="T17" fmla="*/ 0 60000 65536"/>
                <a:gd name="T18" fmla="*/ 0 60000 65536"/>
                <a:gd name="T19" fmla="*/ 0 60000 65536"/>
                <a:gd name="T20" fmla="*/ 0 60000 65536"/>
                <a:gd name="T21" fmla="*/ 0 w 41"/>
                <a:gd name="T22" fmla="*/ 0 h 37"/>
                <a:gd name="T23" fmla="*/ 41 w 4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7">
                  <a:moveTo>
                    <a:pt x="15" y="0"/>
                  </a:moveTo>
                  <a:cubicBezTo>
                    <a:pt x="27" y="0"/>
                    <a:pt x="27" y="0"/>
                    <a:pt x="27" y="0"/>
                  </a:cubicBezTo>
                  <a:cubicBezTo>
                    <a:pt x="34" y="0"/>
                    <a:pt x="41" y="4"/>
                    <a:pt x="40" y="9"/>
                  </a:cubicBezTo>
                  <a:cubicBezTo>
                    <a:pt x="37" y="18"/>
                    <a:pt x="36" y="37"/>
                    <a:pt x="25" y="37"/>
                  </a:cubicBezTo>
                  <a:cubicBezTo>
                    <a:pt x="17" y="37"/>
                    <a:pt x="17" y="37"/>
                    <a:pt x="17" y="37"/>
                  </a:cubicBezTo>
                  <a:cubicBezTo>
                    <a:pt x="5" y="37"/>
                    <a:pt x="4" y="18"/>
                    <a:pt x="1" y="9"/>
                  </a:cubicBezTo>
                  <a:cubicBezTo>
                    <a:pt x="0" y="4"/>
                    <a:pt x="7" y="0"/>
                    <a:pt x="15" y="0"/>
                  </a:cubicBezTo>
                  <a:close/>
                </a:path>
              </a:pathLst>
            </a:cu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9" name="Rectangle 45"/>
            <p:cNvSpPr>
              <a:spLocks noChangeArrowheads="1"/>
            </p:cNvSpPr>
            <p:nvPr/>
          </p:nvSpPr>
          <p:spPr bwMode="auto">
            <a:xfrm>
              <a:off x="3636963" y="982663"/>
              <a:ext cx="11112" cy="109538"/>
            </a:xfrm>
            <a:prstGeom prst="rect">
              <a:avLst/>
            </a:prstGeom>
            <a:solidFill>
              <a:srgbClr val="9B5C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0" name="Oval 46"/>
            <p:cNvSpPr>
              <a:spLocks noChangeArrowheads="1"/>
            </p:cNvSpPr>
            <p:nvPr/>
          </p:nvSpPr>
          <p:spPr bwMode="auto">
            <a:xfrm>
              <a:off x="3487738" y="836613"/>
              <a:ext cx="314325" cy="165100"/>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1" name="Oval 47"/>
            <p:cNvSpPr>
              <a:spLocks noChangeArrowheads="1"/>
            </p:cNvSpPr>
            <p:nvPr/>
          </p:nvSpPr>
          <p:spPr bwMode="auto">
            <a:xfrm>
              <a:off x="3524250" y="862013"/>
              <a:ext cx="241300" cy="112713"/>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2" name="Oval 48"/>
            <p:cNvSpPr>
              <a:spLocks noChangeArrowheads="1"/>
            </p:cNvSpPr>
            <p:nvPr/>
          </p:nvSpPr>
          <p:spPr bwMode="auto">
            <a:xfrm>
              <a:off x="3573463" y="685800"/>
              <a:ext cx="49212" cy="14287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3" name="Oval 49"/>
            <p:cNvSpPr>
              <a:spLocks noChangeArrowheads="1"/>
            </p:cNvSpPr>
            <p:nvPr/>
          </p:nvSpPr>
          <p:spPr bwMode="auto">
            <a:xfrm>
              <a:off x="3667125" y="685800"/>
              <a:ext cx="46037" cy="14287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4" name="Oval 50"/>
            <p:cNvSpPr>
              <a:spLocks noChangeArrowheads="1"/>
            </p:cNvSpPr>
            <p:nvPr/>
          </p:nvSpPr>
          <p:spPr bwMode="auto">
            <a:xfrm>
              <a:off x="3562350" y="869950"/>
              <a:ext cx="161925" cy="68263"/>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5" name="Oval 51"/>
            <p:cNvSpPr>
              <a:spLocks noChangeArrowheads="1"/>
            </p:cNvSpPr>
            <p:nvPr/>
          </p:nvSpPr>
          <p:spPr bwMode="auto">
            <a:xfrm>
              <a:off x="3433763" y="1122363"/>
              <a:ext cx="417512" cy="414338"/>
            </a:xfrm>
            <a:prstGeom prst="ellipse">
              <a:avLst/>
            </a:prstGeom>
            <a:solidFill>
              <a:srgbClr val="FFF7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6" name="Freeform 52"/>
            <p:cNvSpPr>
              <a:spLocks/>
            </p:cNvSpPr>
            <p:nvPr/>
          </p:nvSpPr>
          <p:spPr bwMode="auto">
            <a:xfrm>
              <a:off x="3630613" y="1177925"/>
              <a:ext cx="25400" cy="150813"/>
            </a:xfrm>
            <a:custGeom>
              <a:avLst/>
              <a:gdLst>
                <a:gd name="T0" fmla="*/ 2147483646 w 7"/>
                <a:gd name="T1" fmla="*/ 0 h 40"/>
                <a:gd name="T2" fmla="*/ 2147483646 w 7"/>
                <a:gd name="T3" fmla="*/ 0 h 40"/>
                <a:gd name="T4" fmla="*/ 2147483646 w 7"/>
                <a:gd name="T5" fmla="*/ 2147483646 h 40"/>
                <a:gd name="T6" fmla="*/ 2147483646 w 7"/>
                <a:gd name="T7" fmla="*/ 2147483646 h 40"/>
                <a:gd name="T8" fmla="*/ 2147483646 w 7"/>
                <a:gd name="T9" fmla="*/ 2147483646 h 40"/>
                <a:gd name="T10" fmla="*/ 2147483646 w 7"/>
                <a:gd name="T11" fmla="*/ 2147483646 h 40"/>
                <a:gd name="T12" fmla="*/ 0 w 7"/>
                <a:gd name="T13" fmla="*/ 2147483646 h 40"/>
                <a:gd name="T14" fmla="*/ 0 w 7"/>
                <a:gd name="T15" fmla="*/ 2147483646 h 40"/>
                <a:gd name="T16" fmla="*/ 2147483646 w 7"/>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40"/>
                <a:gd name="T29" fmla="*/ 7 w 7"/>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40">
                  <a:moveTo>
                    <a:pt x="4" y="0"/>
                  </a:moveTo>
                  <a:cubicBezTo>
                    <a:pt x="4" y="0"/>
                    <a:pt x="4" y="0"/>
                    <a:pt x="4" y="0"/>
                  </a:cubicBezTo>
                  <a:cubicBezTo>
                    <a:pt x="5" y="0"/>
                    <a:pt x="7" y="1"/>
                    <a:pt x="7" y="3"/>
                  </a:cubicBezTo>
                  <a:cubicBezTo>
                    <a:pt x="7" y="37"/>
                    <a:pt x="7" y="37"/>
                    <a:pt x="7" y="37"/>
                  </a:cubicBezTo>
                  <a:cubicBezTo>
                    <a:pt x="7" y="39"/>
                    <a:pt x="5" y="40"/>
                    <a:pt x="4" y="40"/>
                  </a:cubicBezTo>
                  <a:cubicBezTo>
                    <a:pt x="4" y="40"/>
                    <a:pt x="4" y="40"/>
                    <a:pt x="4" y="40"/>
                  </a:cubicBezTo>
                  <a:cubicBezTo>
                    <a:pt x="2" y="40"/>
                    <a:pt x="0" y="39"/>
                    <a:pt x="0" y="37"/>
                  </a:cubicBezTo>
                  <a:cubicBezTo>
                    <a:pt x="0" y="3"/>
                    <a:pt x="0" y="3"/>
                    <a:pt x="0" y="3"/>
                  </a:cubicBezTo>
                  <a:cubicBezTo>
                    <a:pt x="0" y="1"/>
                    <a:pt x="2" y="0"/>
                    <a:pt x="4" y="0"/>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07" name="Freeform 53"/>
            <p:cNvSpPr>
              <a:spLocks/>
            </p:cNvSpPr>
            <p:nvPr/>
          </p:nvSpPr>
          <p:spPr bwMode="auto">
            <a:xfrm>
              <a:off x="3543300" y="1238250"/>
              <a:ext cx="104775" cy="95250"/>
            </a:xfrm>
            <a:custGeom>
              <a:avLst/>
              <a:gdLst>
                <a:gd name="T0" fmla="*/ 2147483646 w 28"/>
                <a:gd name="T1" fmla="*/ 2147483646 h 25"/>
                <a:gd name="T2" fmla="*/ 2147483646 w 28"/>
                <a:gd name="T3" fmla="*/ 2147483646 h 25"/>
                <a:gd name="T4" fmla="*/ 2147483646 w 28"/>
                <a:gd name="T5" fmla="*/ 2147483646 h 25"/>
                <a:gd name="T6" fmla="*/ 2147483646 w 28"/>
                <a:gd name="T7" fmla="*/ 2147483646 h 25"/>
                <a:gd name="T8" fmla="*/ 2147483646 w 28"/>
                <a:gd name="T9" fmla="*/ 2147483646 h 25"/>
                <a:gd name="T10" fmla="*/ 2147483646 w 28"/>
                <a:gd name="T11" fmla="*/ 2147483646 h 25"/>
                <a:gd name="T12" fmla="*/ 2147483646 w 28"/>
                <a:gd name="T13" fmla="*/ 2147483646 h 25"/>
                <a:gd name="T14" fmla="*/ 2147483646 w 28"/>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5"/>
                <a:gd name="T26" fmla="*/ 28 w 2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5">
                  <a:moveTo>
                    <a:pt x="1" y="1"/>
                  </a:moveTo>
                  <a:cubicBezTo>
                    <a:pt x="1" y="1"/>
                    <a:pt x="1" y="1"/>
                    <a:pt x="1" y="1"/>
                  </a:cubicBezTo>
                  <a:cubicBezTo>
                    <a:pt x="2" y="0"/>
                    <a:pt x="4" y="0"/>
                    <a:pt x="6" y="1"/>
                  </a:cubicBezTo>
                  <a:cubicBezTo>
                    <a:pt x="26" y="19"/>
                    <a:pt x="26" y="19"/>
                    <a:pt x="26" y="19"/>
                  </a:cubicBezTo>
                  <a:cubicBezTo>
                    <a:pt x="28" y="21"/>
                    <a:pt x="28" y="23"/>
                    <a:pt x="27" y="24"/>
                  </a:cubicBezTo>
                  <a:cubicBezTo>
                    <a:pt x="25" y="25"/>
                    <a:pt x="23" y="25"/>
                    <a:pt x="22" y="24"/>
                  </a:cubicBezTo>
                  <a:cubicBezTo>
                    <a:pt x="1" y="6"/>
                    <a:pt x="1" y="6"/>
                    <a:pt x="1" y="6"/>
                  </a:cubicBezTo>
                  <a:cubicBezTo>
                    <a:pt x="0" y="5"/>
                    <a:pt x="0" y="3"/>
                    <a:pt x="1" y="1"/>
                  </a:cubicBezTo>
                  <a:close/>
                </a:path>
              </a:pathLst>
            </a:cu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08" name="Oval 54"/>
            <p:cNvSpPr>
              <a:spLocks noChangeArrowheads="1"/>
            </p:cNvSpPr>
            <p:nvPr/>
          </p:nvSpPr>
          <p:spPr bwMode="auto">
            <a:xfrm>
              <a:off x="3630613" y="113665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09" name="Oval 55"/>
            <p:cNvSpPr>
              <a:spLocks noChangeArrowheads="1"/>
            </p:cNvSpPr>
            <p:nvPr/>
          </p:nvSpPr>
          <p:spPr bwMode="auto">
            <a:xfrm>
              <a:off x="3814763" y="132080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0" name="Oval 56"/>
            <p:cNvSpPr>
              <a:spLocks noChangeArrowheads="1"/>
            </p:cNvSpPr>
            <p:nvPr/>
          </p:nvSpPr>
          <p:spPr bwMode="auto">
            <a:xfrm>
              <a:off x="3633788" y="1506538"/>
              <a:ext cx="25400" cy="25400"/>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1" name="Oval 57"/>
            <p:cNvSpPr>
              <a:spLocks noChangeArrowheads="1"/>
            </p:cNvSpPr>
            <p:nvPr/>
          </p:nvSpPr>
          <p:spPr bwMode="auto">
            <a:xfrm>
              <a:off x="3449638" y="1320800"/>
              <a:ext cx="25400" cy="26988"/>
            </a:xfrm>
            <a:prstGeom prst="ellipse">
              <a:avLst/>
            </a:prstGeom>
            <a:solidFill>
              <a:srgbClr val="DF50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2" name="Oval 58"/>
            <p:cNvSpPr>
              <a:spLocks noChangeArrowheads="1"/>
            </p:cNvSpPr>
            <p:nvPr/>
          </p:nvSpPr>
          <p:spPr bwMode="auto">
            <a:xfrm>
              <a:off x="3611563" y="1298575"/>
              <a:ext cx="63500" cy="60325"/>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3" name="Oval 59"/>
            <p:cNvSpPr>
              <a:spLocks noChangeArrowheads="1"/>
            </p:cNvSpPr>
            <p:nvPr/>
          </p:nvSpPr>
          <p:spPr bwMode="auto">
            <a:xfrm>
              <a:off x="3719513" y="1069975"/>
              <a:ext cx="219075" cy="21748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4" name="Oval 60"/>
            <p:cNvSpPr>
              <a:spLocks noChangeArrowheads="1"/>
            </p:cNvSpPr>
            <p:nvPr/>
          </p:nvSpPr>
          <p:spPr bwMode="auto">
            <a:xfrm>
              <a:off x="3754438" y="1046163"/>
              <a:ext cx="214312" cy="214313"/>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5" name="Oval 61"/>
            <p:cNvSpPr>
              <a:spLocks noChangeArrowheads="1"/>
            </p:cNvSpPr>
            <p:nvPr/>
          </p:nvSpPr>
          <p:spPr bwMode="auto">
            <a:xfrm>
              <a:off x="3348038" y="1069975"/>
              <a:ext cx="217487" cy="217488"/>
            </a:xfrm>
            <a:prstGeom prst="ellipse">
              <a:avLst/>
            </a:prstGeom>
            <a:solidFill>
              <a:srgbClr val="3922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sp>
          <p:nvSpPr>
            <p:cNvPr id="27716" name="Oval 62"/>
            <p:cNvSpPr>
              <a:spLocks noChangeArrowheads="1"/>
            </p:cNvSpPr>
            <p:nvPr/>
          </p:nvSpPr>
          <p:spPr bwMode="auto">
            <a:xfrm>
              <a:off x="3321050" y="1046163"/>
              <a:ext cx="214312" cy="214313"/>
            </a:xfrm>
            <a:prstGeom prst="ellipse">
              <a:avLst/>
            </a:prstGeom>
            <a:solidFill>
              <a:srgbClr val="9B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alibri" panose="020F0502020204030204" pitchFamily="34" charset="0"/>
                <a:ea typeface="微软雅黑" panose="020B0503020204020204" pitchFamily="34" charset="-122"/>
              </a:endParaRPr>
            </a:p>
          </p:txBody>
        </p:sp>
      </p:grpSp>
      <p:cxnSp>
        <p:nvCxnSpPr>
          <p:cNvPr id="8" name="直接连接符 7"/>
          <p:cNvCxnSpPr/>
          <p:nvPr/>
        </p:nvCxnSpPr>
        <p:spPr>
          <a:xfrm flipH="1">
            <a:off x="8556570" y="2479192"/>
            <a:ext cx="135449" cy="27523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8353396" y="2409325"/>
            <a:ext cx="203174" cy="7198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810537" y="2538473"/>
            <a:ext cx="23280" cy="1820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6" name="矩形 75"/>
          <p:cNvSpPr/>
          <p:nvPr/>
        </p:nvSpPr>
        <p:spPr>
          <a:xfrm>
            <a:off x="0" y="6472149"/>
            <a:ext cx="12190413" cy="387439"/>
          </a:xfrm>
          <a:prstGeom prst="rect">
            <a:avLst/>
          </a:prstGeom>
          <a:solidFill>
            <a:srgbClr val="28384C"/>
          </a:solidFill>
          <a:ln>
            <a:noFill/>
          </a:ln>
          <a:effectLst/>
        </p:spPr>
        <p:style>
          <a:lnRef idx="1">
            <a:schemeClr val="accent6"/>
          </a:lnRef>
          <a:fillRef idx="3">
            <a:schemeClr val="accent6"/>
          </a:fillRef>
          <a:effectRef idx="2">
            <a:schemeClr val="accent6"/>
          </a:effectRef>
          <a:fontRef idx="minor">
            <a:schemeClr val="lt1"/>
          </a:fontRef>
        </p:style>
        <p:txBody>
          <a:bodyPr lIns="91438" tIns="45719" rIns="91438" bIns="45719"/>
          <a:lstStyle/>
          <a:p>
            <a:pPr eaLnBrk="1" hangingPunct="1">
              <a:buFont typeface="Arial" charset="0"/>
              <a:buNone/>
              <a:defRPr/>
            </a:pPr>
            <a:endParaRPr lang="zh-CN" altLang="en-US"/>
          </a:p>
        </p:txBody>
      </p:sp>
      <p:sp>
        <p:nvSpPr>
          <p:cNvPr id="77" name="等腰三角形 76"/>
          <p:cNvSpPr/>
          <p:nvPr/>
        </p:nvSpPr>
        <p:spPr>
          <a:xfrm>
            <a:off x="5915314" y="6315479"/>
            <a:ext cx="370368" cy="313339"/>
          </a:xfrm>
          <a:prstGeom prst="triangle">
            <a:avLst/>
          </a:prstGeom>
          <a:ln>
            <a:noFill/>
          </a:ln>
        </p:spPr>
        <p:style>
          <a:lnRef idx="1">
            <a:schemeClr val="accent5"/>
          </a:lnRef>
          <a:fillRef idx="3">
            <a:schemeClr val="accent5"/>
          </a:fillRef>
          <a:effectRef idx="2">
            <a:schemeClr val="accent5"/>
          </a:effectRef>
          <a:fontRef idx="minor">
            <a:schemeClr val="lt1"/>
          </a:fontRef>
        </p:style>
        <p:txBody>
          <a:bodyPr lIns="91438" tIns="45719" rIns="91438" bIns="45719" anchor="ctr"/>
          <a:lstStyle/>
          <a:p>
            <a:pPr algn="ctr" eaLnBrk="1" hangingPunct="1">
              <a:buFont typeface="Arial" charset="0"/>
              <a:buNone/>
              <a:defRPr/>
            </a:pPr>
            <a:endParaRPr lang="zh-CN" altLang="en-US"/>
          </a:p>
        </p:txBody>
      </p:sp>
      <p:sp>
        <p:nvSpPr>
          <p:cNvPr id="2" name="TextBox 1"/>
          <p:cNvSpPr txBox="1"/>
          <p:nvPr/>
        </p:nvSpPr>
        <p:spPr>
          <a:xfrm>
            <a:off x="974899" y="2445316"/>
            <a:ext cx="1688280" cy="3170097"/>
          </a:xfrm>
          <a:prstGeom prst="rect">
            <a:avLst/>
          </a:prstGeom>
          <a:noFill/>
        </p:spPr>
        <p:txBody>
          <a:bodyPr wrap="none" lIns="91438" tIns="45719" rIns="91438" bIns="45719">
            <a:spAutoFit/>
          </a:bodyPr>
          <a:lstStyle/>
          <a:p>
            <a:pPr algn="ctr" eaLnBrk="1" hangingPunct="1">
              <a:buFont typeface="Arial" charset="0"/>
              <a:buNone/>
              <a:defRPr/>
            </a:pPr>
            <a:r>
              <a:rPr lang="en-US" altLang="zh-CN" sz="20000" dirty="0">
                <a:solidFill>
                  <a:schemeClr val="bg1"/>
                </a:solidFill>
                <a:latin typeface="+mj-ea"/>
                <a:ea typeface="+mj-ea"/>
              </a:rPr>
              <a:t>4</a:t>
            </a:r>
            <a:endParaRPr lang="zh-CN" altLang="en-US" sz="20000" dirty="0">
              <a:solidFill>
                <a:schemeClr val="bg1"/>
              </a:solidFill>
              <a:latin typeface="+mj-ea"/>
              <a:ea typeface="+mj-ea"/>
            </a:endParaRPr>
          </a:p>
        </p:txBody>
      </p:sp>
      <p:sp>
        <p:nvSpPr>
          <p:cNvPr id="78" name="矩形 77"/>
          <p:cNvSpPr/>
          <p:nvPr>
            <p:custDataLst>
              <p:tags r:id="rId1"/>
            </p:custDataLst>
          </p:nvPr>
        </p:nvSpPr>
        <p:spPr>
          <a:xfrm>
            <a:off x="3916180" y="3608748"/>
            <a:ext cx="4950041" cy="584773"/>
          </a:xfrm>
          <a:prstGeom prst="rect">
            <a:avLst/>
          </a:prstGeom>
          <a:noFill/>
          <a:ln>
            <a:noFill/>
          </a:ln>
          <a:effectLst/>
        </p:spPr>
        <p:txBody>
          <a:bodyPr wrap="square" lIns="91438" tIns="45719" rIns="91438" bIns="45719">
            <a:spAutoFit/>
            <a:scene3d>
              <a:camera prst="orthographicFront"/>
              <a:lightRig rig="soft" dir="tl">
                <a:rot lat="0" lon="0" rev="0"/>
              </a:lightRig>
            </a:scene3d>
            <a:sp3d contourW="25400" prstMaterial="matte">
              <a:contourClr>
                <a:schemeClr val="accent2">
                  <a:tint val="20000"/>
                </a:schemeClr>
              </a:contourClr>
            </a:sp3d>
          </a:bodyPr>
          <a:lstStyle/>
          <a:p>
            <a:pPr algn="ctr" eaLnBrk="1" hangingPunct="1">
              <a:buFont typeface="Arial" charset="0"/>
              <a:buNone/>
              <a:defRPr/>
            </a:pPr>
            <a:r>
              <a:rPr lang="zh-CN" altLang="en-US" sz="3200" b="1" spc="51" dirty="0" smtClean="0">
                <a:ln w="11430">
                  <a:noFill/>
                </a:ln>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凝心聚力，力争复核有效</a:t>
            </a:r>
            <a:endParaRPr lang="en-US" altLang="zh-CN" sz="3200" b="1" spc="51" dirty="0">
              <a:ln w="11430">
                <a:noFill/>
              </a:ln>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4188859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autoRev="1" fill="hold" nodeType="withEffect">
                                  <p:stCondLst>
                                    <p:cond delay="0"/>
                                  </p:stCondLst>
                                  <p:childTnLst>
                                    <p:animScale>
                                      <p:cBhvr>
                                        <p:cTn id="6" dur="300" fill="hold"/>
                                        <p:tgtEl>
                                          <p:spTgt spid="7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六边形 55"/>
          <p:cNvSpPr/>
          <p:nvPr/>
        </p:nvSpPr>
        <p:spPr>
          <a:xfrm flipV="1">
            <a:off x="1670269" y="333091"/>
            <a:ext cx="2408713" cy="530118"/>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b="1" dirty="0">
              <a:solidFill>
                <a:srgbClr val="0070C0"/>
              </a:solidFill>
            </a:endParaRPr>
          </a:p>
        </p:txBody>
      </p:sp>
      <p:grpSp>
        <p:nvGrpSpPr>
          <p:cNvPr id="57" name="组合 56"/>
          <p:cNvGrpSpPr/>
          <p:nvPr/>
        </p:nvGrpSpPr>
        <p:grpSpPr>
          <a:xfrm>
            <a:off x="539931" y="90927"/>
            <a:ext cx="1109970" cy="1049896"/>
            <a:chOff x="304800" y="673100"/>
            <a:chExt cx="4000500" cy="4000500"/>
          </a:xfrm>
          <a:effectLst>
            <a:outerShdw blurRad="444500" dist="254000" dir="684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矩形 59"/>
          <p:cNvSpPr/>
          <p:nvPr/>
        </p:nvSpPr>
        <p:spPr>
          <a:xfrm>
            <a:off x="1783725" y="351941"/>
            <a:ext cx="2526740" cy="492418"/>
          </a:xfrm>
          <a:prstGeom prst="rect">
            <a:avLst/>
          </a:prstGeom>
        </p:spPr>
        <p:txBody>
          <a:bodyPr wrap="square" lIns="121898" tIns="60948" rIns="121898" bIns="60948">
            <a:spAutoFit/>
          </a:bodyPr>
          <a:lstStyle/>
          <a:p>
            <a:pPr defTabSz="1245594" fontAlgn="auto">
              <a:spcBef>
                <a:spcPts val="0"/>
              </a:spcBef>
              <a:spcAft>
                <a:spcPts val="0"/>
              </a:spcAft>
              <a:defRPr/>
            </a:pPr>
            <a:r>
              <a:rPr lang="zh-CN" altLang="en-US" sz="2400" b="1" kern="0" dirty="0" smtClean="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关于现场复核</a:t>
            </a:r>
            <a:endParaRPr lang="zh-CN" altLang="en-US" sz="2400" b="1" kern="0" dirty="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nvGrpSpPr>
          <p:cNvPr id="62" name="组合 61"/>
          <p:cNvGrpSpPr/>
          <p:nvPr/>
        </p:nvGrpSpPr>
        <p:grpSpPr>
          <a:xfrm>
            <a:off x="765795" y="316878"/>
            <a:ext cx="785369" cy="742863"/>
            <a:chOff x="304800" y="673100"/>
            <a:chExt cx="4000500" cy="4000500"/>
          </a:xfrm>
          <a:effectLst>
            <a:outerShdw blurRad="444500" dist="254000" dir="684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4" name="椭圆 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77" name="TextBox 11"/>
          <p:cNvSpPr txBox="1">
            <a:spLocks noChangeArrowheads="1"/>
          </p:cNvSpPr>
          <p:nvPr/>
        </p:nvSpPr>
        <p:spPr bwMode="auto">
          <a:xfrm flipH="1">
            <a:off x="2062758" y="1485578"/>
            <a:ext cx="7848874" cy="46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lnSpc>
                <a:spcPct val="120000"/>
              </a:lnSpc>
            </a:pPr>
            <a:r>
              <a:rPr lang="en-US" altLang="zh-CN" b="1" dirty="0" smtClean="0">
                <a:solidFill>
                  <a:srgbClr val="0070C0"/>
                </a:solidFill>
                <a:latin typeface="微软雅黑" pitchFamily="34" charset="-122"/>
              </a:rPr>
              <a:t>1.</a:t>
            </a:r>
            <a:r>
              <a:rPr lang="zh-CN" altLang="en-US" b="1" dirty="0" smtClean="0">
                <a:solidFill>
                  <a:srgbClr val="0070C0"/>
                </a:solidFill>
                <a:latin typeface="微软雅黑" pitchFamily="34" charset="-122"/>
              </a:rPr>
              <a:t>关注国家或省教育主管部门发布的复核工作安排</a:t>
            </a:r>
            <a:endParaRPr lang="en-US" altLang="zh-CN" b="1" dirty="0" smtClean="0">
              <a:solidFill>
                <a:srgbClr val="0070C0"/>
              </a:solidFill>
              <a:latin typeface="微软雅黑" pitchFamily="34" charset="-122"/>
            </a:endParaRPr>
          </a:p>
          <a:p>
            <a:pPr eaLnBrk="1" hangingPunct="1">
              <a:lnSpc>
                <a:spcPct val="120000"/>
              </a:lnSpc>
            </a:pPr>
            <a:r>
              <a:rPr lang="en-US" altLang="zh-CN" b="1" dirty="0" smtClean="0">
                <a:solidFill>
                  <a:srgbClr val="0070C0"/>
                </a:solidFill>
                <a:latin typeface="微软雅黑" pitchFamily="34" charset="-122"/>
              </a:rPr>
              <a:t>2.</a:t>
            </a:r>
            <a:r>
              <a:rPr lang="zh-CN" altLang="en-US" b="1" dirty="0" smtClean="0">
                <a:solidFill>
                  <a:srgbClr val="0070C0"/>
                </a:solidFill>
                <a:latin typeface="微软雅黑" pitchFamily="34" charset="-122"/>
              </a:rPr>
              <a:t>全院宣传动员</a:t>
            </a:r>
            <a:endParaRPr lang="en-US" altLang="zh-CN" b="1" dirty="0" smtClean="0">
              <a:solidFill>
                <a:srgbClr val="0070C0"/>
              </a:solidFill>
              <a:latin typeface="微软雅黑" pitchFamily="34" charset="-122"/>
            </a:endParaRPr>
          </a:p>
          <a:p>
            <a:pPr eaLnBrk="1" hangingPunct="1">
              <a:lnSpc>
                <a:spcPct val="120000"/>
              </a:lnSpc>
            </a:pPr>
            <a:r>
              <a:rPr lang="en-US" altLang="zh-CN" b="1" dirty="0" smtClean="0">
                <a:solidFill>
                  <a:srgbClr val="0070C0"/>
                </a:solidFill>
                <a:latin typeface="微软雅黑" pitchFamily="34" charset="-122"/>
              </a:rPr>
              <a:t>3.</a:t>
            </a:r>
            <a:r>
              <a:rPr lang="zh-CN" altLang="en-US" b="1" dirty="0" smtClean="0">
                <a:solidFill>
                  <a:srgbClr val="0070C0"/>
                </a:solidFill>
                <a:latin typeface="微软雅黑" pitchFamily="34" charset="-122"/>
              </a:rPr>
              <a:t>提前建设和完善诊改专题网</a:t>
            </a:r>
            <a:endParaRPr lang="en-US" altLang="zh-CN" b="1" dirty="0" smtClean="0">
              <a:solidFill>
                <a:srgbClr val="0070C0"/>
              </a:solidFill>
              <a:latin typeface="微软雅黑" pitchFamily="34" charset="-122"/>
            </a:endParaRPr>
          </a:p>
          <a:p>
            <a:pPr eaLnBrk="1" hangingPunct="1">
              <a:lnSpc>
                <a:spcPct val="120000"/>
              </a:lnSpc>
            </a:pPr>
            <a:r>
              <a:rPr lang="en-US" altLang="zh-CN" b="1" dirty="0" smtClean="0">
                <a:solidFill>
                  <a:srgbClr val="0070C0"/>
                </a:solidFill>
                <a:latin typeface="微软雅黑" pitchFamily="34" charset="-122"/>
              </a:rPr>
              <a:t>4.</a:t>
            </a:r>
            <a:r>
              <a:rPr lang="zh-CN" altLang="en-US" b="1" dirty="0">
                <a:solidFill>
                  <a:srgbClr val="0070C0"/>
                </a:solidFill>
                <a:latin typeface="微软雅黑" pitchFamily="34" charset="-122"/>
              </a:rPr>
              <a:t>上</a:t>
            </a:r>
            <a:r>
              <a:rPr lang="zh-CN" altLang="en-US" b="1" dirty="0" smtClean="0">
                <a:solidFill>
                  <a:srgbClr val="0070C0"/>
                </a:solidFill>
                <a:latin typeface="微软雅黑" pitchFamily="34" charset="-122"/>
              </a:rPr>
              <a:t>传精品的诊改资料</a:t>
            </a:r>
            <a:endParaRPr lang="en-US" altLang="zh-CN" b="1" dirty="0" smtClean="0">
              <a:solidFill>
                <a:srgbClr val="0070C0"/>
              </a:solidFill>
              <a:latin typeface="微软雅黑" pitchFamily="34" charset="-122"/>
            </a:endParaRPr>
          </a:p>
          <a:p>
            <a:pPr eaLnBrk="1" hangingPunct="1">
              <a:lnSpc>
                <a:spcPct val="120000"/>
              </a:lnSpc>
            </a:pPr>
            <a:r>
              <a:rPr lang="zh-CN" altLang="en-US" b="1" dirty="0" smtClean="0">
                <a:solidFill>
                  <a:srgbClr val="0070C0"/>
                </a:solidFill>
                <a:latin typeface="微软雅黑" pitchFamily="34" charset="-122"/>
              </a:rPr>
              <a:t>（</a:t>
            </a:r>
            <a:r>
              <a:rPr lang="en-US" altLang="zh-CN" b="1" dirty="0" smtClean="0">
                <a:solidFill>
                  <a:srgbClr val="0070C0"/>
                </a:solidFill>
                <a:latin typeface="微软雅黑" pitchFamily="34" charset="-122"/>
              </a:rPr>
              <a:t>1</a:t>
            </a:r>
            <a:r>
              <a:rPr lang="zh-CN" altLang="en-US" b="1" dirty="0" smtClean="0">
                <a:solidFill>
                  <a:srgbClr val="0070C0"/>
                </a:solidFill>
                <a:latin typeface="微软雅黑" pitchFamily="34" charset="-122"/>
              </a:rPr>
              <a:t>）规划类：</a:t>
            </a:r>
            <a:r>
              <a:rPr lang="zh-CN" altLang="en-US" sz="1600" dirty="0" smtClean="0">
                <a:latin typeface="微软雅黑" pitchFamily="34" charset="-122"/>
              </a:rPr>
              <a:t>学院十三五事业发展规划、各专项子规划</a:t>
            </a:r>
            <a:endParaRPr lang="en-US" altLang="zh-CN" sz="1600" dirty="0" smtClean="0">
              <a:latin typeface="微软雅黑" pitchFamily="34" charset="-122"/>
            </a:endParaRPr>
          </a:p>
          <a:p>
            <a:pPr eaLnBrk="1" hangingPunct="1">
              <a:lnSpc>
                <a:spcPct val="120000"/>
              </a:lnSpc>
            </a:pPr>
            <a:r>
              <a:rPr lang="zh-CN" altLang="en-US" b="1" dirty="0" smtClean="0">
                <a:solidFill>
                  <a:srgbClr val="0070C0"/>
                </a:solidFill>
                <a:latin typeface="微软雅黑" pitchFamily="34" charset="-122"/>
              </a:rPr>
              <a:t>（</a:t>
            </a:r>
            <a:r>
              <a:rPr lang="en-US" altLang="zh-CN" b="1" dirty="0" smtClean="0">
                <a:solidFill>
                  <a:srgbClr val="0070C0"/>
                </a:solidFill>
                <a:latin typeface="微软雅黑" pitchFamily="34" charset="-122"/>
              </a:rPr>
              <a:t>2</a:t>
            </a:r>
            <a:r>
              <a:rPr lang="zh-CN" altLang="en-US" b="1" dirty="0" smtClean="0">
                <a:solidFill>
                  <a:srgbClr val="0070C0"/>
                </a:solidFill>
                <a:latin typeface="微软雅黑" pitchFamily="34" charset="-122"/>
              </a:rPr>
              <a:t>）方案类：</a:t>
            </a:r>
            <a:r>
              <a:rPr lang="zh-CN" altLang="en-US" sz="1600" dirty="0">
                <a:latin typeface="微软雅黑" pitchFamily="34" charset="-122"/>
              </a:rPr>
              <a:t>质保体系建设方案、专业建设方案、课程建设方案、信息化建设方案</a:t>
            </a:r>
            <a:endParaRPr lang="en-US" altLang="zh-CN" sz="1600" dirty="0">
              <a:latin typeface="微软雅黑" pitchFamily="34" charset="-122"/>
            </a:endParaRPr>
          </a:p>
          <a:p>
            <a:pPr eaLnBrk="1" hangingPunct="1">
              <a:lnSpc>
                <a:spcPct val="120000"/>
              </a:lnSpc>
            </a:pPr>
            <a:r>
              <a:rPr lang="zh-CN" altLang="en-US" b="1" dirty="0" smtClean="0">
                <a:solidFill>
                  <a:srgbClr val="0070C0"/>
                </a:solidFill>
                <a:latin typeface="微软雅黑" pitchFamily="34" charset="-122"/>
              </a:rPr>
              <a:t>（</a:t>
            </a:r>
            <a:r>
              <a:rPr lang="en-US" altLang="zh-CN" b="1" dirty="0" smtClean="0">
                <a:solidFill>
                  <a:srgbClr val="0070C0"/>
                </a:solidFill>
                <a:latin typeface="微软雅黑" pitchFamily="34" charset="-122"/>
              </a:rPr>
              <a:t>3</a:t>
            </a:r>
            <a:r>
              <a:rPr lang="zh-CN" altLang="en-US" b="1" dirty="0" smtClean="0">
                <a:solidFill>
                  <a:srgbClr val="0070C0"/>
                </a:solidFill>
                <a:latin typeface="微软雅黑" pitchFamily="34" charset="-122"/>
              </a:rPr>
              <a:t>）汇报类：</a:t>
            </a:r>
            <a:r>
              <a:rPr lang="zh-CN" altLang="en-US" sz="1600" dirty="0">
                <a:latin typeface="微软雅黑" pitchFamily="34" charset="-122"/>
              </a:rPr>
              <a:t>院长汇报</a:t>
            </a:r>
            <a:r>
              <a:rPr lang="en-US" altLang="zh-CN" sz="1600" dirty="0">
                <a:latin typeface="微软雅黑" pitchFamily="34" charset="-122"/>
              </a:rPr>
              <a:t>PPT</a:t>
            </a:r>
            <a:r>
              <a:rPr lang="zh-CN" altLang="en-US" sz="1600" dirty="0">
                <a:latin typeface="微软雅黑" pitchFamily="34" charset="-122"/>
              </a:rPr>
              <a:t>、六个专业</a:t>
            </a:r>
            <a:r>
              <a:rPr lang="en-US" altLang="zh-CN" sz="1600" dirty="0">
                <a:latin typeface="微软雅黑" pitchFamily="34" charset="-122"/>
              </a:rPr>
              <a:t>12</a:t>
            </a:r>
            <a:r>
              <a:rPr lang="zh-CN" altLang="en-US" sz="1600" dirty="0">
                <a:latin typeface="微软雅黑" pitchFamily="34" charset="-122"/>
              </a:rPr>
              <a:t>门课程汇报</a:t>
            </a:r>
            <a:r>
              <a:rPr lang="en-US" altLang="zh-CN" sz="1600" dirty="0">
                <a:latin typeface="微软雅黑" pitchFamily="34" charset="-122"/>
              </a:rPr>
              <a:t>PPT</a:t>
            </a:r>
          </a:p>
          <a:p>
            <a:pPr eaLnBrk="1" hangingPunct="1">
              <a:lnSpc>
                <a:spcPct val="120000"/>
              </a:lnSpc>
            </a:pPr>
            <a:r>
              <a:rPr lang="zh-CN" altLang="en-US" b="1" dirty="0" smtClean="0">
                <a:solidFill>
                  <a:srgbClr val="0070C0"/>
                </a:solidFill>
                <a:latin typeface="微软雅黑" pitchFamily="34" charset="-122"/>
              </a:rPr>
              <a:t>（</a:t>
            </a:r>
            <a:r>
              <a:rPr lang="en-US" altLang="zh-CN" b="1" dirty="0" smtClean="0">
                <a:solidFill>
                  <a:srgbClr val="0070C0"/>
                </a:solidFill>
                <a:latin typeface="微软雅黑" pitchFamily="34" charset="-122"/>
              </a:rPr>
              <a:t>4</a:t>
            </a:r>
            <a:r>
              <a:rPr lang="zh-CN" altLang="en-US" b="1" dirty="0" smtClean="0">
                <a:solidFill>
                  <a:srgbClr val="0070C0"/>
                </a:solidFill>
                <a:latin typeface="微软雅黑" pitchFamily="34" charset="-122"/>
              </a:rPr>
              <a:t>）制度类：</a:t>
            </a:r>
            <a:r>
              <a:rPr lang="zh-CN" altLang="en-US" sz="1600" dirty="0">
                <a:latin typeface="微软雅黑" pitchFamily="34" charset="-122"/>
              </a:rPr>
              <a:t>学院出台的与诊改相关的制度</a:t>
            </a:r>
            <a:endParaRPr lang="en-US" altLang="zh-CN" sz="1600" dirty="0">
              <a:latin typeface="微软雅黑" pitchFamily="34" charset="-122"/>
            </a:endParaRPr>
          </a:p>
          <a:p>
            <a:pPr eaLnBrk="1" hangingPunct="1">
              <a:lnSpc>
                <a:spcPct val="120000"/>
              </a:lnSpc>
            </a:pPr>
            <a:r>
              <a:rPr lang="zh-CN" altLang="en-US" b="1" dirty="0" smtClean="0">
                <a:solidFill>
                  <a:srgbClr val="0070C0"/>
                </a:solidFill>
                <a:latin typeface="微软雅黑" pitchFamily="34" charset="-122"/>
              </a:rPr>
              <a:t>（</a:t>
            </a:r>
            <a:r>
              <a:rPr lang="en-US" altLang="zh-CN" b="1" dirty="0" smtClean="0">
                <a:solidFill>
                  <a:srgbClr val="0070C0"/>
                </a:solidFill>
                <a:latin typeface="微软雅黑" pitchFamily="34" charset="-122"/>
              </a:rPr>
              <a:t>5</a:t>
            </a:r>
            <a:r>
              <a:rPr lang="zh-CN" altLang="en-US" b="1" dirty="0" smtClean="0">
                <a:solidFill>
                  <a:srgbClr val="0070C0"/>
                </a:solidFill>
                <a:latin typeface="微软雅黑" pitchFamily="34" charset="-122"/>
              </a:rPr>
              <a:t>）报告类：</a:t>
            </a:r>
            <a:r>
              <a:rPr lang="zh-CN" altLang="en-US" sz="1600" dirty="0">
                <a:latin typeface="微软雅黑" pitchFamily="34" charset="-122"/>
              </a:rPr>
              <a:t>近两年质量年报、自诊报告</a:t>
            </a:r>
            <a:endParaRPr lang="en-US" altLang="zh-CN" sz="1600" dirty="0">
              <a:latin typeface="微软雅黑" pitchFamily="34" charset="-122"/>
            </a:endParaRPr>
          </a:p>
          <a:p>
            <a:pPr eaLnBrk="1" hangingPunct="1">
              <a:lnSpc>
                <a:spcPct val="120000"/>
              </a:lnSpc>
            </a:pPr>
            <a:r>
              <a:rPr lang="en-US" altLang="zh-CN" b="1" dirty="0" smtClean="0">
                <a:solidFill>
                  <a:srgbClr val="0070C0"/>
                </a:solidFill>
                <a:latin typeface="微软雅黑" pitchFamily="34" charset="-122"/>
              </a:rPr>
              <a:t>5.</a:t>
            </a:r>
            <a:r>
              <a:rPr lang="zh-CN" altLang="en-US" b="1" dirty="0" smtClean="0">
                <a:solidFill>
                  <a:srgbClr val="0070C0"/>
                </a:solidFill>
                <a:latin typeface="微软雅黑" pitchFamily="34" charset="-122"/>
              </a:rPr>
              <a:t>准备各种</a:t>
            </a:r>
            <a:r>
              <a:rPr lang="zh-CN" altLang="en-US" b="1" dirty="0">
                <a:solidFill>
                  <a:srgbClr val="0070C0"/>
                </a:solidFill>
                <a:latin typeface="微软雅黑" pitchFamily="34" charset="-122"/>
              </a:rPr>
              <a:t>汇报</a:t>
            </a:r>
            <a:r>
              <a:rPr lang="zh-CN" altLang="en-US" b="1" dirty="0" smtClean="0">
                <a:solidFill>
                  <a:srgbClr val="0070C0"/>
                </a:solidFill>
                <a:latin typeface="微软雅黑" pitchFamily="34" charset="-122"/>
              </a:rPr>
              <a:t>：</a:t>
            </a:r>
            <a:endParaRPr lang="en-US" altLang="zh-CN" b="1" dirty="0" smtClean="0">
              <a:solidFill>
                <a:srgbClr val="0070C0"/>
              </a:solidFill>
              <a:latin typeface="微软雅黑" pitchFamily="34" charset="-122"/>
            </a:endParaRPr>
          </a:p>
          <a:p>
            <a:pPr eaLnBrk="1" hangingPunct="1">
              <a:lnSpc>
                <a:spcPct val="120000"/>
              </a:lnSpc>
            </a:pPr>
            <a:r>
              <a:rPr lang="zh-CN" altLang="en-US" sz="1600" dirty="0" smtClean="0">
                <a:latin typeface="微软雅黑" pitchFamily="34" charset="-122"/>
              </a:rPr>
              <a:t>院长</a:t>
            </a:r>
            <a:r>
              <a:rPr lang="zh-CN" altLang="en-US" sz="1600" dirty="0">
                <a:latin typeface="微软雅黑" pitchFamily="34" charset="-122"/>
              </a:rPr>
              <a:t>汇报、六个专业</a:t>
            </a:r>
            <a:r>
              <a:rPr lang="en-US" altLang="zh-CN" sz="1600" dirty="0">
                <a:latin typeface="微软雅黑" pitchFamily="34" charset="-122"/>
              </a:rPr>
              <a:t>12</a:t>
            </a:r>
            <a:r>
              <a:rPr lang="zh-CN" altLang="en-US" sz="1600" dirty="0">
                <a:latin typeface="微软雅黑" pitchFamily="34" charset="-122"/>
              </a:rPr>
              <a:t>门课程汇报、教师层面汇报、教师个人汇报、学生层面汇报、辅导员汇报、信息化建设汇报等</a:t>
            </a:r>
          </a:p>
          <a:p>
            <a:pPr eaLnBrk="1" hangingPunct="1">
              <a:lnSpc>
                <a:spcPct val="120000"/>
              </a:lnSpc>
            </a:pPr>
            <a:r>
              <a:rPr lang="en-US" altLang="zh-CN" b="1" dirty="0" smtClean="0">
                <a:solidFill>
                  <a:srgbClr val="0070C0"/>
                </a:solidFill>
                <a:latin typeface="微软雅黑" pitchFamily="34" charset="-122"/>
              </a:rPr>
              <a:t>6.</a:t>
            </a:r>
            <a:r>
              <a:rPr lang="zh-CN" altLang="en-US" b="1" dirty="0" smtClean="0">
                <a:solidFill>
                  <a:srgbClr val="0070C0"/>
                </a:solidFill>
                <a:latin typeface="微软雅黑" pitchFamily="34" charset="-122"/>
              </a:rPr>
              <a:t>准备各类自诊报告</a:t>
            </a:r>
            <a:endParaRPr lang="en-US" altLang="zh-CN" b="1" dirty="0" smtClean="0">
              <a:solidFill>
                <a:srgbClr val="0070C0"/>
              </a:solidFill>
              <a:latin typeface="微软雅黑" pitchFamily="34" charset="-122"/>
            </a:endParaRPr>
          </a:p>
          <a:p>
            <a:pPr eaLnBrk="1" hangingPunct="1">
              <a:lnSpc>
                <a:spcPct val="120000"/>
              </a:lnSpc>
            </a:pPr>
            <a:r>
              <a:rPr lang="en-US" altLang="zh-CN" b="1" dirty="0" smtClean="0">
                <a:solidFill>
                  <a:srgbClr val="0070C0"/>
                </a:solidFill>
                <a:latin typeface="微软雅黑" pitchFamily="34" charset="-122"/>
              </a:rPr>
              <a:t>7.</a:t>
            </a:r>
            <a:r>
              <a:rPr lang="zh-CN" altLang="en-US" b="1" dirty="0" smtClean="0">
                <a:solidFill>
                  <a:srgbClr val="0070C0"/>
                </a:solidFill>
                <a:latin typeface="微软雅黑" pitchFamily="34" charset="-122"/>
              </a:rPr>
              <a:t>专家进校前后的安排</a:t>
            </a:r>
            <a:endParaRPr lang="zh-CN" altLang="en-US" b="1" dirty="0">
              <a:solidFill>
                <a:srgbClr val="0070C0"/>
              </a:solidFill>
              <a:latin typeface="微软雅黑" pitchFamily="34" charset="-122"/>
            </a:endParaRPr>
          </a:p>
        </p:txBody>
      </p:sp>
      <p:sp>
        <p:nvSpPr>
          <p:cNvPr id="79" name="TextBox 11"/>
          <p:cNvSpPr txBox="1">
            <a:spLocks noChangeArrowheads="1"/>
          </p:cNvSpPr>
          <p:nvPr/>
        </p:nvSpPr>
        <p:spPr bwMode="auto">
          <a:xfrm flipH="1">
            <a:off x="4540232" y="398095"/>
            <a:ext cx="1933251" cy="400110"/>
          </a:xfrm>
          <a:prstGeom prst="rect">
            <a:avLst/>
          </a:prstGeom>
          <a:solidFill>
            <a:schemeClr val="accent2">
              <a:lumMod val="40000"/>
              <a:lumOff val="60000"/>
            </a:schemeClr>
          </a:solidFill>
          <a:ln>
            <a:noFill/>
          </a:ln>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sz="2000" b="1" dirty="0" smtClean="0">
                <a:solidFill>
                  <a:srgbClr val="262626"/>
                </a:solidFill>
                <a:latin typeface="微软雅黑" pitchFamily="34" charset="-122"/>
              </a:rPr>
              <a:t>迎接复核准备</a:t>
            </a:r>
            <a:endParaRPr lang="zh-CN" altLang="en-US" sz="2000" b="1" dirty="0">
              <a:solidFill>
                <a:srgbClr val="262626"/>
              </a:solidFill>
              <a:latin typeface="微软雅黑" pitchFamily="34" charset="-122"/>
            </a:endParaRPr>
          </a:p>
        </p:txBody>
      </p:sp>
    </p:spTree>
    <p:extLst>
      <p:ext uri="{BB962C8B-B14F-4D97-AF65-F5344CB8AC3E}">
        <p14:creationId xmlns:p14="http://schemas.microsoft.com/office/powerpoint/2010/main" val="24316224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六边形 55"/>
          <p:cNvSpPr/>
          <p:nvPr/>
        </p:nvSpPr>
        <p:spPr>
          <a:xfrm flipV="1">
            <a:off x="1670269" y="333091"/>
            <a:ext cx="2408713" cy="530118"/>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b="1" dirty="0">
              <a:solidFill>
                <a:srgbClr val="0070C0"/>
              </a:solidFill>
            </a:endParaRPr>
          </a:p>
        </p:txBody>
      </p:sp>
      <p:grpSp>
        <p:nvGrpSpPr>
          <p:cNvPr id="57" name="组合 56"/>
          <p:cNvGrpSpPr/>
          <p:nvPr/>
        </p:nvGrpSpPr>
        <p:grpSpPr>
          <a:xfrm>
            <a:off x="539931" y="90927"/>
            <a:ext cx="1109970" cy="1049896"/>
            <a:chOff x="304800" y="673100"/>
            <a:chExt cx="4000500" cy="4000500"/>
          </a:xfrm>
          <a:effectLst>
            <a:outerShdw blurRad="444500" dist="254000" dir="684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矩形 59"/>
          <p:cNvSpPr/>
          <p:nvPr/>
        </p:nvSpPr>
        <p:spPr>
          <a:xfrm>
            <a:off x="1783725" y="351941"/>
            <a:ext cx="2526740" cy="492418"/>
          </a:xfrm>
          <a:prstGeom prst="rect">
            <a:avLst/>
          </a:prstGeom>
        </p:spPr>
        <p:txBody>
          <a:bodyPr wrap="square" lIns="121898" tIns="60948" rIns="121898" bIns="60948">
            <a:spAutoFit/>
          </a:bodyPr>
          <a:lstStyle/>
          <a:p>
            <a:pPr defTabSz="1245594" fontAlgn="auto">
              <a:spcBef>
                <a:spcPts val="0"/>
              </a:spcBef>
              <a:spcAft>
                <a:spcPts val="0"/>
              </a:spcAft>
              <a:defRPr/>
            </a:pPr>
            <a:r>
              <a:rPr lang="zh-CN" altLang="en-US" sz="2400" b="1" kern="0" dirty="0" smtClean="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关于现场复核</a:t>
            </a:r>
            <a:endParaRPr lang="zh-CN" altLang="en-US" sz="2400" b="1" kern="0" dirty="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nvGrpSpPr>
          <p:cNvPr id="62" name="组合 61"/>
          <p:cNvGrpSpPr/>
          <p:nvPr/>
        </p:nvGrpSpPr>
        <p:grpSpPr>
          <a:xfrm>
            <a:off x="765795" y="316878"/>
            <a:ext cx="785369" cy="742863"/>
            <a:chOff x="304800" y="673100"/>
            <a:chExt cx="4000500" cy="4000500"/>
          </a:xfrm>
          <a:effectLst>
            <a:outerShdw blurRad="444500" dist="254000" dir="684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4" name="椭圆 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24" name="组合 1"/>
          <p:cNvGrpSpPr>
            <a:grpSpLocks/>
          </p:cNvGrpSpPr>
          <p:nvPr/>
        </p:nvGrpSpPr>
        <p:grpSpPr bwMode="auto">
          <a:xfrm>
            <a:off x="1217666" y="1616712"/>
            <a:ext cx="9301838" cy="4100169"/>
            <a:chOff x="4207" y="2866"/>
            <a:chExt cx="14651" cy="6455"/>
          </a:xfrm>
        </p:grpSpPr>
        <p:cxnSp>
          <p:nvCxnSpPr>
            <p:cNvPr id="25" name="直接连接符 24"/>
            <p:cNvCxnSpPr/>
            <p:nvPr/>
          </p:nvCxnSpPr>
          <p:spPr>
            <a:xfrm flipV="1">
              <a:off x="14784" y="8149"/>
              <a:ext cx="4074" cy="13"/>
            </a:xfrm>
            <a:prstGeom prst="line">
              <a:avLst/>
            </a:prstGeom>
            <a:ln w="12700">
              <a:solidFill>
                <a:srgbClr val="00B05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207" y="7900"/>
              <a:ext cx="4252" cy="0"/>
            </a:xfrm>
            <a:prstGeom prst="line">
              <a:avLst/>
            </a:prstGeom>
            <a:ln w="12700">
              <a:solidFill>
                <a:srgbClr val="C27A1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12478" y="3593"/>
              <a:ext cx="4285" cy="8"/>
            </a:xfrm>
            <a:prstGeom prst="line">
              <a:avLst/>
            </a:prstGeom>
            <a:ln w="12700">
              <a:solidFill>
                <a:srgbClr val="D2145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42" name="组合 6"/>
            <p:cNvGrpSpPr>
              <a:grpSpLocks/>
            </p:cNvGrpSpPr>
            <p:nvPr/>
          </p:nvGrpSpPr>
          <p:grpSpPr bwMode="auto">
            <a:xfrm>
              <a:off x="8660" y="3235"/>
              <a:ext cx="6037" cy="6086"/>
              <a:chOff x="8712" y="2712"/>
              <a:chExt cx="6037" cy="7034"/>
            </a:xfrm>
          </p:grpSpPr>
          <p:grpSp>
            <p:nvGrpSpPr>
              <p:cNvPr id="45" name="组合 1"/>
              <p:cNvGrpSpPr>
                <a:grpSpLocks/>
              </p:cNvGrpSpPr>
              <p:nvPr/>
            </p:nvGrpSpPr>
            <p:grpSpPr bwMode="auto">
              <a:xfrm>
                <a:off x="9025" y="3127"/>
                <a:ext cx="5719" cy="6619"/>
                <a:chOff x="1243935" y="1994173"/>
                <a:chExt cx="1324537" cy="1321222"/>
              </a:xfrm>
            </p:grpSpPr>
            <p:grpSp>
              <p:nvGrpSpPr>
                <p:cNvPr id="70" name="组合 32"/>
                <p:cNvGrpSpPr>
                  <a:grpSpLocks/>
                </p:cNvGrpSpPr>
                <p:nvPr/>
              </p:nvGrpSpPr>
              <p:grpSpPr bwMode="auto">
                <a:xfrm>
                  <a:off x="1243935" y="2078774"/>
                  <a:ext cx="1324537" cy="1236621"/>
                  <a:chOff x="3967359" y="2121499"/>
                  <a:chExt cx="2152488" cy="2057718"/>
                </a:xfrm>
              </p:grpSpPr>
              <p:sp>
                <p:nvSpPr>
                  <p:cNvPr id="72" name="底盘"/>
                  <p:cNvSpPr/>
                  <p:nvPr/>
                </p:nvSpPr>
                <p:spPr>
                  <a:xfrm>
                    <a:off x="3967359" y="2121499"/>
                    <a:ext cx="2057989" cy="2057718"/>
                  </a:xfrm>
                  <a:prstGeom prst="ellipse">
                    <a:avLst/>
                  </a:prstGeom>
                  <a:solidFill>
                    <a:schemeClr val="bg1">
                      <a:lumMod val="85000"/>
                      <a:alpha val="71000"/>
                    </a:schemeClr>
                  </a:solidFill>
                  <a:ln w="19050">
                    <a:gradFill>
                      <a:gsLst>
                        <a:gs pos="100000">
                          <a:schemeClr val="tx1">
                            <a:lumMod val="50000"/>
                            <a:lumOff val="50000"/>
                          </a:schemeClr>
                        </a:gs>
                        <a:gs pos="0">
                          <a:schemeClr val="tx1">
                            <a:lumMod val="50000"/>
                            <a:lumOff val="50000"/>
                          </a:schemeClr>
                        </a:gs>
                        <a:gs pos="76000">
                          <a:schemeClr val="bg1">
                            <a:lumMod val="85000"/>
                          </a:schemeClr>
                        </a:gs>
                        <a:gs pos="27000">
                          <a:schemeClr val="bg1">
                            <a:lumMod val="85000"/>
                          </a:schemeClr>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rgbClr val="FFFFFF"/>
                      </a:solidFill>
                      <a:latin typeface="等线" charset="0"/>
                      <a:ea typeface="等线" charset="0"/>
                    </a:endParaRPr>
                  </a:p>
                </p:txBody>
              </p:sp>
              <p:sp>
                <p:nvSpPr>
                  <p:cNvPr id="73" name="底盘高光"/>
                  <p:cNvSpPr/>
                  <p:nvPr/>
                </p:nvSpPr>
                <p:spPr>
                  <a:xfrm>
                    <a:off x="3999036" y="2152238"/>
                    <a:ext cx="1777378" cy="1754638"/>
                  </a:xfrm>
                  <a:custGeom>
                    <a:avLst/>
                    <a:gdLst>
                      <a:gd name="connsiteX0" fmla="*/ 1590675 w 1590675"/>
                      <a:gd name="connsiteY0" fmla="*/ 190500 h 1676400"/>
                      <a:gd name="connsiteX1" fmla="*/ 38100 w 1590675"/>
                      <a:gd name="connsiteY1" fmla="*/ 1676400 h 1676400"/>
                      <a:gd name="connsiteX2" fmla="*/ 0 w 1590675"/>
                      <a:gd name="connsiteY2" fmla="*/ 0 h 1676400"/>
                      <a:gd name="connsiteX3" fmla="*/ 1590675 w 1590675"/>
                      <a:gd name="connsiteY3" fmla="*/ 190500 h 1676400"/>
                      <a:gd name="connsiteX0-1" fmla="*/ 1849104 w 1849104"/>
                      <a:gd name="connsiteY0-2" fmla="*/ 381877 h 1867777"/>
                      <a:gd name="connsiteX1-3" fmla="*/ 296529 w 1849104"/>
                      <a:gd name="connsiteY1-4" fmla="*/ 1867777 h 1867777"/>
                      <a:gd name="connsiteX2-5" fmla="*/ 258429 w 1849104"/>
                      <a:gd name="connsiteY2-6" fmla="*/ 191377 h 1867777"/>
                      <a:gd name="connsiteX3-7" fmla="*/ 1849104 w 1849104"/>
                      <a:gd name="connsiteY3-8" fmla="*/ 381877 h 1867777"/>
                      <a:gd name="connsiteX0-9" fmla="*/ 1849104 w 1849104"/>
                      <a:gd name="connsiteY0-10" fmla="*/ 461641 h 1947541"/>
                      <a:gd name="connsiteX1-11" fmla="*/ 296529 w 1849104"/>
                      <a:gd name="connsiteY1-12" fmla="*/ 1947541 h 1947541"/>
                      <a:gd name="connsiteX2-13" fmla="*/ 258429 w 1849104"/>
                      <a:gd name="connsiteY2-14" fmla="*/ 271141 h 1947541"/>
                      <a:gd name="connsiteX3-15" fmla="*/ 1849104 w 1849104"/>
                      <a:gd name="connsiteY3-16" fmla="*/ 461641 h 1947541"/>
                      <a:gd name="connsiteX0-17" fmla="*/ 1972055 w 1972055"/>
                      <a:gd name="connsiteY0-18" fmla="*/ 461641 h 1947541"/>
                      <a:gd name="connsiteX1-19" fmla="*/ 419480 w 1972055"/>
                      <a:gd name="connsiteY1-20" fmla="*/ 1947541 h 1947541"/>
                      <a:gd name="connsiteX2-21" fmla="*/ 381380 w 1972055"/>
                      <a:gd name="connsiteY2-22" fmla="*/ 271141 h 1947541"/>
                      <a:gd name="connsiteX3-23" fmla="*/ 1972055 w 1972055"/>
                      <a:gd name="connsiteY3-24" fmla="*/ 461641 h 1947541"/>
                      <a:gd name="connsiteX0-25" fmla="*/ 1972055 w 1972055"/>
                      <a:gd name="connsiteY0-26" fmla="*/ 461641 h 1947541"/>
                      <a:gd name="connsiteX1-27" fmla="*/ 419480 w 1972055"/>
                      <a:gd name="connsiteY1-28" fmla="*/ 1947541 h 1947541"/>
                      <a:gd name="connsiteX2-29" fmla="*/ 381380 w 1972055"/>
                      <a:gd name="connsiteY2-30" fmla="*/ 271141 h 1947541"/>
                      <a:gd name="connsiteX3-31" fmla="*/ 1972055 w 1972055"/>
                      <a:gd name="connsiteY3-32" fmla="*/ 461641 h 1947541"/>
                      <a:gd name="connsiteX0-33" fmla="*/ 1972055 w 1972055"/>
                      <a:gd name="connsiteY0-34" fmla="*/ 461641 h 1947541"/>
                      <a:gd name="connsiteX1-35" fmla="*/ 419480 w 1972055"/>
                      <a:gd name="connsiteY1-36" fmla="*/ 1947541 h 1947541"/>
                      <a:gd name="connsiteX2-37" fmla="*/ 381380 w 1972055"/>
                      <a:gd name="connsiteY2-38" fmla="*/ 271141 h 1947541"/>
                      <a:gd name="connsiteX3-39" fmla="*/ 1972055 w 1972055"/>
                      <a:gd name="connsiteY3-40" fmla="*/ 461641 h 1947541"/>
                      <a:gd name="connsiteX0-41" fmla="*/ 1972055 w 1972055"/>
                      <a:gd name="connsiteY0-42" fmla="*/ 461641 h 1947541"/>
                      <a:gd name="connsiteX1-43" fmla="*/ 419480 w 1972055"/>
                      <a:gd name="connsiteY1-44" fmla="*/ 1947541 h 1947541"/>
                      <a:gd name="connsiteX2-45" fmla="*/ 381380 w 1972055"/>
                      <a:gd name="connsiteY2-46" fmla="*/ 271141 h 1947541"/>
                      <a:gd name="connsiteX3-47" fmla="*/ 1972055 w 1972055"/>
                      <a:gd name="connsiteY3-48" fmla="*/ 461641 h 1947541"/>
                      <a:gd name="connsiteX0-49" fmla="*/ 1972055 w 1972055"/>
                      <a:gd name="connsiteY0-50" fmla="*/ 461641 h 1947541"/>
                      <a:gd name="connsiteX1-51" fmla="*/ 419480 w 1972055"/>
                      <a:gd name="connsiteY1-52" fmla="*/ 1947541 h 1947541"/>
                      <a:gd name="connsiteX2-53" fmla="*/ 381380 w 1972055"/>
                      <a:gd name="connsiteY2-54" fmla="*/ 271141 h 1947541"/>
                      <a:gd name="connsiteX3-55" fmla="*/ 1972055 w 1972055"/>
                      <a:gd name="connsiteY3-56" fmla="*/ 461641 h 1947541"/>
                      <a:gd name="connsiteX0-57" fmla="*/ 1972055 w 1972055"/>
                      <a:gd name="connsiteY0-58" fmla="*/ 461641 h 1947541"/>
                      <a:gd name="connsiteX1-59" fmla="*/ 419480 w 1972055"/>
                      <a:gd name="connsiteY1-60" fmla="*/ 1947541 h 1947541"/>
                      <a:gd name="connsiteX2-61" fmla="*/ 381380 w 1972055"/>
                      <a:gd name="connsiteY2-62" fmla="*/ 271141 h 1947541"/>
                      <a:gd name="connsiteX3-63" fmla="*/ 1972055 w 1972055"/>
                      <a:gd name="connsiteY3-64" fmla="*/ 461641 h 1947541"/>
                      <a:gd name="connsiteX0-65" fmla="*/ 1972055 w 1972055"/>
                      <a:gd name="connsiteY0-66" fmla="*/ 461641 h 1947541"/>
                      <a:gd name="connsiteX1-67" fmla="*/ 419480 w 1972055"/>
                      <a:gd name="connsiteY1-68" fmla="*/ 1947541 h 1947541"/>
                      <a:gd name="connsiteX2-69" fmla="*/ 381380 w 1972055"/>
                      <a:gd name="connsiteY2-70" fmla="*/ 271141 h 1947541"/>
                      <a:gd name="connsiteX3-71" fmla="*/ 1972055 w 1972055"/>
                      <a:gd name="connsiteY3-72" fmla="*/ 461641 h 1947541"/>
                    </a:gdLst>
                    <a:ahLst/>
                    <a:cxnLst>
                      <a:cxn ang="0">
                        <a:pos x="connsiteX0-1" y="connsiteY0-2"/>
                      </a:cxn>
                      <a:cxn ang="0">
                        <a:pos x="connsiteX1-3" y="connsiteY1-4"/>
                      </a:cxn>
                      <a:cxn ang="0">
                        <a:pos x="connsiteX2-5" y="connsiteY2-6"/>
                      </a:cxn>
                      <a:cxn ang="0">
                        <a:pos x="connsiteX3-7" y="connsiteY3-8"/>
                      </a:cxn>
                    </a:cxnLst>
                    <a:rect l="l" t="t" r="r" b="b"/>
                    <a:pathLst>
                      <a:path w="1972055" h="1947541">
                        <a:moveTo>
                          <a:pt x="1972055" y="461641"/>
                        </a:moveTo>
                        <a:cubicBezTo>
                          <a:pt x="1768855" y="1109341"/>
                          <a:pt x="794130" y="1918966"/>
                          <a:pt x="419480" y="1947541"/>
                        </a:cubicBezTo>
                        <a:cubicBezTo>
                          <a:pt x="-40895" y="1779266"/>
                          <a:pt x="-215520" y="769616"/>
                          <a:pt x="381380" y="271141"/>
                        </a:cubicBezTo>
                        <a:cubicBezTo>
                          <a:pt x="978280" y="-227334"/>
                          <a:pt x="1727580" y="36191"/>
                          <a:pt x="1972055" y="461641"/>
                        </a:cubicBezTo>
                        <a:close/>
                      </a:path>
                    </a:pathLst>
                  </a:custGeom>
                  <a:gradFill>
                    <a:gsLst>
                      <a:gs pos="68000">
                        <a:srgbClr val="FFFFFF">
                          <a:alpha val="0"/>
                        </a:srgbClr>
                      </a:gs>
                      <a:gs pos="86000">
                        <a:schemeClr val="bg1">
                          <a:alpha val="0"/>
                        </a:schemeClr>
                      </a:gs>
                      <a:gs pos="55000">
                        <a:schemeClr val="bg1">
                          <a:alpha val="28000"/>
                        </a:schemeClr>
                      </a:gs>
                      <a:gs pos="29000">
                        <a:srgbClr val="FFFFFF"/>
                      </a:gs>
                      <a:gs pos="40000">
                        <a:srgbClr val="FFFFFF">
                          <a:alpha val="62000"/>
                        </a:srgbClr>
                      </a:gs>
                      <a:gs pos="0">
                        <a:schemeClr val="bg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rgbClr val="FFFFFF"/>
                      </a:solidFill>
                      <a:ea typeface="等线" pitchFamily="2" charset="-122"/>
                    </a:endParaRPr>
                  </a:p>
                </p:txBody>
              </p:sp>
              <p:sp>
                <p:nvSpPr>
                  <p:cNvPr id="74" name="任意多边形 73"/>
                  <p:cNvSpPr/>
                  <p:nvPr/>
                </p:nvSpPr>
                <p:spPr>
                  <a:xfrm rot="20692833">
                    <a:off x="4917364" y="3106346"/>
                    <a:ext cx="1202483" cy="919553"/>
                  </a:xfrm>
                  <a:custGeom>
                    <a:avLst/>
                    <a:gdLst>
                      <a:gd name="connsiteX0" fmla="*/ 1206500 w 1206500"/>
                      <a:gd name="connsiteY0" fmla="*/ 0 h 965200"/>
                      <a:gd name="connsiteX1" fmla="*/ 0 w 1206500"/>
                      <a:gd name="connsiteY1" fmla="*/ 965200 h 965200"/>
                      <a:gd name="connsiteX2" fmla="*/ 812800 w 1206500"/>
                      <a:gd name="connsiteY2" fmla="*/ 927100 h 965200"/>
                      <a:gd name="connsiteX3" fmla="*/ 1206500 w 1206500"/>
                      <a:gd name="connsiteY3" fmla="*/ 0 h 965200"/>
                      <a:gd name="connsiteX0-1" fmla="*/ 1206500 w 1206500"/>
                      <a:gd name="connsiteY0-2" fmla="*/ 0 h 989012"/>
                      <a:gd name="connsiteX1-3" fmla="*/ 0 w 1206500"/>
                      <a:gd name="connsiteY1-4" fmla="*/ 965200 h 989012"/>
                      <a:gd name="connsiteX2-5" fmla="*/ 817563 w 1206500"/>
                      <a:gd name="connsiteY2-6" fmla="*/ 989012 h 989012"/>
                      <a:gd name="connsiteX3-7" fmla="*/ 1206500 w 1206500"/>
                      <a:gd name="connsiteY3-8" fmla="*/ 0 h 989012"/>
                      <a:gd name="connsiteX0-9" fmla="*/ 1268412 w 1268412"/>
                      <a:gd name="connsiteY0-10" fmla="*/ 0 h 774699"/>
                      <a:gd name="connsiteX1-11" fmla="*/ 0 w 1268412"/>
                      <a:gd name="connsiteY1-12" fmla="*/ 750887 h 774699"/>
                      <a:gd name="connsiteX2-13" fmla="*/ 817563 w 1268412"/>
                      <a:gd name="connsiteY2-14" fmla="*/ 774699 h 774699"/>
                      <a:gd name="connsiteX3-15" fmla="*/ 1268412 w 1268412"/>
                      <a:gd name="connsiteY3-16" fmla="*/ 0 h 774699"/>
                      <a:gd name="connsiteX0-17" fmla="*/ 1268412 w 1270407"/>
                      <a:gd name="connsiteY0-18" fmla="*/ 0 h 774699"/>
                      <a:gd name="connsiteX1-19" fmla="*/ 0 w 1270407"/>
                      <a:gd name="connsiteY1-20" fmla="*/ 750887 h 774699"/>
                      <a:gd name="connsiteX2-21" fmla="*/ 817563 w 1270407"/>
                      <a:gd name="connsiteY2-22" fmla="*/ 774699 h 774699"/>
                      <a:gd name="connsiteX3-23" fmla="*/ 1268412 w 1270407"/>
                      <a:gd name="connsiteY3-24" fmla="*/ 0 h 774699"/>
                      <a:gd name="connsiteX0-25" fmla="*/ 1268412 w 1270855"/>
                      <a:gd name="connsiteY0-26" fmla="*/ 0 h 774699"/>
                      <a:gd name="connsiteX1-27" fmla="*/ 0 w 1270855"/>
                      <a:gd name="connsiteY1-28" fmla="*/ 750887 h 774699"/>
                      <a:gd name="connsiteX2-29" fmla="*/ 817563 w 1270855"/>
                      <a:gd name="connsiteY2-30" fmla="*/ 774699 h 774699"/>
                      <a:gd name="connsiteX3-31" fmla="*/ 1268412 w 1270855"/>
                      <a:gd name="connsiteY3-32" fmla="*/ 0 h 774699"/>
                      <a:gd name="connsiteX0-33" fmla="*/ 1201737 w 1204180"/>
                      <a:gd name="connsiteY0-34" fmla="*/ 0 h 898524"/>
                      <a:gd name="connsiteX1-35" fmla="*/ 0 w 1204180"/>
                      <a:gd name="connsiteY1-36" fmla="*/ 898524 h 898524"/>
                      <a:gd name="connsiteX2-37" fmla="*/ 750888 w 1204180"/>
                      <a:gd name="connsiteY2-38" fmla="*/ 774699 h 898524"/>
                      <a:gd name="connsiteX3-39" fmla="*/ 1201737 w 1204180"/>
                      <a:gd name="connsiteY3-40" fmla="*/ 0 h 898524"/>
                      <a:gd name="connsiteX0-41" fmla="*/ 1201737 w 1204180"/>
                      <a:gd name="connsiteY0-42" fmla="*/ 0 h 921319"/>
                      <a:gd name="connsiteX1-43" fmla="*/ 0 w 1204180"/>
                      <a:gd name="connsiteY1-44" fmla="*/ 898524 h 921319"/>
                      <a:gd name="connsiteX2-45" fmla="*/ 750888 w 1204180"/>
                      <a:gd name="connsiteY2-46" fmla="*/ 774699 h 921319"/>
                      <a:gd name="connsiteX3-47" fmla="*/ 1201737 w 1204180"/>
                      <a:gd name="connsiteY3-48" fmla="*/ 0 h 921319"/>
                      <a:gd name="connsiteX0-49" fmla="*/ 1201737 w 1204180"/>
                      <a:gd name="connsiteY0-50" fmla="*/ 0 h 935808"/>
                      <a:gd name="connsiteX1-51" fmla="*/ 0 w 1204180"/>
                      <a:gd name="connsiteY1-52" fmla="*/ 898524 h 935808"/>
                      <a:gd name="connsiteX2-53" fmla="*/ 750888 w 1204180"/>
                      <a:gd name="connsiteY2-54" fmla="*/ 774699 h 935808"/>
                      <a:gd name="connsiteX3-55" fmla="*/ 1201737 w 1204180"/>
                      <a:gd name="connsiteY3-56" fmla="*/ 0 h 935808"/>
                      <a:gd name="connsiteX0-57" fmla="*/ 1201737 w 1204180"/>
                      <a:gd name="connsiteY0-58" fmla="*/ 0 h 931486"/>
                      <a:gd name="connsiteX1-59" fmla="*/ 0 w 1204180"/>
                      <a:gd name="connsiteY1-60" fmla="*/ 898524 h 931486"/>
                      <a:gd name="connsiteX2-61" fmla="*/ 750888 w 1204180"/>
                      <a:gd name="connsiteY2-62" fmla="*/ 774699 h 931486"/>
                      <a:gd name="connsiteX3-63" fmla="*/ 1201737 w 1204180"/>
                      <a:gd name="connsiteY3-64" fmla="*/ 0 h 931486"/>
                      <a:gd name="connsiteX0-65" fmla="*/ 1201737 w 1204180"/>
                      <a:gd name="connsiteY0-66" fmla="*/ 0 h 919163"/>
                      <a:gd name="connsiteX1-67" fmla="*/ 0 w 1204180"/>
                      <a:gd name="connsiteY1-68" fmla="*/ 898524 h 919163"/>
                      <a:gd name="connsiteX2-69" fmla="*/ 750888 w 1204180"/>
                      <a:gd name="connsiteY2-70" fmla="*/ 774699 h 919163"/>
                      <a:gd name="connsiteX3-71" fmla="*/ 1201737 w 1204180"/>
                      <a:gd name="connsiteY3-72" fmla="*/ 0 h 919163"/>
                      <a:gd name="connsiteX0-73" fmla="*/ 1201737 w 1201737"/>
                      <a:gd name="connsiteY0-74" fmla="*/ 0 h 919163"/>
                      <a:gd name="connsiteX1-75" fmla="*/ 0 w 1201737"/>
                      <a:gd name="connsiteY1-76" fmla="*/ 898524 h 919163"/>
                      <a:gd name="connsiteX2-77" fmla="*/ 750888 w 1201737"/>
                      <a:gd name="connsiteY2-78" fmla="*/ 774699 h 919163"/>
                      <a:gd name="connsiteX3-79" fmla="*/ 1201737 w 1201737"/>
                      <a:gd name="connsiteY3-80" fmla="*/ 0 h 919163"/>
                      <a:gd name="connsiteX0-81" fmla="*/ 1201737 w 1201737"/>
                      <a:gd name="connsiteY0-82" fmla="*/ 0 h 919163"/>
                      <a:gd name="connsiteX1-83" fmla="*/ 0 w 1201737"/>
                      <a:gd name="connsiteY1-84" fmla="*/ 898524 h 919163"/>
                      <a:gd name="connsiteX2-85" fmla="*/ 750888 w 1201737"/>
                      <a:gd name="connsiteY2-86" fmla="*/ 774699 h 919163"/>
                      <a:gd name="connsiteX3-87" fmla="*/ 1201737 w 1201737"/>
                      <a:gd name="connsiteY3-88" fmla="*/ 0 h 919163"/>
                      <a:gd name="connsiteX0-89" fmla="*/ 1201737 w 1201737"/>
                      <a:gd name="connsiteY0-90" fmla="*/ 0 h 919163"/>
                      <a:gd name="connsiteX1-91" fmla="*/ 0 w 1201737"/>
                      <a:gd name="connsiteY1-92" fmla="*/ 898524 h 919163"/>
                      <a:gd name="connsiteX2-93" fmla="*/ 750888 w 1201737"/>
                      <a:gd name="connsiteY2-94" fmla="*/ 774699 h 919163"/>
                      <a:gd name="connsiteX3-95" fmla="*/ 1201737 w 1201737"/>
                      <a:gd name="connsiteY3-96" fmla="*/ 0 h 919163"/>
                      <a:gd name="connsiteX0-97" fmla="*/ 1201737 w 1201737"/>
                      <a:gd name="connsiteY0-98" fmla="*/ 0 h 919163"/>
                      <a:gd name="connsiteX1-99" fmla="*/ 0 w 1201737"/>
                      <a:gd name="connsiteY1-100" fmla="*/ 898524 h 919163"/>
                      <a:gd name="connsiteX2-101" fmla="*/ 750888 w 1201737"/>
                      <a:gd name="connsiteY2-102" fmla="*/ 774699 h 919163"/>
                      <a:gd name="connsiteX3-103" fmla="*/ 1201737 w 1201737"/>
                      <a:gd name="connsiteY3-104" fmla="*/ 0 h 919163"/>
                      <a:gd name="connsiteX0-105" fmla="*/ 1201737 w 1201737"/>
                      <a:gd name="connsiteY0-106" fmla="*/ 0 h 919163"/>
                      <a:gd name="connsiteX1-107" fmla="*/ 0 w 1201737"/>
                      <a:gd name="connsiteY1-108" fmla="*/ 898524 h 919163"/>
                      <a:gd name="connsiteX2-109" fmla="*/ 750888 w 1201737"/>
                      <a:gd name="connsiteY2-110" fmla="*/ 774699 h 919163"/>
                      <a:gd name="connsiteX3-111" fmla="*/ 1201737 w 1201737"/>
                      <a:gd name="connsiteY3-112" fmla="*/ 0 h 919163"/>
                    </a:gdLst>
                    <a:ahLst/>
                    <a:cxnLst>
                      <a:cxn ang="0">
                        <a:pos x="connsiteX0-1" y="connsiteY0-2"/>
                      </a:cxn>
                      <a:cxn ang="0">
                        <a:pos x="connsiteX1-3" y="connsiteY1-4"/>
                      </a:cxn>
                      <a:cxn ang="0">
                        <a:pos x="connsiteX2-5" y="connsiteY2-6"/>
                      </a:cxn>
                      <a:cxn ang="0">
                        <a:pos x="connsiteX3-7" y="connsiteY3-8"/>
                      </a:cxn>
                    </a:cxnLst>
                    <a:rect l="l" t="t" r="r" b="b"/>
                    <a:pathLst>
                      <a:path w="1201737" h="919163">
                        <a:moveTo>
                          <a:pt x="1201737" y="0"/>
                        </a:moveTo>
                        <a:cubicBezTo>
                          <a:pt x="982132" y="437621"/>
                          <a:pt x="791104" y="803804"/>
                          <a:pt x="0" y="898524"/>
                        </a:cubicBezTo>
                        <a:cubicBezTo>
                          <a:pt x="302683" y="952499"/>
                          <a:pt x="548217" y="896937"/>
                          <a:pt x="750888" y="774699"/>
                        </a:cubicBezTo>
                        <a:cubicBezTo>
                          <a:pt x="967846" y="630766"/>
                          <a:pt x="1175279" y="320145"/>
                          <a:pt x="1201737" y="0"/>
                        </a:cubicBezTo>
                        <a:close/>
                      </a:path>
                    </a:pathLst>
                  </a:custGeom>
                  <a:gradFill flip="none" rotWithShape="1">
                    <a:gsLst>
                      <a:gs pos="99000">
                        <a:schemeClr val="bg1">
                          <a:alpha val="42000"/>
                        </a:schemeClr>
                      </a:gs>
                      <a:gs pos="0">
                        <a:schemeClr val="bg1">
                          <a:alpha val="8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rgbClr val="FFFFFF"/>
                      </a:solidFill>
                      <a:ea typeface="等线" pitchFamily="2" charset="-122"/>
                    </a:endParaRPr>
                  </a:p>
                </p:txBody>
              </p:sp>
            </p:grpSp>
            <p:sp>
              <p:nvSpPr>
                <p:cNvPr id="71" name="新月形 16"/>
                <p:cNvSpPr/>
                <p:nvPr/>
              </p:nvSpPr>
              <p:spPr>
                <a:xfrm rot="2414563">
                  <a:off x="1325958" y="1994173"/>
                  <a:ext cx="451612" cy="1027226"/>
                </a:xfrm>
                <a:custGeom>
                  <a:avLst/>
                  <a:gdLst>
                    <a:gd name="connsiteX0" fmla="*/ 334832 w 334832"/>
                    <a:gd name="connsiteY0" fmla="*/ 847750 h 847750"/>
                    <a:gd name="connsiteX1" fmla="*/ 0 w 334832"/>
                    <a:gd name="connsiteY1" fmla="*/ 423875 h 847750"/>
                    <a:gd name="connsiteX2" fmla="*/ 334832 w 334832"/>
                    <a:gd name="connsiteY2" fmla="*/ 0 h 847750"/>
                    <a:gd name="connsiteX3" fmla="*/ 76348 w 334832"/>
                    <a:gd name="connsiteY3" fmla="*/ 423875 h 847750"/>
                    <a:gd name="connsiteX4" fmla="*/ 334832 w 334832"/>
                    <a:gd name="connsiteY4" fmla="*/ 847750 h 847750"/>
                    <a:gd name="connsiteX0-1" fmla="*/ 335052 w 335052"/>
                    <a:gd name="connsiteY0-2" fmla="*/ 898085 h 898085"/>
                    <a:gd name="connsiteX1-3" fmla="*/ 220 w 335052"/>
                    <a:gd name="connsiteY1-4" fmla="*/ 474210 h 898085"/>
                    <a:gd name="connsiteX2-5" fmla="*/ 298690 w 335052"/>
                    <a:gd name="connsiteY2-6" fmla="*/ 0 h 898085"/>
                    <a:gd name="connsiteX3-7" fmla="*/ 76568 w 335052"/>
                    <a:gd name="connsiteY3-8" fmla="*/ 474210 h 898085"/>
                    <a:gd name="connsiteX4-9" fmla="*/ 335052 w 335052"/>
                    <a:gd name="connsiteY4-10" fmla="*/ 898085 h 898085"/>
                    <a:gd name="connsiteX0-11" fmla="*/ 335052 w 335052"/>
                    <a:gd name="connsiteY0-12" fmla="*/ 898085 h 898085"/>
                    <a:gd name="connsiteX1-13" fmla="*/ 220 w 335052"/>
                    <a:gd name="connsiteY1-14" fmla="*/ 474210 h 898085"/>
                    <a:gd name="connsiteX2-15" fmla="*/ 298690 w 335052"/>
                    <a:gd name="connsiteY2-16" fmla="*/ 0 h 898085"/>
                    <a:gd name="connsiteX3-17" fmla="*/ 76568 w 335052"/>
                    <a:gd name="connsiteY3-18" fmla="*/ 474210 h 898085"/>
                    <a:gd name="connsiteX4-19" fmla="*/ 335052 w 335052"/>
                    <a:gd name="connsiteY4-20" fmla="*/ 898085 h 898085"/>
                    <a:gd name="connsiteX0-21" fmla="*/ 335026 w 335026"/>
                    <a:gd name="connsiteY0-22" fmla="*/ 898085 h 898085"/>
                    <a:gd name="connsiteX1-23" fmla="*/ 194 w 335026"/>
                    <a:gd name="connsiteY1-24" fmla="*/ 474210 h 898085"/>
                    <a:gd name="connsiteX2-25" fmla="*/ 298664 w 335026"/>
                    <a:gd name="connsiteY2-26" fmla="*/ 0 h 898085"/>
                    <a:gd name="connsiteX3-27" fmla="*/ 76542 w 335026"/>
                    <a:gd name="connsiteY3-28" fmla="*/ 474210 h 898085"/>
                    <a:gd name="connsiteX4-29" fmla="*/ 335026 w 335026"/>
                    <a:gd name="connsiteY4-30" fmla="*/ 898085 h 898085"/>
                    <a:gd name="connsiteX0-31" fmla="*/ 335157 w 335157"/>
                    <a:gd name="connsiteY0-32" fmla="*/ 924233 h 924233"/>
                    <a:gd name="connsiteX1-33" fmla="*/ 325 w 335157"/>
                    <a:gd name="connsiteY1-34" fmla="*/ 500358 h 924233"/>
                    <a:gd name="connsiteX2-35" fmla="*/ 289144 w 335157"/>
                    <a:gd name="connsiteY2-36" fmla="*/ 0 h 924233"/>
                    <a:gd name="connsiteX3-37" fmla="*/ 76673 w 335157"/>
                    <a:gd name="connsiteY3-38" fmla="*/ 500358 h 924233"/>
                    <a:gd name="connsiteX4-39" fmla="*/ 335157 w 335157"/>
                    <a:gd name="connsiteY4-40" fmla="*/ 924233 h 924233"/>
                    <a:gd name="connsiteX0-41" fmla="*/ 335157 w 335157"/>
                    <a:gd name="connsiteY0-42" fmla="*/ 924233 h 924233"/>
                    <a:gd name="connsiteX1-43" fmla="*/ 325 w 335157"/>
                    <a:gd name="connsiteY1-44" fmla="*/ 500358 h 924233"/>
                    <a:gd name="connsiteX2-45" fmla="*/ 289144 w 335157"/>
                    <a:gd name="connsiteY2-46" fmla="*/ 0 h 924233"/>
                    <a:gd name="connsiteX3-47" fmla="*/ 76673 w 335157"/>
                    <a:gd name="connsiteY3-48" fmla="*/ 500358 h 924233"/>
                    <a:gd name="connsiteX4-49" fmla="*/ 335157 w 335157"/>
                    <a:gd name="connsiteY4-50" fmla="*/ 924233 h 924233"/>
                    <a:gd name="connsiteX0-51" fmla="*/ 335135 w 335135"/>
                    <a:gd name="connsiteY0-52" fmla="*/ 924233 h 924233"/>
                    <a:gd name="connsiteX1-53" fmla="*/ 303 w 335135"/>
                    <a:gd name="connsiteY1-54" fmla="*/ 500358 h 924233"/>
                    <a:gd name="connsiteX2-55" fmla="*/ 289122 w 335135"/>
                    <a:gd name="connsiteY2-56" fmla="*/ 0 h 924233"/>
                    <a:gd name="connsiteX3-57" fmla="*/ 76651 w 335135"/>
                    <a:gd name="connsiteY3-58" fmla="*/ 500358 h 924233"/>
                    <a:gd name="connsiteX4-59" fmla="*/ 335135 w 335135"/>
                    <a:gd name="connsiteY4-60" fmla="*/ 924233 h 924233"/>
                    <a:gd name="connsiteX0-61" fmla="*/ 307345 w 307345"/>
                    <a:gd name="connsiteY0-62" fmla="*/ 991216 h 991216"/>
                    <a:gd name="connsiteX1-63" fmla="*/ 52 w 307345"/>
                    <a:gd name="connsiteY1-64" fmla="*/ 500358 h 991216"/>
                    <a:gd name="connsiteX2-65" fmla="*/ 288871 w 307345"/>
                    <a:gd name="connsiteY2-66" fmla="*/ 0 h 991216"/>
                    <a:gd name="connsiteX3-67" fmla="*/ 76400 w 307345"/>
                    <a:gd name="connsiteY3-68" fmla="*/ 500358 h 991216"/>
                    <a:gd name="connsiteX4-69" fmla="*/ 307345 w 307345"/>
                    <a:gd name="connsiteY4-70" fmla="*/ 991216 h 991216"/>
                    <a:gd name="connsiteX0-71" fmla="*/ 307345 w 307345"/>
                    <a:gd name="connsiteY0-72" fmla="*/ 991216 h 991216"/>
                    <a:gd name="connsiteX1-73" fmla="*/ 52 w 307345"/>
                    <a:gd name="connsiteY1-74" fmla="*/ 500358 h 991216"/>
                    <a:gd name="connsiteX2-75" fmla="*/ 288871 w 307345"/>
                    <a:gd name="connsiteY2-76" fmla="*/ 0 h 991216"/>
                    <a:gd name="connsiteX3-77" fmla="*/ 76400 w 307345"/>
                    <a:gd name="connsiteY3-78" fmla="*/ 500358 h 991216"/>
                    <a:gd name="connsiteX4-79" fmla="*/ 307345 w 307345"/>
                    <a:gd name="connsiteY4-80" fmla="*/ 991216 h 991216"/>
                    <a:gd name="connsiteX0-81" fmla="*/ 307345 w 307345"/>
                    <a:gd name="connsiteY0-82" fmla="*/ 991216 h 991216"/>
                    <a:gd name="connsiteX1-83" fmla="*/ 52 w 307345"/>
                    <a:gd name="connsiteY1-84" fmla="*/ 500358 h 991216"/>
                    <a:gd name="connsiteX2-85" fmla="*/ 288871 w 307345"/>
                    <a:gd name="connsiteY2-86" fmla="*/ 0 h 991216"/>
                    <a:gd name="connsiteX3-87" fmla="*/ 76400 w 307345"/>
                    <a:gd name="connsiteY3-88" fmla="*/ 500358 h 991216"/>
                    <a:gd name="connsiteX4-89" fmla="*/ 307345 w 307345"/>
                    <a:gd name="connsiteY4-90" fmla="*/ 991216 h 991216"/>
                    <a:gd name="connsiteX0-91" fmla="*/ 285483 w 288821"/>
                    <a:gd name="connsiteY0-92" fmla="*/ 1009676 h 1009676"/>
                    <a:gd name="connsiteX1-93" fmla="*/ 2 w 288821"/>
                    <a:gd name="connsiteY1-94" fmla="*/ 500358 h 1009676"/>
                    <a:gd name="connsiteX2-95" fmla="*/ 288821 w 288821"/>
                    <a:gd name="connsiteY2-96" fmla="*/ 0 h 1009676"/>
                    <a:gd name="connsiteX3-97" fmla="*/ 76350 w 288821"/>
                    <a:gd name="connsiteY3-98" fmla="*/ 500358 h 1009676"/>
                    <a:gd name="connsiteX4-99" fmla="*/ 285483 w 288821"/>
                    <a:gd name="connsiteY4-100" fmla="*/ 1009676 h 1009676"/>
                    <a:gd name="connsiteX0-101" fmla="*/ 285495 w 285495"/>
                    <a:gd name="connsiteY0-102" fmla="*/ 1020860 h 1020860"/>
                    <a:gd name="connsiteX1-103" fmla="*/ 14 w 285495"/>
                    <a:gd name="connsiteY1-104" fmla="*/ 511542 h 1020860"/>
                    <a:gd name="connsiteX2-105" fmla="*/ 276247 w 285495"/>
                    <a:gd name="connsiteY2-106" fmla="*/ 0 h 1020860"/>
                    <a:gd name="connsiteX3-107" fmla="*/ 76362 w 285495"/>
                    <a:gd name="connsiteY3-108" fmla="*/ 511542 h 1020860"/>
                    <a:gd name="connsiteX4-109" fmla="*/ 285495 w 285495"/>
                    <a:gd name="connsiteY4-110" fmla="*/ 1020860 h 1020860"/>
                    <a:gd name="connsiteX0-111" fmla="*/ 285495 w 285495"/>
                    <a:gd name="connsiteY0-112" fmla="*/ 1020860 h 1020860"/>
                    <a:gd name="connsiteX1-113" fmla="*/ 14 w 285495"/>
                    <a:gd name="connsiteY1-114" fmla="*/ 511542 h 1020860"/>
                    <a:gd name="connsiteX2-115" fmla="*/ 276247 w 285495"/>
                    <a:gd name="connsiteY2-116" fmla="*/ 0 h 1020860"/>
                    <a:gd name="connsiteX3-117" fmla="*/ 76362 w 285495"/>
                    <a:gd name="connsiteY3-118" fmla="*/ 511542 h 1020860"/>
                    <a:gd name="connsiteX4-119" fmla="*/ 285495 w 285495"/>
                    <a:gd name="connsiteY4-120" fmla="*/ 1020860 h 1020860"/>
                    <a:gd name="connsiteX0-121" fmla="*/ 285494 w 285494"/>
                    <a:gd name="connsiteY0-122" fmla="*/ 1020860 h 1020860"/>
                    <a:gd name="connsiteX1-123" fmla="*/ 13 w 285494"/>
                    <a:gd name="connsiteY1-124" fmla="*/ 511542 h 1020860"/>
                    <a:gd name="connsiteX2-125" fmla="*/ 276246 w 285494"/>
                    <a:gd name="connsiteY2-126" fmla="*/ 0 h 1020860"/>
                    <a:gd name="connsiteX3-127" fmla="*/ 76361 w 285494"/>
                    <a:gd name="connsiteY3-128" fmla="*/ 511542 h 1020860"/>
                    <a:gd name="connsiteX4-129" fmla="*/ 285494 w 285494"/>
                    <a:gd name="connsiteY4-130" fmla="*/ 1020860 h 1020860"/>
                    <a:gd name="connsiteX0-131" fmla="*/ 280032 w 280032"/>
                    <a:gd name="connsiteY0-132" fmla="*/ 1025474 h 1025474"/>
                    <a:gd name="connsiteX1-133" fmla="*/ 3 w 280032"/>
                    <a:gd name="connsiteY1-134" fmla="*/ 511542 h 1025474"/>
                    <a:gd name="connsiteX2-135" fmla="*/ 276236 w 280032"/>
                    <a:gd name="connsiteY2-136" fmla="*/ 0 h 1025474"/>
                    <a:gd name="connsiteX3-137" fmla="*/ 76351 w 280032"/>
                    <a:gd name="connsiteY3-138" fmla="*/ 511542 h 1025474"/>
                    <a:gd name="connsiteX4-139" fmla="*/ 280032 w 280032"/>
                    <a:gd name="connsiteY4-140" fmla="*/ 1025474 h 1025474"/>
                    <a:gd name="connsiteX0-141" fmla="*/ 280032 w 280032"/>
                    <a:gd name="connsiteY0-142" fmla="*/ 1025474 h 1025474"/>
                    <a:gd name="connsiteX1-143" fmla="*/ 3 w 280032"/>
                    <a:gd name="connsiteY1-144" fmla="*/ 511542 h 1025474"/>
                    <a:gd name="connsiteX2-145" fmla="*/ 276236 w 280032"/>
                    <a:gd name="connsiteY2-146" fmla="*/ 0 h 1025474"/>
                    <a:gd name="connsiteX3-147" fmla="*/ 76351 w 280032"/>
                    <a:gd name="connsiteY3-148" fmla="*/ 511542 h 1025474"/>
                    <a:gd name="connsiteX4-149" fmla="*/ 280032 w 280032"/>
                    <a:gd name="connsiteY4-150" fmla="*/ 1025474 h 1025474"/>
                    <a:gd name="connsiteX0-151" fmla="*/ 280032 w 280032"/>
                    <a:gd name="connsiteY0-152" fmla="*/ 1025474 h 1025474"/>
                    <a:gd name="connsiteX1-153" fmla="*/ 3 w 280032"/>
                    <a:gd name="connsiteY1-154" fmla="*/ 511542 h 1025474"/>
                    <a:gd name="connsiteX2-155" fmla="*/ 276236 w 280032"/>
                    <a:gd name="connsiteY2-156" fmla="*/ 0 h 1025474"/>
                    <a:gd name="connsiteX3-157" fmla="*/ 76351 w 280032"/>
                    <a:gd name="connsiteY3-158" fmla="*/ 511542 h 1025474"/>
                    <a:gd name="connsiteX4-159" fmla="*/ 280032 w 280032"/>
                    <a:gd name="connsiteY4-160" fmla="*/ 1025474 h 1025474"/>
                    <a:gd name="connsiteX0-161" fmla="*/ 280233 w 280233"/>
                    <a:gd name="connsiteY0-162" fmla="*/ 1025474 h 1025474"/>
                    <a:gd name="connsiteX1-163" fmla="*/ 204 w 280233"/>
                    <a:gd name="connsiteY1-164" fmla="*/ 511542 h 1025474"/>
                    <a:gd name="connsiteX2-165" fmla="*/ 276437 w 280233"/>
                    <a:gd name="connsiteY2-166" fmla="*/ 0 h 1025474"/>
                    <a:gd name="connsiteX3-167" fmla="*/ 76552 w 280233"/>
                    <a:gd name="connsiteY3-168" fmla="*/ 511542 h 1025474"/>
                    <a:gd name="connsiteX4-169" fmla="*/ 280233 w 280233"/>
                    <a:gd name="connsiteY4-170" fmla="*/ 1025474 h 1025474"/>
                    <a:gd name="connsiteX0-171" fmla="*/ 605517 w 605517"/>
                    <a:gd name="connsiteY0-172" fmla="*/ 1122762 h 1122762"/>
                    <a:gd name="connsiteX1-173" fmla="*/ 9178 w 605517"/>
                    <a:gd name="connsiteY1-174" fmla="*/ 511542 h 1122762"/>
                    <a:gd name="connsiteX2-175" fmla="*/ 285411 w 605517"/>
                    <a:gd name="connsiteY2-176" fmla="*/ 0 h 1122762"/>
                    <a:gd name="connsiteX3-177" fmla="*/ 85526 w 605517"/>
                    <a:gd name="connsiteY3-178" fmla="*/ 511542 h 1122762"/>
                    <a:gd name="connsiteX4-179" fmla="*/ 605517 w 605517"/>
                    <a:gd name="connsiteY4-180" fmla="*/ 1122762 h 1122762"/>
                    <a:gd name="connsiteX0-181" fmla="*/ 605517 w 605517"/>
                    <a:gd name="connsiteY0-182" fmla="*/ 1122762 h 1122762"/>
                    <a:gd name="connsiteX1-183" fmla="*/ 9178 w 605517"/>
                    <a:gd name="connsiteY1-184" fmla="*/ 511542 h 1122762"/>
                    <a:gd name="connsiteX2-185" fmla="*/ 285411 w 605517"/>
                    <a:gd name="connsiteY2-186" fmla="*/ 0 h 1122762"/>
                    <a:gd name="connsiteX3-187" fmla="*/ 85526 w 605517"/>
                    <a:gd name="connsiteY3-188" fmla="*/ 511542 h 1122762"/>
                    <a:gd name="connsiteX4-189" fmla="*/ 605517 w 605517"/>
                    <a:gd name="connsiteY4-190" fmla="*/ 1122762 h 1122762"/>
                    <a:gd name="connsiteX0-191" fmla="*/ 598511 w 598511"/>
                    <a:gd name="connsiteY0-192" fmla="*/ 1122762 h 1122762"/>
                    <a:gd name="connsiteX1-193" fmla="*/ 2172 w 598511"/>
                    <a:gd name="connsiteY1-194" fmla="*/ 511542 h 1122762"/>
                    <a:gd name="connsiteX2-195" fmla="*/ 278405 w 598511"/>
                    <a:gd name="connsiteY2-196" fmla="*/ 0 h 1122762"/>
                    <a:gd name="connsiteX3-197" fmla="*/ 78520 w 598511"/>
                    <a:gd name="connsiteY3-198" fmla="*/ 511542 h 1122762"/>
                    <a:gd name="connsiteX4-199" fmla="*/ 598511 w 598511"/>
                    <a:gd name="connsiteY4-200" fmla="*/ 1122762 h 1122762"/>
                    <a:gd name="connsiteX0-201" fmla="*/ 598511 w 598511"/>
                    <a:gd name="connsiteY0-202" fmla="*/ 1122762 h 1122762"/>
                    <a:gd name="connsiteX1-203" fmla="*/ 2172 w 598511"/>
                    <a:gd name="connsiteY1-204" fmla="*/ 511542 h 1122762"/>
                    <a:gd name="connsiteX2-205" fmla="*/ 278405 w 598511"/>
                    <a:gd name="connsiteY2-206" fmla="*/ 0 h 1122762"/>
                    <a:gd name="connsiteX3-207" fmla="*/ 78520 w 598511"/>
                    <a:gd name="connsiteY3-208" fmla="*/ 511542 h 1122762"/>
                    <a:gd name="connsiteX4-209" fmla="*/ 598511 w 598511"/>
                    <a:gd name="connsiteY4-210" fmla="*/ 1122762 h 1122762"/>
                    <a:gd name="connsiteX0-211" fmla="*/ 598511 w 598511"/>
                    <a:gd name="connsiteY0-212" fmla="*/ 1122762 h 1122762"/>
                    <a:gd name="connsiteX1-213" fmla="*/ 2172 w 598511"/>
                    <a:gd name="connsiteY1-214" fmla="*/ 511542 h 1122762"/>
                    <a:gd name="connsiteX2-215" fmla="*/ 278405 w 598511"/>
                    <a:gd name="connsiteY2-216" fmla="*/ 0 h 1122762"/>
                    <a:gd name="connsiteX3-217" fmla="*/ 78520 w 598511"/>
                    <a:gd name="connsiteY3-218" fmla="*/ 511542 h 1122762"/>
                    <a:gd name="connsiteX4-219" fmla="*/ 598511 w 598511"/>
                    <a:gd name="connsiteY4-220" fmla="*/ 1122762 h 1122762"/>
                    <a:gd name="connsiteX0-221" fmla="*/ 573064 w 573064"/>
                    <a:gd name="connsiteY0-222" fmla="*/ 1144298 h 1144298"/>
                    <a:gd name="connsiteX1-223" fmla="*/ 2172 w 573064"/>
                    <a:gd name="connsiteY1-224" fmla="*/ 511542 h 1144298"/>
                    <a:gd name="connsiteX2-225" fmla="*/ 278405 w 573064"/>
                    <a:gd name="connsiteY2-226" fmla="*/ 0 h 1144298"/>
                    <a:gd name="connsiteX3-227" fmla="*/ 78520 w 573064"/>
                    <a:gd name="connsiteY3-228" fmla="*/ 511542 h 1144298"/>
                    <a:gd name="connsiteX4-229" fmla="*/ 573064 w 573064"/>
                    <a:gd name="connsiteY4-230" fmla="*/ 1144298 h 1144298"/>
                    <a:gd name="connsiteX0-231" fmla="*/ 573064 w 573064"/>
                    <a:gd name="connsiteY0-232" fmla="*/ 1144298 h 1144298"/>
                    <a:gd name="connsiteX1-233" fmla="*/ 2172 w 573064"/>
                    <a:gd name="connsiteY1-234" fmla="*/ 511542 h 1144298"/>
                    <a:gd name="connsiteX2-235" fmla="*/ 278405 w 573064"/>
                    <a:gd name="connsiteY2-236" fmla="*/ 0 h 1144298"/>
                    <a:gd name="connsiteX3-237" fmla="*/ 78520 w 573064"/>
                    <a:gd name="connsiteY3-238" fmla="*/ 511542 h 1144298"/>
                    <a:gd name="connsiteX4-239" fmla="*/ 573064 w 573064"/>
                    <a:gd name="connsiteY4-240" fmla="*/ 1144298 h 1144298"/>
                    <a:gd name="connsiteX0-241" fmla="*/ 576240 w 576240"/>
                    <a:gd name="connsiteY0-242" fmla="*/ 1144298 h 1144298"/>
                    <a:gd name="connsiteX1-243" fmla="*/ 2133 w 576240"/>
                    <a:gd name="connsiteY1-244" fmla="*/ 529860 h 1144298"/>
                    <a:gd name="connsiteX2-245" fmla="*/ 281581 w 576240"/>
                    <a:gd name="connsiteY2-246" fmla="*/ 0 h 1144298"/>
                    <a:gd name="connsiteX3-247" fmla="*/ 81696 w 576240"/>
                    <a:gd name="connsiteY3-248" fmla="*/ 511542 h 1144298"/>
                    <a:gd name="connsiteX4-249" fmla="*/ 576240 w 576240"/>
                    <a:gd name="connsiteY4-250" fmla="*/ 1144298 h 1144298"/>
                    <a:gd name="connsiteX0-251" fmla="*/ 576240 w 576240"/>
                    <a:gd name="connsiteY0-252" fmla="*/ 1144298 h 1144298"/>
                    <a:gd name="connsiteX1-253" fmla="*/ 2133 w 576240"/>
                    <a:gd name="connsiteY1-254" fmla="*/ 529860 h 1144298"/>
                    <a:gd name="connsiteX2-255" fmla="*/ 281581 w 576240"/>
                    <a:gd name="connsiteY2-256" fmla="*/ 0 h 1144298"/>
                    <a:gd name="connsiteX3-257" fmla="*/ 81696 w 576240"/>
                    <a:gd name="connsiteY3-258" fmla="*/ 511542 h 1144298"/>
                    <a:gd name="connsiteX4-259" fmla="*/ 576240 w 576240"/>
                    <a:gd name="connsiteY4-260" fmla="*/ 1144298 h 1144298"/>
                    <a:gd name="connsiteX0-261" fmla="*/ 576240 w 576240"/>
                    <a:gd name="connsiteY0-262" fmla="*/ 1144298 h 1144298"/>
                    <a:gd name="connsiteX1-263" fmla="*/ 2133 w 576240"/>
                    <a:gd name="connsiteY1-264" fmla="*/ 529860 h 1144298"/>
                    <a:gd name="connsiteX2-265" fmla="*/ 281581 w 576240"/>
                    <a:gd name="connsiteY2-266" fmla="*/ 0 h 1144298"/>
                    <a:gd name="connsiteX3-267" fmla="*/ 81696 w 576240"/>
                    <a:gd name="connsiteY3-268" fmla="*/ 511542 h 1144298"/>
                    <a:gd name="connsiteX4-269" fmla="*/ 576240 w 576240"/>
                    <a:gd name="connsiteY4-270" fmla="*/ 1144298 h 1144298"/>
                    <a:gd name="connsiteX0-271" fmla="*/ 579141 w 579141"/>
                    <a:gd name="connsiteY0-272" fmla="*/ 1144298 h 1144298"/>
                    <a:gd name="connsiteX1-273" fmla="*/ 2100 w 579141"/>
                    <a:gd name="connsiteY1-274" fmla="*/ 544822 h 1144298"/>
                    <a:gd name="connsiteX2-275" fmla="*/ 284482 w 579141"/>
                    <a:gd name="connsiteY2-276" fmla="*/ 0 h 1144298"/>
                    <a:gd name="connsiteX3-277" fmla="*/ 84597 w 579141"/>
                    <a:gd name="connsiteY3-278" fmla="*/ 511542 h 1144298"/>
                    <a:gd name="connsiteX4-279" fmla="*/ 579141 w 579141"/>
                    <a:gd name="connsiteY4-280" fmla="*/ 1144298 h 1144298"/>
                    <a:gd name="connsiteX0-281" fmla="*/ 579141 w 579141"/>
                    <a:gd name="connsiteY0-282" fmla="*/ 1144298 h 1144298"/>
                    <a:gd name="connsiteX1-283" fmla="*/ 2100 w 579141"/>
                    <a:gd name="connsiteY1-284" fmla="*/ 544822 h 1144298"/>
                    <a:gd name="connsiteX2-285" fmla="*/ 284482 w 579141"/>
                    <a:gd name="connsiteY2-286" fmla="*/ 0 h 1144298"/>
                    <a:gd name="connsiteX3-287" fmla="*/ 84597 w 579141"/>
                    <a:gd name="connsiteY3-288" fmla="*/ 511542 h 1144298"/>
                    <a:gd name="connsiteX4-289" fmla="*/ 579141 w 579141"/>
                    <a:gd name="connsiteY4-290" fmla="*/ 1144298 h 1144298"/>
                    <a:gd name="connsiteX0-291" fmla="*/ 579141 w 579141"/>
                    <a:gd name="connsiteY0-292" fmla="*/ 1144298 h 1144298"/>
                    <a:gd name="connsiteX1-293" fmla="*/ 2100 w 579141"/>
                    <a:gd name="connsiteY1-294" fmla="*/ 544822 h 1144298"/>
                    <a:gd name="connsiteX2-295" fmla="*/ 284482 w 579141"/>
                    <a:gd name="connsiteY2-296" fmla="*/ 0 h 1144298"/>
                    <a:gd name="connsiteX3-297" fmla="*/ 84597 w 579141"/>
                    <a:gd name="connsiteY3-298" fmla="*/ 511542 h 1144298"/>
                    <a:gd name="connsiteX4-299" fmla="*/ 579141 w 579141"/>
                    <a:gd name="connsiteY4-300" fmla="*/ 1144298 h 1144298"/>
                    <a:gd name="connsiteX0-301" fmla="*/ 579141 w 579141"/>
                    <a:gd name="connsiteY0-302" fmla="*/ 1144298 h 1144298"/>
                    <a:gd name="connsiteX1-303" fmla="*/ 2100 w 579141"/>
                    <a:gd name="connsiteY1-304" fmla="*/ 544822 h 1144298"/>
                    <a:gd name="connsiteX2-305" fmla="*/ 284482 w 579141"/>
                    <a:gd name="connsiteY2-306" fmla="*/ 0 h 1144298"/>
                    <a:gd name="connsiteX3-307" fmla="*/ 73970 w 579141"/>
                    <a:gd name="connsiteY3-308" fmla="*/ 517415 h 1144298"/>
                    <a:gd name="connsiteX4-309" fmla="*/ 579141 w 579141"/>
                    <a:gd name="connsiteY4-310" fmla="*/ 1144298 h 1144298"/>
                    <a:gd name="connsiteX0-311" fmla="*/ 579141 w 579141"/>
                    <a:gd name="connsiteY0-312" fmla="*/ 1144298 h 1144298"/>
                    <a:gd name="connsiteX1-313" fmla="*/ 2100 w 579141"/>
                    <a:gd name="connsiteY1-314" fmla="*/ 544822 h 1144298"/>
                    <a:gd name="connsiteX2-315" fmla="*/ 284482 w 579141"/>
                    <a:gd name="connsiteY2-316" fmla="*/ 0 h 1144298"/>
                    <a:gd name="connsiteX3-317" fmla="*/ 73970 w 579141"/>
                    <a:gd name="connsiteY3-318" fmla="*/ 517415 h 1144298"/>
                    <a:gd name="connsiteX4-319" fmla="*/ 579141 w 579141"/>
                    <a:gd name="connsiteY4-320" fmla="*/ 1144298 h 1144298"/>
                    <a:gd name="connsiteX0-321" fmla="*/ 579141 w 579141"/>
                    <a:gd name="connsiteY0-322" fmla="*/ 1144298 h 1144298"/>
                    <a:gd name="connsiteX1-323" fmla="*/ 2100 w 579141"/>
                    <a:gd name="connsiteY1-324" fmla="*/ 544822 h 1144298"/>
                    <a:gd name="connsiteX2-325" fmla="*/ 284482 w 579141"/>
                    <a:gd name="connsiteY2-326" fmla="*/ 0 h 1144298"/>
                    <a:gd name="connsiteX3-327" fmla="*/ 55515 w 579141"/>
                    <a:gd name="connsiteY3-328" fmla="*/ 536156 h 1144298"/>
                    <a:gd name="connsiteX4-329" fmla="*/ 579141 w 579141"/>
                    <a:gd name="connsiteY4-330" fmla="*/ 1144298 h 1144298"/>
                    <a:gd name="connsiteX0-331" fmla="*/ 579141 w 579141"/>
                    <a:gd name="connsiteY0-332" fmla="*/ 1144298 h 1144298"/>
                    <a:gd name="connsiteX1-333" fmla="*/ 2100 w 579141"/>
                    <a:gd name="connsiteY1-334" fmla="*/ 544822 h 1144298"/>
                    <a:gd name="connsiteX2-335" fmla="*/ 284482 w 579141"/>
                    <a:gd name="connsiteY2-336" fmla="*/ 0 h 1144298"/>
                    <a:gd name="connsiteX3-337" fmla="*/ 55515 w 579141"/>
                    <a:gd name="connsiteY3-338" fmla="*/ 536156 h 1144298"/>
                    <a:gd name="connsiteX4-339" fmla="*/ 579141 w 579141"/>
                    <a:gd name="connsiteY4-340" fmla="*/ 1144298 h 1144298"/>
                    <a:gd name="connsiteX0-341" fmla="*/ 579141 w 579141"/>
                    <a:gd name="connsiteY0-342" fmla="*/ 1144298 h 1144298"/>
                    <a:gd name="connsiteX1-343" fmla="*/ 2100 w 579141"/>
                    <a:gd name="connsiteY1-344" fmla="*/ 544822 h 1144298"/>
                    <a:gd name="connsiteX2-345" fmla="*/ 284482 w 579141"/>
                    <a:gd name="connsiteY2-346" fmla="*/ 0 h 1144298"/>
                    <a:gd name="connsiteX3-347" fmla="*/ 55515 w 579141"/>
                    <a:gd name="connsiteY3-348" fmla="*/ 536156 h 1144298"/>
                    <a:gd name="connsiteX4-349" fmla="*/ 579141 w 579141"/>
                    <a:gd name="connsiteY4-350" fmla="*/ 1144298 h 1144298"/>
                    <a:gd name="connsiteX0-351" fmla="*/ 579141 w 579141"/>
                    <a:gd name="connsiteY0-352" fmla="*/ 1144298 h 1144298"/>
                    <a:gd name="connsiteX1-353" fmla="*/ 2100 w 579141"/>
                    <a:gd name="connsiteY1-354" fmla="*/ 544822 h 1144298"/>
                    <a:gd name="connsiteX2-355" fmla="*/ 284482 w 579141"/>
                    <a:gd name="connsiteY2-356" fmla="*/ 0 h 1144298"/>
                    <a:gd name="connsiteX3-357" fmla="*/ 55515 w 579141"/>
                    <a:gd name="connsiteY3-358" fmla="*/ 536156 h 1144298"/>
                    <a:gd name="connsiteX4-359" fmla="*/ 579141 w 579141"/>
                    <a:gd name="connsiteY4-360" fmla="*/ 1144298 h 1144298"/>
                    <a:gd name="connsiteX0-361" fmla="*/ 579141 w 579141"/>
                    <a:gd name="connsiteY0-362" fmla="*/ 1144298 h 1144298"/>
                    <a:gd name="connsiteX1-363" fmla="*/ 2100 w 579141"/>
                    <a:gd name="connsiteY1-364" fmla="*/ 544822 h 1144298"/>
                    <a:gd name="connsiteX2-365" fmla="*/ 284482 w 579141"/>
                    <a:gd name="connsiteY2-366" fmla="*/ 0 h 1144298"/>
                    <a:gd name="connsiteX3-367" fmla="*/ 55515 w 579141"/>
                    <a:gd name="connsiteY3-368" fmla="*/ 536156 h 1144298"/>
                    <a:gd name="connsiteX4-369" fmla="*/ 579141 w 579141"/>
                    <a:gd name="connsiteY4-370" fmla="*/ 1144298 h 1144298"/>
                    <a:gd name="connsiteX0-371" fmla="*/ 579141 w 579141"/>
                    <a:gd name="connsiteY0-372" fmla="*/ 1144298 h 1144298"/>
                    <a:gd name="connsiteX1-373" fmla="*/ 2100 w 579141"/>
                    <a:gd name="connsiteY1-374" fmla="*/ 544822 h 1144298"/>
                    <a:gd name="connsiteX2-375" fmla="*/ 284482 w 579141"/>
                    <a:gd name="connsiteY2-376" fmla="*/ 0 h 1144298"/>
                    <a:gd name="connsiteX3-377" fmla="*/ 55515 w 579141"/>
                    <a:gd name="connsiteY3-378" fmla="*/ 536156 h 1144298"/>
                    <a:gd name="connsiteX4-379" fmla="*/ 579141 w 579141"/>
                    <a:gd name="connsiteY4-380" fmla="*/ 1144298 h 1144298"/>
                    <a:gd name="connsiteX0-381" fmla="*/ 579141 w 579141"/>
                    <a:gd name="connsiteY0-382" fmla="*/ 1144298 h 1144298"/>
                    <a:gd name="connsiteX1-383" fmla="*/ 2100 w 579141"/>
                    <a:gd name="connsiteY1-384" fmla="*/ 544822 h 1144298"/>
                    <a:gd name="connsiteX2-385" fmla="*/ 284482 w 579141"/>
                    <a:gd name="connsiteY2-386" fmla="*/ 0 h 1144298"/>
                    <a:gd name="connsiteX3-387" fmla="*/ 55515 w 579141"/>
                    <a:gd name="connsiteY3-388" fmla="*/ 536156 h 1144298"/>
                    <a:gd name="connsiteX4-389" fmla="*/ 579141 w 579141"/>
                    <a:gd name="connsiteY4-390" fmla="*/ 1144298 h 1144298"/>
                    <a:gd name="connsiteX0-391" fmla="*/ 579141 w 579141"/>
                    <a:gd name="connsiteY0-392" fmla="*/ 1144298 h 1144298"/>
                    <a:gd name="connsiteX1-393" fmla="*/ 2100 w 579141"/>
                    <a:gd name="connsiteY1-394" fmla="*/ 544822 h 1144298"/>
                    <a:gd name="connsiteX2-395" fmla="*/ 284482 w 579141"/>
                    <a:gd name="connsiteY2-396" fmla="*/ 0 h 1144298"/>
                    <a:gd name="connsiteX3-397" fmla="*/ 55515 w 579141"/>
                    <a:gd name="connsiteY3-398" fmla="*/ 536156 h 1144298"/>
                    <a:gd name="connsiteX4-399" fmla="*/ 579141 w 579141"/>
                    <a:gd name="connsiteY4-400" fmla="*/ 1144298 h 1144298"/>
                    <a:gd name="connsiteX0-401" fmla="*/ 579141 w 579141"/>
                    <a:gd name="connsiteY0-402" fmla="*/ 1144298 h 1144298"/>
                    <a:gd name="connsiteX1-403" fmla="*/ 2100 w 579141"/>
                    <a:gd name="connsiteY1-404" fmla="*/ 544822 h 1144298"/>
                    <a:gd name="connsiteX2-405" fmla="*/ 284482 w 579141"/>
                    <a:gd name="connsiteY2-406" fmla="*/ 0 h 1144298"/>
                    <a:gd name="connsiteX3-407" fmla="*/ 55515 w 579141"/>
                    <a:gd name="connsiteY3-408" fmla="*/ 536156 h 1144298"/>
                    <a:gd name="connsiteX4-409" fmla="*/ 579141 w 579141"/>
                    <a:gd name="connsiteY4-410" fmla="*/ 1144298 h 11442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9141" h="1144298">
                      <a:moveTo>
                        <a:pt x="579141" y="1144298"/>
                      </a:moveTo>
                      <a:cubicBezTo>
                        <a:pt x="171459" y="1080140"/>
                        <a:pt x="32801" y="760476"/>
                        <a:pt x="2100" y="544822"/>
                      </a:cubicBezTo>
                      <a:cubicBezTo>
                        <a:pt x="-20630" y="334899"/>
                        <a:pt x="145572" y="76482"/>
                        <a:pt x="284482" y="0"/>
                      </a:cubicBezTo>
                      <a:cubicBezTo>
                        <a:pt x="93635" y="229718"/>
                        <a:pt x="39973" y="429337"/>
                        <a:pt x="55515" y="536156"/>
                      </a:cubicBezTo>
                      <a:cubicBezTo>
                        <a:pt x="65743" y="625637"/>
                        <a:pt x="93908" y="932663"/>
                        <a:pt x="579141" y="1144298"/>
                      </a:cubicBezTo>
                      <a:close/>
                    </a:path>
                  </a:pathLst>
                </a:custGeom>
                <a:gradFill flip="none" rotWithShape="1">
                  <a:gsLst>
                    <a:gs pos="85000">
                      <a:schemeClr val="bg1"/>
                    </a:gs>
                    <a:gs pos="0">
                      <a:schemeClr val="bg1"/>
                    </a:gs>
                  </a:gsLst>
                  <a:lin ang="0" scaled="0"/>
                  <a:tileRect/>
                </a:gra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endParaRPr>
                </a:p>
              </p:txBody>
            </p:sp>
          </p:grpSp>
          <p:sp>
            <p:nvSpPr>
              <p:cNvPr id="46" name="等腰三角形 7"/>
              <p:cNvSpPr/>
              <p:nvPr/>
            </p:nvSpPr>
            <p:spPr>
              <a:xfrm>
                <a:off x="11879" y="5388"/>
                <a:ext cx="2380" cy="4152"/>
              </a:xfrm>
              <a:custGeom>
                <a:avLst/>
                <a:gdLst>
                  <a:gd name="connsiteX0" fmla="*/ 882526 w 926722"/>
                  <a:gd name="connsiteY0" fmla="*/ 0 h 1500603"/>
                  <a:gd name="connsiteX1" fmla="*/ 926722 w 926722"/>
                  <a:gd name="connsiteY1" fmla="*/ 1043692 h 1500603"/>
                  <a:gd name="connsiteX2" fmla="*/ 0 w 926722"/>
                  <a:gd name="connsiteY2" fmla="*/ 1500603 h 1500603"/>
                  <a:gd name="connsiteX3" fmla="*/ 375894 w 926722"/>
                  <a:gd name="connsiteY3" fmla="*/ 861452 h 1500603"/>
                  <a:gd name="connsiteX4" fmla="*/ 464514 w 926722"/>
                  <a:gd name="connsiteY4" fmla="*/ 915388 h 1500603"/>
                  <a:gd name="connsiteX5" fmla="*/ 392059 w 926722"/>
                  <a:gd name="connsiteY5" fmla="*/ 1034436 h 1500603"/>
                  <a:gd name="connsiteX6" fmla="*/ 748236 w 926722"/>
                  <a:gd name="connsiteY6" fmla="*/ 924919 h 1500603"/>
                  <a:gd name="connsiteX7" fmla="*/ 681880 w 926722"/>
                  <a:gd name="connsiteY7" fmla="*/ 558240 h 1500603"/>
                  <a:gd name="connsiteX8" fmla="*/ 609424 w 926722"/>
                  <a:gd name="connsiteY8" fmla="*/ 677289 h 1500603"/>
                  <a:gd name="connsiteX9" fmla="*/ 517210 w 926722"/>
                  <a:gd name="connsiteY9" fmla="*/ 621166 h 1500603"/>
                  <a:gd name="connsiteX10" fmla="*/ 882526 w 926722"/>
                  <a:gd name="connsiteY10" fmla="*/ 0 h 1500603"/>
                  <a:gd name="connsiteX0-1" fmla="*/ 882526 w 995162"/>
                  <a:gd name="connsiteY0-2" fmla="*/ 0 h 1500603"/>
                  <a:gd name="connsiteX1-3" fmla="*/ 995162 w 995162"/>
                  <a:gd name="connsiteY1-4" fmla="*/ 1074470 h 1500603"/>
                  <a:gd name="connsiteX2-5" fmla="*/ 0 w 995162"/>
                  <a:gd name="connsiteY2-6" fmla="*/ 1500603 h 1500603"/>
                  <a:gd name="connsiteX3-7" fmla="*/ 375894 w 995162"/>
                  <a:gd name="connsiteY3-8" fmla="*/ 861452 h 1500603"/>
                  <a:gd name="connsiteX4-9" fmla="*/ 464514 w 995162"/>
                  <a:gd name="connsiteY4-10" fmla="*/ 915388 h 1500603"/>
                  <a:gd name="connsiteX5-11" fmla="*/ 392059 w 995162"/>
                  <a:gd name="connsiteY5-12" fmla="*/ 1034436 h 1500603"/>
                  <a:gd name="connsiteX6-13" fmla="*/ 748236 w 995162"/>
                  <a:gd name="connsiteY6-14" fmla="*/ 924919 h 1500603"/>
                  <a:gd name="connsiteX7-15" fmla="*/ 681880 w 995162"/>
                  <a:gd name="connsiteY7-16" fmla="*/ 558240 h 1500603"/>
                  <a:gd name="connsiteX8-17" fmla="*/ 609424 w 995162"/>
                  <a:gd name="connsiteY8-18" fmla="*/ 677289 h 1500603"/>
                  <a:gd name="connsiteX9-19" fmla="*/ 517210 w 995162"/>
                  <a:gd name="connsiteY9-20" fmla="*/ 621166 h 1500603"/>
                  <a:gd name="connsiteX10-21" fmla="*/ 882526 w 995162"/>
                  <a:gd name="connsiteY10-22" fmla="*/ 0 h 1500603"/>
                  <a:gd name="connsiteX0-23" fmla="*/ 882526 w 934071"/>
                  <a:gd name="connsiteY0-24" fmla="*/ 0 h 1500603"/>
                  <a:gd name="connsiteX1-25" fmla="*/ 934071 w 934071"/>
                  <a:gd name="connsiteY1-26" fmla="*/ 1051902 h 1500603"/>
                  <a:gd name="connsiteX2-27" fmla="*/ 0 w 934071"/>
                  <a:gd name="connsiteY2-28" fmla="*/ 1500603 h 1500603"/>
                  <a:gd name="connsiteX3-29" fmla="*/ 375894 w 934071"/>
                  <a:gd name="connsiteY3-30" fmla="*/ 861452 h 1500603"/>
                  <a:gd name="connsiteX4-31" fmla="*/ 464514 w 934071"/>
                  <a:gd name="connsiteY4-32" fmla="*/ 915388 h 1500603"/>
                  <a:gd name="connsiteX5-33" fmla="*/ 392059 w 934071"/>
                  <a:gd name="connsiteY5-34" fmla="*/ 1034436 h 1500603"/>
                  <a:gd name="connsiteX6-35" fmla="*/ 748236 w 934071"/>
                  <a:gd name="connsiteY6-36" fmla="*/ 924919 h 1500603"/>
                  <a:gd name="connsiteX7-37" fmla="*/ 681880 w 934071"/>
                  <a:gd name="connsiteY7-38" fmla="*/ 558240 h 1500603"/>
                  <a:gd name="connsiteX8-39" fmla="*/ 609424 w 934071"/>
                  <a:gd name="connsiteY8-40" fmla="*/ 677289 h 1500603"/>
                  <a:gd name="connsiteX9-41" fmla="*/ 517210 w 934071"/>
                  <a:gd name="connsiteY9-42" fmla="*/ 621166 h 1500603"/>
                  <a:gd name="connsiteX10-43" fmla="*/ 882526 w 934071"/>
                  <a:gd name="connsiteY10-44" fmla="*/ 0 h 1500603"/>
                  <a:gd name="connsiteX0-45" fmla="*/ 882526 w 1002246"/>
                  <a:gd name="connsiteY0-46" fmla="*/ 0 h 1500603"/>
                  <a:gd name="connsiteX1-47" fmla="*/ 934071 w 1002246"/>
                  <a:gd name="connsiteY1-48" fmla="*/ 1051902 h 1500603"/>
                  <a:gd name="connsiteX2-49" fmla="*/ 0 w 1002246"/>
                  <a:gd name="connsiteY2-50" fmla="*/ 1500603 h 1500603"/>
                  <a:gd name="connsiteX3-51" fmla="*/ 375894 w 1002246"/>
                  <a:gd name="connsiteY3-52" fmla="*/ 861452 h 1500603"/>
                  <a:gd name="connsiteX4-53" fmla="*/ 464514 w 1002246"/>
                  <a:gd name="connsiteY4-54" fmla="*/ 915388 h 1500603"/>
                  <a:gd name="connsiteX5-55" fmla="*/ 392059 w 1002246"/>
                  <a:gd name="connsiteY5-56" fmla="*/ 1034436 h 1500603"/>
                  <a:gd name="connsiteX6-57" fmla="*/ 748236 w 1002246"/>
                  <a:gd name="connsiteY6-58" fmla="*/ 924919 h 1500603"/>
                  <a:gd name="connsiteX7-59" fmla="*/ 681880 w 1002246"/>
                  <a:gd name="connsiteY7-60" fmla="*/ 558240 h 1500603"/>
                  <a:gd name="connsiteX8-61" fmla="*/ 609424 w 1002246"/>
                  <a:gd name="connsiteY8-62" fmla="*/ 677289 h 1500603"/>
                  <a:gd name="connsiteX9-63" fmla="*/ 517210 w 1002246"/>
                  <a:gd name="connsiteY9-64" fmla="*/ 621166 h 1500603"/>
                  <a:gd name="connsiteX10-65" fmla="*/ 882526 w 1002246"/>
                  <a:gd name="connsiteY10-66" fmla="*/ 0 h 1500603"/>
                  <a:gd name="connsiteX0-67" fmla="*/ 882526 w 995434"/>
                  <a:gd name="connsiteY0-68" fmla="*/ 0 h 1500603"/>
                  <a:gd name="connsiteX1-69" fmla="*/ 911083 w 995434"/>
                  <a:gd name="connsiteY1-70" fmla="*/ 1021705 h 1500603"/>
                  <a:gd name="connsiteX2-71" fmla="*/ 0 w 995434"/>
                  <a:gd name="connsiteY2-72" fmla="*/ 1500603 h 1500603"/>
                  <a:gd name="connsiteX3-73" fmla="*/ 375894 w 995434"/>
                  <a:gd name="connsiteY3-74" fmla="*/ 861452 h 1500603"/>
                  <a:gd name="connsiteX4-75" fmla="*/ 464514 w 995434"/>
                  <a:gd name="connsiteY4-76" fmla="*/ 915388 h 1500603"/>
                  <a:gd name="connsiteX5-77" fmla="*/ 392059 w 995434"/>
                  <a:gd name="connsiteY5-78" fmla="*/ 1034436 h 1500603"/>
                  <a:gd name="connsiteX6-79" fmla="*/ 748236 w 995434"/>
                  <a:gd name="connsiteY6-80" fmla="*/ 924919 h 1500603"/>
                  <a:gd name="connsiteX7-81" fmla="*/ 681880 w 995434"/>
                  <a:gd name="connsiteY7-82" fmla="*/ 558240 h 1500603"/>
                  <a:gd name="connsiteX8-83" fmla="*/ 609424 w 995434"/>
                  <a:gd name="connsiteY8-84" fmla="*/ 677289 h 1500603"/>
                  <a:gd name="connsiteX9-85" fmla="*/ 517210 w 995434"/>
                  <a:gd name="connsiteY9-86" fmla="*/ 621166 h 1500603"/>
                  <a:gd name="connsiteX10-87" fmla="*/ 882526 w 995434"/>
                  <a:gd name="connsiteY10-88" fmla="*/ 0 h 1500603"/>
                  <a:gd name="connsiteX0-89" fmla="*/ 882526 w 1020267"/>
                  <a:gd name="connsiteY0-90" fmla="*/ 0 h 1500603"/>
                  <a:gd name="connsiteX1-91" fmla="*/ 911083 w 1020267"/>
                  <a:gd name="connsiteY1-92" fmla="*/ 1021705 h 1500603"/>
                  <a:gd name="connsiteX2-93" fmla="*/ 0 w 1020267"/>
                  <a:gd name="connsiteY2-94" fmla="*/ 1500603 h 1500603"/>
                  <a:gd name="connsiteX3-95" fmla="*/ 375894 w 1020267"/>
                  <a:gd name="connsiteY3-96" fmla="*/ 861452 h 1500603"/>
                  <a:gd name="connsiteX4-97" fmla="*/ 464514 w 1020267"/>
                  <a:gd name="connsiteY4-98" fmla="*/ 915388 h 1500603"/>
                  <a:gd name="connsiteX5-99" fmla="*/ 392059 w 1020267"/>
                  <a:gd name="connsiteY5-100" fmla="*/ 1034436 h 1500603"/>
                  <a:gd name="connsiteX6-101" fmla="*/ 748236 w 1020267"/>
                  <a:gd name="connsiteY6-102" fmla="*/ 924919 h 1500603"/>
                  <a:gd name="connsiteX7-103" fmla="*/ 681880 w 1020267"/>
                  <a:gd name="connsiteY7-104" fmla="*/ 558240 h 1500603"/>
                  <a:gd name="connsiteX8-105" fmla="*/ 609424 w 1020267"/>
                  <a:gd name="connsiteY8-106" fmla="*/ 677289 h 1500603"/>
                  <a:gd name="connsiteX9-107" fmla="*/ 517210 w 1020267"/>
                  <a:gd name="connsiteY9-108" fmla="*/ 621166 h 1500603"/>
                  <a:gd name="connsiteX10-109" fmla="*/ 882526 w 1020267"/>
                  <a:gd name="connsiteY10-110" fmla="*/ 0 h 1500603"/>
                  <a:gd name="connsiteX0-111" fmla="*/ 882526 w 1020267"/>
                  <a:gd name="connsiteY0-112" fmla="*/ 0 h 1500603"/>
                  <a:gd name="connsiteX1-113" fmla="*/ 911083 w 1020267"/>
                  <a:gd name="connsiteY1-114" fmla="*/ 1021705 h 1500603"/>
                  <a:gd name="connsiteX2-115" fmla="*/ 0 w 1020267"/>
                  <a:gd name="connsiteY2-116" fmla="*/ 1500603 h 1500603"/>
                  <a:gd name="connsiteX3-117" fmla="*/ 375894 w 1020267"/>
                  <a:gd name="connsiteY3-118" fmla="*/ 861452 h 1500603"/>
                  <a:gd name="connsiteX4-119" fmla="*/ 464514 w 1020267"/>
                  <a:gd name="connsiteY4-120" fmla="*/ 915388 h 1500603"/>
                  <a:gd name="connsiteX5-121" fmla="*/ 392059 w 1020267"/>
                  <a:gd name="connsiteY5-122" fmla="*/ 1034436 h 1500603"/>
                  <a:gd name="connsiteX6-123" fmla="*/ 748236 w 1020267"/>
                  <a:gd name="connsiteY6-124" fmla="*/ 924919 h 1500603"/>
                  <a:gd name="connsiteX7-125" fmla="*/ 681880 w 1020267"/>
                  <a:gd name="connsiteY7-126" fmla="*/ 558240 h 1500603"/>
                  <a:gd name="connsiteX8-127" fmla="*/ 609424 w 1020267"/>
                  <a:gd name="connsiteY8-128" fmla="*/ 677289 h 1500603"/>
                  <a:gd name="connsiteX9-129" fmla="*/ 517210 w 1020267"/>
                  <a:gd name="connsiteY9-130" fmla="*/ 621166 h 1500603"/>
                  <a:gd name="connsiteX10-131" fmla="*/ 882526 w 1020267"/>
                  <a:gd name="connsiteY10-132" fmla="*/ 0 h 1500603"/>
                  <a:gd name="connsiteX0-133" fmla="*/ 882526 w 1020267"/>
                  <a:gd name="connsiteY0-134" fmla="*/ 0 h 1500603"/>
                  <a:gd name="connsiteX1-135" fmla="*/ 911083 w 1020267"/>
                  <a:gd name="connsiteY1-136" fmla="*/ 1021705 h 1500603"/>
                  <a:gd name="connsiteX2-137" fmla="*/ 0 w 1020267"/>
                  <a:gd name="connsiteY2-138" fmla="*/ 1500603 h 1500603"/>
                  <a:gd name="connsiteX3-139" fmla="*/ 375894 w 1020267"/>
                  <a:gd name="connsiteY3-140" fmla="*/ 861452 h 1500603"/>
                  <a:gd name="connsiteX4-141" fmla="*/ 464514 w 1020267"/>
                  <a:gd name="connsiteY4-142" fmla="*/ 915388 h 1500603"/>
                  <a:gd name="connsiteX5-143" fmla="*/ 392059 w 1020267"/>
                  <a:gd name="connsiteY5-144" fmla="*/ 1034436 h 1500603"/>
                  <a:gd name="connsiteX6-145" fmla="*/ 748236 w 1020267"/>
                  <a:gd name="connsiteY6-146" fmla="*/ 924919 h 1500603"/>
                  <a:gd name="connsiteX7-147" fmla="*/ 681880 w 1020267"/>
                  <a:gd name="connsiteY7-148" fmla="*/ 558240 h 1500603"/>
                  <a:gd name="connsiteX8-149" fmla="*/ 609424 w 1020267"/>
                  <a:gd name="connsiteY8-150" fmla="*/ 677289 h 1500603"/>
                  <a:gd name="connsiteX9-151" fmla="*/ 517210 w 1020267"/>
                  <a:gd name="connsiteY9-152" fmla="*/ 621166 h 1500603"/>
                  <a:gd name="connsiteX10-153" fmla="*/ 882526 w 1020267"/>
                  <a:gd name="connsiteY10-154" fmla="*/ 0 h 1500603"/>
                  <a:gd name="connsiteX0-155" fmla="*/ 920621 w 1058362"/>
                  <a:gd name="connsiteY0-156" fmla="*/ 0 h 1569618"/>
                  <a:gd name="connsiteX1-157" fmla="*/ 949178 w 1058362"/>
                  <a:gd name="connsiteY1-158" fmla="*/ 1021705 h 1569618"/>
                  <a:gd name="connsiteX2-159" fmla="*/ 0 w 1058362"/>
                  <a:gd name="connsiteY2-160" fmla="*/ 1569618 h 1569618"/>
                  <a:gd name="connsiteX3-161" fmla="*/ 413989 w 1058362"/>
                  <a:gd name="connsiteY3-162" fmla="*/ 861452 h 1569618"/>
                  <a:gd name="connsiteX4-163" fmla="*/ 502609 w 1058362"/>
                  <a:gd name="connsiteY4-164" fmla="*/ 915388 h 1569618"/>
                  <a:gd name="connsiteX5-165" fmla="*/ 430154 w 1058362"/>
                  <a:gd name="connsiteY5-166" fmla="*/ 1034436 h 1569618"/>
                  <a:gd name="connsiteX6-167" fmla="*/ 786331 w 1058362"/>
                  <a:gd name="connsiteY6-168" fmla="*/ 924919 h 1569618"/>
                  <a:gd name="connsiteX7-169" fmla="*/ 719975 w 1058362"/>
                  <a:gd name="connsiteY7-170" fmla="*/ 558240 h 1569618"/>
                  <a:gd name="connsiteX8-171" fmla="*/ 647519 w 1058362"/>
                  <a:gd name="connsiteY8-172" fmla="*/ 677289 h 1569618"/>
                  <a:gd name="connsiteX9-173" fmla="*/ 555305 w 1058362"/>
                  <a:gd name="connsiteY9-174" fmla="*/ 621166 h 1569618"/>
                  <a:gd name="connsiteX10-175" fmla="*/ 920621 w 1058362"/>
                  <a:gd name="connsiteY10-176" fmla="*/ 0 h 1569618"/>
                  <a:gd name="connsiteX0-177" fmla="*/ 958587 w 1083094"/>
                  <a:gd name="connsiteY0-178" fmla="*/ 0 h 1645839"/>
                  <a:gd name="connsiteX1-179" fmla="*/ 949178 w 1083094"/>
                  <a:gd name="connsiteY1-180" fmla="*/ 1097926 h 1645839"/>
                  <a:gd name="connsiteX2-181" fmla="*/ 0 w 1083094"/>
                  <a:gd name="connsiteY2-182" fmla="*/ 1645839 h 1645839"/>
                  <a:gd name="connsiteX3-183" fmla="*/ 413989 w 1083094"/>
                  <a:gd name="connsiteY3-184" fmla="*/ 937673 h 1645839"/>
                  <a:gd name="connsiteX4-185" fmla="*/ 502609 w 1083094"/>
                  <a:gd name="connsiteY4-186" fmla="*/ 991609 h 1645839"/>
                  <a:gd name="connsiteX5-187" fmla="*/ 430154 w 1083094"/>
                  <a:gd name="connsiteY5-188" fmla="*/ 1110657 h 1645839"/>
                  <a:gd name="connsiteX6-189" fmla="*/ 786331 w 1083094"/>
                  <a:gd name="connsiteY6-190" fmla="*/ 1001140 h 1645839"/>
                  <a:gd name="connsiteX7-191" fmla="*/ 719975 w 1083094"/>
                  <a:gd name="connsiteY7-192" fmla="*/ 634461 h 1645839"/>
                  <a:gd name="connsiteX8-193" fmla="*/ 647519 w 1083094"/>
                  <a:gd name="connsiteY8-194" fmla="*/ 753510 h 1645839"/>
                  <a:gd name="connsiteX9-195" fmla="*/ 555305 w 1083094"/>
                  <a:gd name="connsiteY9-196" fmla="*/ 697387 h 1645839"/>
                  <a:gd name="connsiteX10-197" fmla="*/ 958587 w 1083094"/>
                  <a:gd name="connsiteY10-198" fmla="*/ 0 h 1645839"/>
                  <a:gd name="connsiteX0-199" fmla="*/ 958587 w 1053055"/>
                  <a:gd name="connsiteY0-200" fmla="*/ 0 h 1645839"/>
                  <a:gd name="connsiteX1-201" fmla="*/ 949178 w 1053055"/>
                  <a:gd name="connsiteY1-202" fmla="*/ 1097926 h 1645839"/>
                  <a:gd name="connsiteX2-203" fmla="*/ 0 w 1053055"/>
                  <a:gd name="connsiteY2-204" fmla="*/ 1645839 h 1645839"/>
                  <a:gd name="connsiteX3-205" fmla="*/ 413989 w 1053055"/>
                  <a:gd name="connsiteY3-206" fmla="*/ 937673 h 1645839"/>
                  <a:gd name="connsiteX4-207" fmla="*/ 502609 w 1053055"/>
                  <a:gd name="connsiteY4-208" fmla="*/ 991609 h 1645839"/>
                  <a:gd name="connsiteX5-209" fmla="*/ 430154 w 1053055"/>
                  <a:gd name="connsiteY5-210" fmla="*/ 1110657 h 1645839"/>
                  <a:gd name="connsiteX6-211" fmla="*/ 786331 w 1053055"/>
                  <a:gd name="connsiteY6-212" fmla="*/ 1001140 h 1645839"/>
                  <a:gd name="connsiteX7-213" fmla="*/ 719975 w 1053055"/>
                  <a:gd name="connsiteY7-214" fmla="*/ 634461 h 1645839"/>
                  <a:gd name="connsiteX8-215" fmla="*/ 647519 w 1053055"/>
                  <a:gd name="connsiteY8-216" fmla="*/ 753510 h 1645839"/>
                  <a:gd name="connsiteX9-217" fmla="*/ 555305 w 1053055"/>
                  <a:gd name="connsiteY9-218" fmla="*/ 697387 h 1645839"/>
                  <a:gd name="connsiteX10-219" fmla="*/ 958587 w 1053055"/>
                  <a:gd name="connsiteY10-220" fmla="*/ 0 h 1645839"/>
                  <a:gd name="connsiteX0-221" fmla="*/ 958587 w 1069368"/>
                  <a:gd name="connsiteY0-222" fmla="*/ 0 h 1645839"/>
                  <a:gd name="connsiteX1-223" fmla="*/ 949178 w 1069368"/>
                  <a:gd name="connsiteY1-224" fmla="*/ 1097926 h 1645839"/>
                  <a:gd name="connsiteX2-225" fmla="*/ 0 w 1069368"/>
                  <a:gd name="connsiteY2-226" fmla="*/ 1645839 h 1645839"/>
                  <a:gd name="connsiteX3-227" fmla="*/ 413989 w 1069368"/>
                  <a:gd name="connsiteY3-228" fmla="*/ 937673 h 1645839"/>
                  <a:gd name="connsiteX4-229" fmla="*/ 502609 w 1069368"/>
                  <a:gd name="connsiteY4-230" fmla="*/ 991609 h 1645839"/>
                  <a:gd name="connsiteX5-231" fmla="*/ 430154 w 1069368"/>
                  <a:gd name="connsiteY5-232" fmla="*/ 1110657 h 1645839"/>
                  <a:gd name="connsiteX6-233" fmla="*/ 786331 w 1069368"/>
                  <a:gd name="connsiteY6-234" fmla="*/ 1001140 h 1645839"/>
                  <a:gd name="connsiteX7-235" fmla="*/ 719975 w 1069368"/>
                  <a:gd name="connsiteY7-236" fmla="*/ 634461 h 1645839"/>
                  <a:gd name="connsiteX8-237" fmla="*/ 647519 w 1069368"/>
                  <a:gd name="connsiteY8-238" fmla="*/ 753510 h 1645839"/>
                  <a:gd name="connsiteX9-239" fmla="*/ 555305 w 1069368"/>
                  <a:gd name="connsiteY9-240" fmla="*/ 697387 h 1645839"/>
                  <a:gd name="connsiteX10-241" fmla="*/ 958587 w 1069368"/>
                  <a:gd name="connsiteY10-242" fmla="*/ 0 h 1645839"/>
                  <a:gd name="connsiteX0-243" fmla="*/ 1004167 w 1098088"/>
                  <a:gd name="connsiteY0-244" fmla="*/ 0 h 1699194"/>
                  <a:gd name="connsiteX1-245" fmla="*/ 949178 w 1098088"/>
                  <a:gd name="connsiteY1-246" fmla="*/ 1151281 h 1699194"/>
                  <a:gd name="connsiteX2-247" fmla="*/ 0 w 1098088"/>
                  <a:gd name="connsiteY2-248" fmla="*/ 1699194 h 1699194"/>
                  <a:gd name="connsiteX3-249" fmla="*/ 413989 w 1098088"/>
                  <a:gd name="connsiteY3-250" fmla="*/ 991028 h 1699194"/>
                  <a:gd name="connsiteX4-251" fmla="*/ 502609 w 1098088"/>
                  <a:gd name="connsiteY4-252" fmla="*/ 1044964 h 1699194"/>
                  <a:gd name="connsiteX5-253" fmla="*/ 430154 w 1098088"/>
                  <a:gd name="connsiteY5-254" fmla="*/ 1164012 h 1699194"/>
                  <a:gd name="connsiteX6-255" fmla="*/ 786331 w 1098088"/>
                  <a:gd name="connsiteY6-256" fmla="*/ 1054495 h 1699194"/>
                  <a:gd name="connsiteX7-257" fmla="*/ 719975 w 1098088"/>
                  <a:gd name="connsiteY7-258" fmla="*/ 687816 h 1699194"/>
                  <a:gd name="connsiteX8-259" fmla="*/ 647519 w 1098088"/>
                  <a:gd name="connsiteY8-260" fmla="*/ 806865 h 1699194"/>
                  <a:gd name="connsiteX9-261" fmla="*/ 555305 w 1098088"/>
                  <a:gd name="connsiteY9-262" fmla="*/ 750742 h 1699194"/>
                  <a:gd name="connsiteX10-263" fmla="*/ 1004167 w 1098088"/>
                  <a:gd name="connsiteY10-264" fmla="*/ 0 h 1699194"/>
                  <a:gd name="connsiteX0-265" fmla="*/ 1004167 w 1081389"/>
                  <a:gd name="connsiteY0-266" fmla="*/ 0 h 1699194"/>
                  <a:gd name="connsiteX1-267" fmla="*/ 949178 w 1081389"/>
                  <a:gd name="connsiteY1-268" fmla="*/ 1151281 h 1699194"/>
                  <a:gd name="connsiteX2-269" fmla="*/ 0 w 1081389"/>
                  <a:gd name="connsiteY2-270" fmla="*/ 1699194 h 1699194"/>
                  <a:gd name="connsiteX3-271" fmla="*/ 413989 w 1081389"/>
                  <a:gd name="connsiteY3-272" fmla="*/ 991028 h 1699194"/>
                  <a:gd name="connsiteX4-273" fmla="*/ 502609 w 1081389"/>
                  <a:gd name="connsiteY4-274" fmla="*/ 1044964 h 1699194"/>
                  <a:gd name="connsiteX5-275" fmla="*/ 430154 w 1081389"/>
                  <a:gd name="connsiteY5-276" fmla="*/ 1164012 h 1699194"/>
                  <a:gd name="connsiteX6-277" fmla="*/ 786331 w 1081389"/>
                  <a:gd name="connsiteY6-278" fmla="*/ 1054495 h 1699194"/>
                  <a:gd name="connsiteX7-279" fmla="*/ 719975 w 1081389"/>
                  <a:gd name="connsiteY7-280" fmla="*/ 687816 h 1699194"/>
                  <a:gd name="connsiteX8-281" fmla="*/ 647519 w 1081389"/>
                  <a:gd name="connsiteY8-282" fmla="*/ 806865 h 1699194"/>
                  <a:gd name="connsiteX9-283" fmla="*/ 555305 w 1081389"/>
                  <a:gd name="connsiteY9-284" fmla="*/ 750742 h 1699194"/>
                  <a:gd name="connsiteX10-285" fmla="*/ 1004167 w 1081389"/>
                  <a:gd name="connsiteY10-286" fmla="*/ 0 h 1699194"/>
                  <a:gd name="connsiteX0-287" fmla="*/ 1004167 w 1118022"/>
                  <a:gd name="connsiteY0-288" fmla="*/ 0 h 1699194"/>
                  <a:gd name="connsiteX1-289" fmla="*/ 949178 w 1118022"/>
                  <a:gd name="connsiteY1-290" fmla="*/ 1151281 h 1699194"/>
                  <a:gd name="connsiteX2-291" fmla="*/ 0 w 1118022"/>
                  <a:gd name="connsiteY2-292" fmla="*/ 1699194 h 1699194"/>
                  <a:gd name="connsiteX3-293" fmla="*/ 413989 w 1118022"/>
                  <a:gd name="connsiteY3-294" fmla="*/ 991028 h 1699194"/>
                  <a:gd name="connsiteX4-295" fmla="*/ 502609 w 1118022"/>
                  <a:gd name="connsiteY4-296" fmla="*/ 1044964 h 1699194"/>
                  <a:gd name="connsiteX5-297" fmla="*/ 430154 w 1118022"/>
                  <a:gd name="connsiteY5-298" fmla="*/ 1164012 h 1699194"/>
                  <a:gd name="connsiteX6-299" fmla="*/ 786331 w 1118022"/>
                  <a:gd name="connsiteY6-300" fmla="*/ 1054495 h 1699194"/>
                  <a:gd name="connsiteX7-301" fmla="*/ 719975 w 1118022"/>
                  <a:gd name="connsiteY7-302" fmla="*/ 687816 h 1699194"/>
                  <a:gd name="connsiteX8-303" fmla="*/ 647519 w 1118022"/>
                  <a:gd name="connsiteY8-304" fmla="*/ 806865 h 1699194"/>
                  <a:gd name="connsiteX9-305" fmla="*/ 555305 w 1118022"/>
                  <a:gd name="connsiteY9-306" fmla="*/ 750742 h 1699194"/>
                  <a:gd name="connsiteX10-307" fmla="*/ 1004167 w 1118022"/>
                  <a:gd name="connsiteY10-308" fmla="*/ 0 h 1699194"/>
                  <a:gd name="connsiteX0-309" fmla="*/ 1004167 w 1118022"/>
                  <a:gd name="connsiteY0-310" fmla="*/ 0 h 1699194"/>
                  <a:gd name="connsiteX1-311" fmla="*/ 949178 w 1118022"/>
                  <a:gd name="connsiteY1-312" fmla="*/ 1151281 h 1699194"/>
                  <a:gd name="connsiteX2-313" fmla="*/ 0 w 1118022"/>
                  <a:gd name="connsiteY2-314" fmla="*/ 1699194 h 1699194"/>
                  <a:gd name="connsiteX3-315" fmla="*/ 413989 w 1118022"/>
                  <a:gd name="connsiteY3-316" fmla="*/ 991028 h 1699194"/>
                  <a:gd name="connsiteX4-317" fmla="*/ 502609 w 1118022"/>
                  <a:gd name="connsiteY4-318" fmla="*/ 1044964 h 1699194"/>
                  <a:gd name="connsiteX5-319" fmla="*/ 430154 w 1118022"/>
                  <a:gd name="connsiteY5-320" fmla="*/ 1164012 h 1699194"/>
                  <a:gd name="connsiteX6-321" fmla="*/ 786331 w 1118022"/>
                  <a:gd name="connsiteY6-322" fmla="*/ 1054495 h 1699194"/>
                  <a:gd name="connsiteX7-323" fmla="*/ 719975 w 1118022"/>
                  <a:gd name="connsiteY7-324" fmla="*/ 687816 h 1699194"/>
                  <a:gd name="connsiteX8-325" fmla="*/ 647519 w 1118022"/>
                  <a:gd name="connsiteY8-326" fmla="*/ 806865 h 1699194"/>
                  <a:gd name="connsiteX9-327" fmla="*/ 555305 w 1118022"/>
                  <a:gd name="connsiteY9-328" fmla="*/ 750742 h 1699194"/>
                  <a:gd name="connsiteX10-329" fmla="*/ 1004167 w 1118022"/>
                  <a:gd name="connsiteY10-330" fmla="*/ 0 h 1699194"/>
                  <a:gd name="connsiteX0-331" fmla="*/ 1004167 w 1118022"/>
                  <a:gd name="connsiteY0-332" fmla="*/ 0 h 1714909"/>
                  <a:gd name="connsiteX1-333" fmla="*/ 949178 w 1118022"/>
                  <a:gd name="connsiteY1-334" fmla="*/ 1151281 h 1714909"/>
                  <a:gd name="connsiteX2-335" fmla="*/ 0 w 1118022"/>
                  <a:gd name="connsiteY2-336" fmla="*/ 1714909 h 1714909"/>
                  <a:gd name="connsiteX3-337" fmla="*/ 413989 w 1118022"/>
                  <a:gd name="connsiteY3-338" fmla="*/ 991028 h 1714909"/>
                  <a:gd name="connsiteX4-339" fmla="*/ 502609 w 1118022"/>
                  <a:gd name="connsiteY4-340" fmla="*/ 1044964 h 1714909"/>
                  <a:gd name="connsiteX5-341" fmla="*/ 430154 w 1118022"/>
                  <a:gd name="connsiteY5-342" fmla="*/ 1164012 h 1714909"/>
                  <a:gd name="connsiteX6-343" fmla="*/ 786331 w 1118022"/>
                  <a:gd name="connsiteY6-344" fmla="*/ 1054495 h 1714909"/>
                  <a:gd name="connsiteX7-345" fmla="*/ 719975 w 1118022"/>
                  <a:gd name="connsiteY7-346" fmla="*/ 687816 h 1714909"/>
                  <a:gd name="connsiteX8-347" fmla="*/ 647519 w 1118022"/>
                  <a:gd name="connsiteY8-348" fmla="*/ 806865 h 1714909"/>
                  <a:gd name="connsiteX9-349" fmla="*/ 555305 w 1118022"/>
                  <a:gd name="connsiteY9-350" fmla="*/ 750742 h 1714909"/>
                  <a:gd name="connsiteX10-351" fmla="*/ 1004167 w 1118022"/>
                  <a:gd name="connsiteY10-352" fmla="*/ 0 h 1714909"/>
                  <a:gd name="connsiteX0-353" fmla="*/ 1004167 w 1118022"/>
                  <a:gd name="connsiteY0-354" fmla="*/ 0 h 1714909"/>
                  <a:gd name="connsiteX1-355" fmla="*/ 949178 w 1118022"/>
                  <a:gd name="connsiteY1-356" fmla="*/ 1151281 h 1714909"/>
                  <a:gd name="connsiteX2-357" fmla="*/ 0 w 1118022"/>
                  <a:gd name="connsiteY2-358" fmla="*/ 1714909 h 1714909"/>
                  <a:gd name="connsiteX3-359" fmla="*/ 413989 w 1118022"/>
                  <a:gd name="connsiteY3-360" fmla="*/ 991028 h 1714909"/>
                  <a:gd name="connsiteX4-361" fmla="*/ 502609 w 1118022"/>
                  <a:gd name="connsiteY4-362" fmla="*/ 1044964 h 1714909"/>
                  <a:gd name="connsiteX5-363" fmla="*/ 430154 w 1118022"/>
                  <a:gd name="connsiteY5-364" fmla="*/ 1164012 h 1714909"/>
                  <a:gd name="connsiteX6-365" fmla="*/ 786331 w 1118022"/>
                  <a:gd name="connsiteY6-366" fmla="*/ 1054495 h 1714909"/>
                  <a:gd name="connsiteX7-367" fmla="*/ 719975 w 1118022"/>
                  <a:gd name="connsiteY7-368" fmla="*/ 687816 h 1714909"/>
                  <a:gd name="connsiteX8-369" fmla="*/ 647519 w 1118022"/>
                  <a:gd name="connsiteY8-370" fmla="*/ 806865 h 1714909"/>
                  <a:gd name="connsiteX9-371" fmla="*/ 555305 w 1118022"/>
                  <a:gd name="connsiteY9-372" fmla="*/ 750742 h 1714909"/>
                  <a:gd name="connsiteX10-373" fmla="*/ 1004167 w 1118022"/>
                  <a:gd name="connsiteY10-374" fmla="*/ 0 h 17149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18022" h="1714909">
                    <a:moveTo>
                      <a:pt x="1004167" y="0"/>
                    </a:moveTo>
                    <a:cubicBezTo>
                      <a:pt x="1226443" y="450146"/>
                      <a:pt x="1076487" y="938276"/>
                      <a:pt x="949178" y="1151281"/>
                    </a:cubicBezTo>
                    <a:cubicBezTo>
                      <a:pt x="759576" y="1425956"/>
                      <a:pt x="440753" y="1693311"/>
                      <a:pt x="0" y="1714909"/>
                    </a:cubicBezTo>
                    <a:lnTo>
                      <a:pt x="413989" y="991028"/>
                    </a:lnTo>
                    <a:lnTo>
                      <a:pt x="502609" y="1044964"/>
                    </a:lnTo>
                    <a:lnTo>
                      <a:pt x="430154" y="1164012"/>
                    </a:lnTo>
                    <a:lnTo>
                      <a:pt x="786331" y="1054495"/>
                    </a:lnTo>
                    <a:lnTo>
                      <a:pt x="719975" y="687816"/>
                    </a:lnTo>
                    <a:lnTo>
                      <a:pt x="647519" y="806865"/>
                    </a:lnTo>
                    <a:lnTo>
                      <a:pt x="555305" y="750742"/>
                    </a:lnTo>
                    <a:lnTo>
                      <a:pt x="1004167" y="0"/>
                    </a:lnTo>
                    <a:close/>
                  </a:path>
                </a:pathLst>
              </a:custGeom>
              <a:gradFill flip="none" rotWithShape="1">
                <a:gsLst>
                  <a:gs pos="18000">
                    <a:srgbClr val="119707"/>
                  </a:gs>
                  <a:gs pos="67000">
                    <a:srgbClr val="8AD53F"/>
                  </a:gs>
                  <a:gs pos="100000">
                    <a:srgbClr val="BCEB6F"/>
                  </a:gs>
                </a:gsLst>
                <a:lin ang="54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pic>
            <p:nvPicPr>
              <p:cNvPr id="47" name="Picture 6"/>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10696" y="5634"/>
                <a:ext cx="2029" cy="2062"/>
              </a:xfrm>
              <a:prstGeom prst="rect">
                <a:avLst/>
              </a:prstGeom>
              <a:noFill/>
            </p:spPr>
          </p:pic>
          <p:sp>
            <p:nvSpPr>
              <p:cNvPr id="48" name="等腰三角形 7"/>
              <p:cNvSpPr/>
              <p:nvPr/>
            </p:nvSpPr>
            <p:spPr>
              <a:xfrm rot="7174945">
                <a:off x="9194" y="5733"/>
                <a:ext cx="2707" cy="3648"/>
              </a:xfrm>
              <a:custGeom>
                <a:avLst/>
                <a:gdLst>
                  <a:gd name="connsiteX0" fmla="*/ 882526 w 926722"/>
                  <a:gd name="connsiteY0" fmla="*/ 0 h 1500603"/>
                  <a:gd name="connsiteX1" fmla="*/ 926722 w 926722"/>
                  <a:gd name="connsiteY1" fmla="*/ 1043692 h 1500603"/>
                  <a:gd name="connsiteX2" fmla="*/ 0 w 926722"/>
                  <a:gd name="connsiteY2" fmla="*/ 1500603 h 1500603"/>
                  <a:gd name="connsiteX3" fmla="*/ 375894 w 926722"/>
                  <a:gd name="connsiteY3" fmla="*/ 861452 h 1500603"/>
                  <a:gd name="connsiteX4" fmla="*/ 464514 w 926722"/>
                  <a:gd name="connsiteY4" fmla="*/ 915388 h 1500603"/>
                  <a:gd name="connsiteX5" fmla="*/ 392059 w 926722"/>
                  <a:gd name="connsiteY5" fmla="*/ 1034436 h 1500603"/>
                  <a:gd name="connsiteX6" fmla="*/ 748236 w 926722"/>
                  <a:gd name="connsiteY6" fmla="*/ 924919 h 1500603"/>
                  <a:gd name="connsiteX7" fmla="*/ 681880 w 926722"/>
                  <a:gd name="connsiteY7" fmla="*/ 558240 h 1500603"/>
                  <a:gd name="connsiteX8" fmla="*/ 609424 w 926722"/>
                  <a:gd name="connsiteY8" fmla="*/ 677289 h 1500603"/>
                  <a:gd name="connsiteX9" fmla="*/ 517210 w 926722"/>
                  <a:gd name="connsiteY9" fmla="*/ 621166 h 1500603"/>
                  <a:gd name="connsiteX10" fmla="*/ 882526 w 926722"/>
                  <a:gd name="connsiteY10" fmla="*/ 0 h 1500603"/>
                  <a:gd name="connsiteX0-1" fmla="*/ 882526 w 995162"/>
                  <a:gd name="connsiteY0-2" fmla="*/ 0 h 1500603"/>
                  <a:gd name="connsiteX1-3" fmla="*/ 995162 w 995162"/>
                  <a:gd name="connsiteY1-4" fmla="*/ 1074470 h 1500603"/>
                  <a:gd name="connsiteX2-5" fmla="*/ 0 w 995162"/>
                  <a:gd name="connsiteY2-6" fmla="*/ 1500603 h 1500603"/>
                  <a:gd name="connsiteX3-7" fmla="*/ 375894 w 995162"/>
                  <a:gd name="connsiteY3-8" fmla="*/ 861452 h 1500603"/>
                  <a:gd name="connsiteX4-9" fmla="*/ 464514 w 995162"/>
                  <a:gd name="connsiteY4-10" fmla="*/ 915388 h 1500603"/>
                  <a:gd name="connsiteX5-11" fmla="*/ 392059 w 995162"/>
                  <a:gd name="connsiteY5-12" fmla="*/ 1034436 h 1500603"/>
                  <a:gd name="connsiteX6-13" fmla="*/ 748236 w 995162"/>
                  <a:gd name="connsiteY6-14" fmla="*/ 924919 h 1500603"/>
                  <a:gd name="connsiteX7-15" fmla="*/ 681880 w 995162"/>
                  <a:gd name="connsiteY7-16" fmla="*/ 558240 h 1500603"/>
                  <a:gd name="connsiteX8-17" fmla="*/ 609424 w 995162"/>
                  <a:gd name="connsiteY8-18" fmla="*/ 677289 h 1500603"/>
                  <a:gd name="connsiteX9-19" fmla="*/ 517210 w 995162"/>
                  <a:gd name="connsiteY9-20" fmla="*/ 621166 h 1500603"/>
                  <a:gd name="connsiteX10-21" fmla="*/ 882526 w 995162"/>
                  <a:gd name="connsiteY10-22" fmla="*/ 0 h 1500603"/>
                  <a:gd name="connsiteX0-23" fmla="*/ 882526 w 934071"/>
                  <a:gd name="connsiteY0-24" fmla="*/ 0 h 1500603"/>
                  <a:gd name="connsiteX1-25" fmla="*/ 934071 w 934071"/>
                  <a:gd name="connsiteY1-26" fmla="*/ 1051902 h 1500603"/>
                  <a:gd name="connsiteX2-27" fmla="*/ 0 w 934071"/>
                  <a:gd name="connsiteY2-28" fmla="*/ 1500603 h 1500603"/>
                  <a:gd name="connsiteX3-29" fmla="*/ 375894 w 934071"/>
                  <a:gd name="connsiteY3-30" fmla="*/ 861452 h 1500603"/>
                  <a:gd name="connsiteX4-31" fmla="*/ 464514 w 934071"/>
                  <a:gd name="connsiteY4-32" fmla="*/ 915388 h 1500603"/>
                  <a:gd name="connsiteX5-33" fmla="*/ 392059 w 934071"/>
                  <a:gd name="connsiteY5-34" fmla="*/ 1034436 h 1500603"/>
                  <a:gd name="connsiteX6-35" fmla="*/ 748236 w 934071"/>
                  <a:gd name="connsiteY6-36" fmla="*/ 924919 h 1500603"/>
                  <a:gd name="connsiteX7-37" fmla="*/ 681880 w 934071"/>
                  <a:gd name="connsiteY7-38" fmla="*/ 558240 h 1500603"/>
                  <a:gd name="connsiteX8-39" fmla="*/ 609424 w 934071"/>
                  <a:gd name="connsiteY8-40" fmla="*/ 677289 h 1500603"/>
                  <a:gd name="connsiteX9-41" fmla="*/ 517210 w 934071"/>
                  <a:gd name="connsiteY9-42" fmla="*/ 621166 h 1500603"/>
                  <a:gd name="connsiteX10-43" fmla="*/ 882526 w 934071"/>
                  <a:gd name="connsiteY10-44" fmla="*/ 0 h 1500603"/>
                  <a:gd name="connsiteX0-45" fmla="*/ 882526 w 1002246"/>
                  <a:gd name="connsiteY0-46" fmla="*/ 0 h 1500603"/>
                  <a:gd name="connsiteX1-47" fmla="*/ 934071 w 1002246"/>
                  <a:gd name="connsiteY1-48" fmla="*/ 1051902 h 1500603"/>
                  <a:gd name="connsiteX2-49" fmla="*/ 0 w 1002246"/>
                  <a:gd name="connsiteY2-50" fmla="*/ 1500603 h 1500603"/>
                  <a:gd name="connsiteX3-51" fmla="*/ 375894 w 1002246"/>
                  <a:gd name="connsiteY3-52" fmla="*/ 861452 h 1500603"/>
                  <a:gd name="connsiteX4-53" fmla="*/ 464514 w 1002246"/>
                  <a:gd name="connsiteY4-54" fmla="*/ 915388 h 1500603"/>
                  <a:gd name="connsiteX5-55" fmla="*/ 392059 w 1002246"/>
                  <a:gd name="connsiteY5-56" fmla="*/ 1034436 h 1500603"/>
                  <a:gd name="connsiteX6-57" fmla="*/ 748236 w 1002246"/>
                  <a:gd name="connsiteY6-58" fmla="*/ 924919 h 1500603"/>
                  <a:gd name="connsiteX7-59" fmla="*/ 681880 w 1002246"/>
                  <a:gd name="connsiteY7-60" fmla="*/ 558240 h 1500603"/>
                  <a:gd name="connsiteX8-61" fmla="*/ 609424 w 1002246"/>
                  <a:gd name="connsiteY8-62" fmla="*/ 677289 h 1500603"/>
                  <a:gd name="connsiteX9-63" fmla="*/ 517210 w 1002246"/>
                  <a:gd name="connsiteY9-64" fmla="*/ 621166 h 1500603"/>
                  <a:gd name="connsiteX10-65" fmla="*/ 882526 w 1002246"/>
                  <a:gd name="connsiteY10-66" fmla="*/ 0 h 1500603"/>
                  <a:gd name="connsiteX0-67" fmla="*/ 882526 w 995434"/>
                  <a:gd name="connsiteY0-68" fmla="*/ 0 h 1500603"/>
                  <a:gd name="connsiteX1-69" fmla="*/ 911083 w 995434"/>
                  <a:gd name="connsiteY1-70" fmla="*/ 1021705 h 1500603"/>
                  <a:gd name="connsiteX2-71" fmla="*/ 0 w 995434"/>
                  <a:gd name="connsiteY2-72" fmla="*/ 1500603 h 1500603"/>
                  <a:gd name="connsiteX3-73" fmla="*/ 375894 w 995434"/>
                  <a:gd name="connsiteY3-74" fmla="*/ 861452 h 1500603"/>
                  <a:gd name="connsiteX4-75" fmla="*/ 464514 w 995434"/>
                  <a:gd name="connsiteY4-76" fmla="*/ 915388 h 1500603"/>
                  <a:gd name="connsiteX5-77" fmla="*/ 392059 w 995434"/>
                  <a:gd name="connsiteY5-78" fmla="*/ 1034436 h 1500603"/>
                  <a:gd name="connsiteX6-79" fmla="*/ 748236 w 995434"/>
                  <a:gd name="connsiteY6-80" fmla="*/ 924919 h 1500603"/>
                  <a:gd name="connsiteX7-81" fmla="*/ 681880 w 995434"/>
                  <a:gd name="connsiteY7-82" fmla="*/ 558240 h 1500603"/>
                  <a:gd name="connsiteX8-83" fmla="*/ 609424 w 995434"/>
                  <a:gd name="connsiteY8-84" fmla="*/ 677289 h 1500603"/>
                  <a:gd name="connsiteX9-85" fmla="*/ 517210 w 995434"/>
                  <a:gd name="connsiteY9-86" fmla="*/ 621166 h 1500603"/>
                  <a:gd name="connsiteX10-87" fmla="*/ 882526 w 995434"/>
                  <a:gd name="connsiteY10-88" fmla="*/ 0 h 1500603"/>
                  <a:gd name="connsiteX0-89" fmla="*/ 882526 w 1020267"/>
                  <a:gd name="connsiteY0-90" fmla="*/ 0 h 1500603"/>
                  <a:gd name="connsiteX1-91" fmla="*/ 911083 w 1020267"/>
                  <a:gd name="connsiteY1-92" fmla="*/ 1021705 h 1500603"/>
                  <a:gd name="connsiteX2-93" fmla="*/ 0 w 1020267"/>
                  <a:gd name="connsiteY2-94" fmla="*/ 1500603 h 1500603"/>
                  <a:gd name="connsiteX3-95" fmla="*/ 375894 w 1020267"/>
                  <a:gd name="connsiteY3-96" fmla="*/ 861452 h 1500603"/>
                  <a:gd name="connsiteX4-97" fmla="*/ 464514 w 1020267"/>
                  <a:gd name="connsiteY4-98" fmla="*/ 915388 h 1500603"/>
                  <a:gd name="connsiteX5-99" fmla="*/ 392059 w 1020267"/>
                  <a:gd name="connsiteY5-100" fmla="*/ 1034436 h 1500603"/>
                  <a:gd name="connsiteX6-101" fmla="*/ 748236 w 1020267"/>
                  <a:gd name="connsiteY6-102" fmla="*/ 924919 h 1500603"/>
                  <a:gd name="connsiteX7-103" fmla="*/ 681880 w 1020267"/>
                  <a:gd name="connsiteY7-104" fmla="*/ 558240 h 1500603"/>
                  <a:gd name="connsiteX8-105" fmla="*/ 609424 w 1020267"/>
                  <a:gd name="connsiteY8-106" fmla="*/ 677289 h 1500603"/>
                  <a:gd name="connsiteX9-107" fmla="*/ 517210 w 1020267"/>
                  <a:gd name="connsiteY9-108" fmla="*/ 621166 h 1500603"/>
                  <a:gd name="connsiteX10-109" fmla="*/ 882526 w 1020267"/>
                  <a:gd name="connsiteY10-110" fmla="*/ 0 h 1500603"/>
                  <a:gd name="connsiteX0-111" fmla="*/ 882526 w 1020267"/>
                  <a:gd name="connsiteY0-112" fmla="*/ 0 h 1500603"/>
                  <a:gd name="connsiteX1-113" fmla="*/ 911083 w 1020267"/>
                  <a:gd name="connsiteY1-114" fmla="*/ 1021705 h 1500603"/>
                  <a:gd name="connsiteX2-115" fmla="*/ 0 w 1020267"/>
                  <a:gd name="connsiteY2-116" fmla="*/ 1500603 h 1500603"/>
                  <a:gd name="connsiteX3-117" fmla="*/ 375894 w 1020267"/>
                  <a:gd name="connsiteY3-118" fmla="*/ 861452 h 1500603"/>
                  <a:gd name="connsiteX4-119" fmla="*/ 464514 w 1020267"/>
                  <a:gd name="connsiteY4-120" fmla="*/ 915388 h 1500603"/>
                  <a:gd name="connsiteX5-121" fmla="*/ 392059 w 1020267"/>
                  <a:gd name="connsiteY5-122" fmla="*/ 1034436 h 1500603"/>
                  <a:gd name="connsiteX6-123" fmla="*/ 748236 w 1020267"/>
                  <a:gd name="connsiteY6-124" fmla="*/ 924919 h 1500603"/>
                  <a:gd name="connsiteX7-125" fmla="*/ 681880 w 1020267"/>
                  <a:gd name="connsiteY7-126" fmla="*/ 558240 h 1500603"/>
                  <a:gd name="connsiteX8-127" fmla="*/ 609424 w 1020267"/>
                  <a:gd name="connsiteY8-128" fmla="*/ 677289 h 1500603"/>
                  <a:gd name="connsiteX9-129" fmla="*/ 517210 w 1020267"/>
                  <a:gd name="connsiteY9-130" fmla="*/ 621166 h 1500603"/>
                  <a:gd name="connsiteX10-131" fmla="*/ 882526 w 1020267"/>
                  <a:gd name="connsiteY10-132" fmla="*/ 0 h 1500603"/>
                  <a:gd name="connsiteX0-133" fmla="*/ 882526 w 1020267"/>
                  <a:gd name="connsiteY0-134" fmla="*/ 0 h 1500603"/>
                  <a:gd name="connsiteX1-135" fmla="*/ 911083 w 1020267"/>
                  <a:gd name="connsiteY1-136" fmla="*/ 1021705 h 1500603"/>
                  <a:gd name="connsiteX2-137" fmla="*/ 0 w 1020267"/>
                  <a:gd name="connsiteY2-138" fmla="*/ 1500603 h 1500603"/>
                  <a:gd name="connsiteX3-139" fmla="*/ 375894 w 1020267"/>
                  <a:gd name="connsiteY3-140" fmla="*/ 861452 h 1500603"/>
                  <a:gd name="connsiteX4-141" fmla="*/ 464514 w 1020267"/>
                  <a:gd name="connsiteY4-142" fmla="*/ 915388 h 1500603"/>
                  <a:gd name="connsiteX5-143" fmla="*/ 392059 w 1020267"/>
                  <a:gd name="connsiteY5-144" fmla="*/ 1034436 h 1500603"/>
                  <a:gd name="connsiteX6-145" fmla="*/ 748236 w 1020267"/>
                  <a:gd name="connsiteY6-146" fmla="*/ 924919 h 1500603"/>
                  <a:gd name="connsiteX7-147" fmla="*/ 681880 w 1020267"/>
                  <a:gd name="connsiteY7-148" fmla="*/ 558240 h 1500603"/>
                  <a:gd name="connsiteX8-149" fmla="*/ 609424 w 1020267"/>
                  <a:gd name="connsiteY8-150" fmla="*/ 677289 h 1500603"/>
                  <a:gd name="connsiteX9-151" fmla="*/ 517210 w 1020267"/>
                  <a:gd name="connsiteY9-152" fmla="*/ 621166 h 1500603"/>
                  <a:gd name="connsiteX10-153" fmla="*/ 882526 w 1020267"/>
                  <a:gd name="connsiteY10-154" fmla="*/ 0 h 1500603"/>
                  <a:gd name="connsiteX0-155" fmla="*/ 920621 w 1058362"/>
                  <a:gd name="connsiteY0-156" fmla="*/ 0 h 1569618"/>
                  <a:gd name="connsiteX1-157" fmla="*/ 949178 w 1058362"/>
                  <a:gd name="connsiteY1-158" fmla="*/ 1021705 h 1569618"/>
                  <a:gd name="connsiteX2-159" fmla="*/ 0 w 1058362"/>
                  <a:gd name="connsiteY2-160" fmla="*/ 1569618 h 1569618"/>
                  <a:gd name="connsiteX3-161" fmla="*/ 413989 w 1058362"/>
                  <a:gd name="connsiteY3-162" fmla="*/ 861452 h 1569618"/>
                  <a:gd name="connsiteX4-163" fmla="*/ 502609 w 1058362"/>
                  <a:gd name="connsiteY4-164" fmla="*/ 915388 h 1569618"/>
                  <a:gd name="connsiteX5-165" fmla="*/ 430154 w 1058362"/>
                  <a:gd name="connsiteY5-166" fmla="*/ 1034436 h 1569618"/>
                  <a:gd name="connsiteX6-167" fmla="*/ 786331 w 1058362"/>
                  <a:gd name="connsiteY6-168" fmla="*/ 924919 h 1569618"/>
                  <a:gd name="connsiteX7-169" fmla="*/ 719975 w 1058362"/>
                  <a:gd name="connsiteY7-170" fmla="*/ 558240 h 1569618"/>
                  <a:gd name="connsiteX8-171" fmla="*/ 647519 w 1058362"/>
                  <a:gd name="connsiteY8-172" fmla="*/ 677289 h 1569618"/>
                  <a:gd name="connsiteX9-173" fmla="*/ 555305 w 1058362"/>
                  <a:gd name="connsiteY9-174" fmla="*/ 621166 h 1569618"/>
                  <a:gd name="connsiteX10-175" fmla="*/ 920621 w 1058362"/>
                  <a:gd name="connsiteY10-176" fmla="*/ 0 h 1569618"/>
                  <a:gd name="connsiteX0-177" fmla="*/ 958587 w 1083094"/>
                  <a:gd name="connsiteY0-178" fmla="*/ 0 h 1645839"/>
                  <a:gd name="connsiteX1-179" fmla="*/ 949178 w 1083094"/>
                  <a:gd name="connsiteY1-180" fmla="*/ 1097926 h 1645839"/>
                  <a:gd name="connsiteX2-181" fmla="*/ 0 w 1083094"/>
                  <a:gd name="connsiteY2-182" fmla="*/ 1645839 h 1645839"/>
                  <a:gd name="connsiteX3-183" fmla="*/ 413989 w 1083094"/>
                  <a:gd name="connsiteY3-184" fmla="*/ 937673 h 1645839"/>
                  <a:gd name="connsiteX4-185" fmla="*/ 502609 w 1083094"/>
                  <a:gd name="connsiteY4-186" fmla="*/ 991609 h 1645839"/>
                  <a:gd name="connsiteX5-187" fmla="*/ 430154 w 1083094"/>
                  <a:gd name="connsiteY5-188" fmla="*/ 1110657 h 1645839"/>
                  <a:gd name="connsiteX6-189" fmla="*/ 786331 w 1083094"/>
                  <a:gd name="connsiteY6-190" fmla="*/ 1001140 h 1645839"/>
                  <a:gd name="connsiteX7-191" fmla="*/ 719975 w 1083094"/>
                  <a:gd name="connsiteY7-192" fmla="*/ 634461 h 1645839"/>
                  <a:gd name="connsiteX8-193" fmla="*/ 647519 w 1083094"/>
                  <a:gd name="connsiteY8-194" fmla="*/ 753510 h 1645839"/>
                  <a:gd name="connsiteX9-195" fmla="*/ 555305 w 1083094"/>
                  <a:gd name="connsiteY9-196" fmla="*/ 697387 h 1645839"/>
                  <a:gd name="connsiteX10-197" fmla="*/ 958587 w 1083094"/>
                  <a:gd name="connsiteY10-198" fmla="*/ 0 h 1645839"/>
                  <a:gd name="connsiteX0-199" fmla="*/ 958587 w 1053055"/>
                  <a:gd name="connsiteY0-200" fmla="*/ 0 h 1645839"/>
                  <a:gd name="connsiteX1-201" fmla="*/ 949178 w 1053055"/>
                  <a:gd name="connsiteY1-202" fmla="*/ 1097926 h 1645839"/>
                  <a:gd name="connsiteX2-203" fmla="*/ 0 w 1053055"/>
                  <a:gd name="connsiteY2-204" fmla="*/ 1645839 h 1645839"/>
                  <a:gd name="connsiteX3-205" fmla="*/ 413989 w 1053055"/>
                  <a:gd name="connsiteY3-206" fmla="*/ 937673 h 1645839"/>
                  <a:gd name="connsiteX4-207" fmla="*/ 502609 w 1053055"/>
                  <a:gd name="connsiteY4-208" fmla="*/ 991609 h 1645839"/>
                  <a:gd name="connsiteX5-209" fmla="*/ 430154 w 1053055"/>
                  <a:gd name="connsiteY5-210" fmla="*/ 1110657 h 1645839"/>
                  <a:gd name="connsiteX6-211" fmla="*/ 786331 w 1053055"/>
                  <a:gd name="connsiteY6-212" fmla="*/ 1001140 h 1645839"/>
                  <a:gd name="connsiteX7-213" fmla="*/ 719975 w 1053055"/>
                  <a:gd name="connsiteY7-214" fmla="*/ 634461 h 1645839"/>
                  <a:gd name="connsiteX8-215" fmla="*/ 647519 w 1053055"/>
                  <a:gd name="connsiteY8-216" fmla="*/ 753510 h 1645839"/>
                  <a:gd name="connsiteX9-217" fmla="*/ 555305 w 1053055"/>
                  <a:gd name="connsiteY9-218" fmla="*/ 697387 h 1645839"/>
                  <a:gd name="connsiteX10-219" fmla="*/ 958587 w 1053055"/>
                  <a:gd name="connsiteY10-220" fmla="*/ 0 h 1645839"/>
                  <a:gd name="connsiteX0-221" fmla="*/ 958587 w 1069368"/>
                  <a:gd name="connsiteY0-222" fmla="*/ 0 h 1645839"/>
                  <a:gd name="connsiteX1-223" fmla="*/ 949178 w 1069368"/>
                  <a:gd name="connsiteY1-224" fmla="*/ 1097926 h 1645839"/>
                  <a:gd name="connsiteX2-225" fmla="*/ 0 w 1069368"/>
                  <a:gd name="connsiteY2-226" fmla="*/ 1645839 h 1645839"/>
                  <a:gd name="connsiteX3-227" fmla="*/ 413989 w 1069368"/>
                  <a:gd name="connsiteY3-228" fmla="*/ 937673 h 1645839"/>
                  <a:gd name="connsiteX4-229" fmla="*/ 502609 w 1069368"/>
                  <a:gd name="connsiteY4-230" fmla="*/ 991609 h 1645839"/>
                  <a:gd name="connsiteX5-231" fmla="*/ 430154 w 1069368"/>
                  <a:gd name="connsiteY5-232" fmla="*/ 1110657 h 1645839"/>
                  <a:gd name="connsiteX6-233" fmla="*/ 786331 w 1069368"/>
                  <a:gd name="connsiteY6-234" fmla="*/ 1001140 h 1645839"/>
                  <a:gd name="connsiteX7-235" fmla="*/ 719975 w 1069368"/>
                  <a:gd name="connsiteY7-236" fmla="*/ 634461 h 1645839"/>
                  <a:gd name="connsiteX8-237" fmla="*/ 647519 w 1069368"/>
                  <a:gd name="connsiteY8-238" fmla="*/ 753510 h 1645839"/>
                  <a:gd name="connsiteX9-239" fmla="*/ 555305 w 1069368"/>
                  <a:gd name="connsiteY9-240" fmla="*/ 697387 h 1645839"/>
                  <a:gd name="connsiteX10-241" fmla="*/ 958587 w 1069368"/>
                  <a:gd name="connsiteY10-242" fmla="*/ 0 h 1645839"/>
                  <a:gd name="connsiteX0-243" fmla="*/ 1004167 w 1098088"/>
                  <a:gd name="connsiteY0-244" fmla="*/ 0 h 1699194"/>
                  <a:gd name="connsiteX1-245" fmla="*/ 949178 w 1098088"/>
                  <a:gd name="connsiteY1-246" fmla="*/ 1151281 h 1699194"/>
                  <a:gd name="connsiteX2-247" fmla="*/ 0 w 1098088"/>
                  <a:gd name="connsiteY2-248" fmla="*/ 1699194 h 1699194"/>
                  <a:gd name="connsiteX3-249" fmla="*/ 413989 w 1098088"/>
                  <a:gd name="connsiteY3-250" fmla="*/ 991028 h 1699194"/>
                  <a:gd name="connsiteX4-251" fmla="*/ 502609 w 1098088"/>
                  <a:gd name="connsiteY4-252" fmla="*/ 1044964 h 1699194"/>
                  <a:gd name="connsiteX5-253" fmla="*/ 430154 w 1098088"/>
                  <a:gd name="connsiteY5-254" fmla="*/ 1164012 h 1699194"/>
                  <a:gd name="connsiteX6-255" fmla="*/ 786331 w 1098088"/>
                  <a:gd name="connsiteY6-256" fmla="*/ 1054495 h 1699194"/>
                  <a:gd name="connsiteX7-257" fmla="*/ 719975 w 1098088"/>
                  <a:gd name="connsiteY7-258" fmla="*/ 687816 h 1699194"/>
                  <a:gd name="connsiteX8-259" fmla="*/ 647519 w 1098088"/>
                  <a:gd name="connsiteY8-260" fmla="*/ 806865 h 1699194"/>
                  <a:gd name="connsiteX9-261" fmla="*/ 555305 w 1098088"/>
                  <a:gd name="connsiteY9-262" fmla="*/ 750742 h 1699194"/>
                  <a:gd name="connsiteX10-263" fmla="*/ 1004167 w 1098088"/>
                  <a:gd name="connsiteY10-264" fmla="*/ 0 h 1699194"/>
                  <a:gd name="connsiteX0-265" fmla="*/ 1004167 w 1081389"/>
                  <a:gd name="connsiteY0-266" fmla="*/ 0 h 1699194"/>
                  <a:gd name="connsiteX1-267" fmla="*/ 949178 w 1081389"/>
                  <a:gd name="connsiteY1-268" fmla="*/ 1151281 h 1699194"/>
                  <a:gd name="connsiteX2-269" fmla="*/ 0 w 1081389"/>
                  <a:gd name="connsiteY2-270" fmla="*/ 1699194 h 1699194"/>
                  <a:gd name="connsiteX3-271" fmla="*/ 413989 w 1081389"/>
                  <a:gd name="connsiteY3-272" fmla="*/ 991028 h 1699194"/>
                  <a:gd name="connsiteX4-273" fmla="*/ 502609 w 1081389"/>
                  <a:gd name="connsiteY4-274" fmla="*/ 1044964 h 1699194"/>
                  <a:gd name="connsiteX5-275" fmla="*/ 430154 w 1081389"/>
                  <a:gd name="connsiteY5-276" fmla="*/ 1164012 h 1699194"/>
                  <a:gd name="connsiteX6-277" fmla="*/ 786331 w 1081389"/>
                  <a:gd name="connsiteY6-278" fmla="*/ 1054495 h 1699194"/>
                  <a:gd name="connsiteX7-279" fmla="*/ 719975 w 1081389"/>
                  <a:gd name="connsiteY7-280" fmla="*/ 687816 h 1699194"/>
                  <a:gd name="connsiteX8-281" fmla="*/ 647519 w 1081389"/>
                  <a:gd name="connsiteY8-282" fmla="*/ 806865 h 1699194"/>
                  <a:gd name="connsiteX9-283" fmla="*/ 555305 w 1081389"/>
                  <a:gd name="connsiteY9-284" fmla="*/ 750742 h 1699194"/>
                  <a:gd name="connsiteX10-285" fmla="*/ 1004167 w 1081389"/>
                  <a:gd name="connsiteY10-286" fmla="*/ 0 h 1699194"/>
                  <a:gd name="connsiteX0-287" fmla="*/ 1004167 w 1118022"/>
                  <a:gd name="connsiteY0-288" fmla="*/ 0 h 1699194"/>
                  <a:gd name="connsiteX1-289" fmla="*/ 949178 w 1118022"/>
                  <a:gd name="connsiteY1-290" fmla="*/ 1151281 h 1699194"/>
                  <a:gd name="connsiteX2-291" fmla="*/ 0 w 1118022"/>
                  <a:gd name="connsiteY2-292" fmla="*/ 1699194 h 1699194"/>
                  <a:gd name="connsiteX3-293" fmla="*/ 413989 w 1118022"/>
                  <a:gd name="connsiteY3-294" fmla="*/ 991028 h 1699194"/>
                  <a:gd name="connsiteX4-295" fmla="*/ 502609 w 1118022"/>
                  <a:gd name="connsiteY4-296" fmla="*/ 1044964 h 1699194"/>
                  <a:gd name="connsiteX5-297" fmla="*/ 430154 w 1118022"/>
                  <a:gd name="connsiteY5-298" fmla="*/ 1164012 h 1699194"/>
                  <a:gd name="connsiteX6-299" fmla="*/ 786331 w 1118022"/>
                  <a:gd name="connsiteY6-300" fmla="*/ 1054495 h 1699194"/>
                  <a:gd name="connsiteX7-301" fmla="*/ 719975 w 1118022"/>
                  <a:gd name="connsiteY7-302" fmla="*/ 687816 h 1699194"/>
                  <a:gd name="connsiteX8-303" fmla="*/ 647519 w 1118022"/>
                  <a:gd name="connsiteY8-304" fmla="*/ 806865 h 1699194"/>
                  <a:gd name="connsiteX9-305" fmla="*/ 555305 w 1118022"/>
                  <a:gd name="connsiteY9-306" fmla="*/ 750742 h 1699194"/>
                  <a:gd name="connsiteX10-307" fmla="*/ 1004167 w 1118022"/>
                  <a:gd name="connsiteY10-308" fmla="*/ 0 h 1699194"/>
                  <a:gd name="connsiteX0-309" fmla="*/ 1004167 w 1118022"/>
                  <a:gd name="connsiteY0-310" fmla="*/ 0 h 1699194"/>
                  <a:gd name="connsiteX1-311" fmla="*/ 949178 w 1118022"/>
                  <a:gd name="connsiteY1-312" fmla="*/ 1151281 h 1699194"/>
                  <a:gd name="connsiteX2-313" fmla="*/ 0 w 1118022"/>
                  <a:gd name="connsiteY2-314" fmla="*/ 1699194 h 1699194"/>
                  <a:gd name="connsiteX3-315" fmla="*/ 413989 w 1118022"/>
                  <a:gd name="connsiteY3-316" fmla="*/ 991028 h 1699194"/>
                  <a:gd name="connsiteX4-317" fmla="*/ 502609 w 1118022"/>
                  <a:gd name="connsiteY4-318" fmla="*/ 1044964 h 1699194"/>
                  <a:gd name="connsiteX5-319" fmla="*/ 430154 w 1118022"/>
                  <a:gd name="connsiteY5-320" fmla="*/ 1164012 h 1699194"/>
                  <a:gd name="connsiteX6-321" fmla="*/ 786331 w 1118022"/>
                  <a:gd name="connsiteY6-322" fmla="*/ 1054495 h 1699194"/>
                  <a:gd name="connsiteX7-323" fmla="*/ 719975 w 1118022"/>
                  <a:gd name="connsiteY7-324" fmla="*/ 687816 h 1699194"/>
                  <a:gd name="connsiteX8-325" fmla="*/ 647519 w 1118022"/>
                  <a:gd name="connsiteY8-326" fmla="*/ 806865 h 1699194"/>
                  <a:gd name="connsiteX9-327" fmla="*/ 555305 w 1118022"/>
                  <a:gd name="connsiteY9-328" fmla="*/ 750742 h 1699194"/>
                  <a:gd name="connsiteX10-329" fmla="*/ 1004167 w 1118022"/>
                  <a:gd name="connsiteY10-330" fmla="*/ 0 h 1699194"/>
                  <a:gd name="connsiteX0-331" fmla="*/ 1004167 w 1118022"/>
                  <a:gd name="connsiteY0-332" fmla="*/ 0 h 1714909"/>
                  <a:gd name="connsiteX1-333" fmla="*/ 949178 w 1118022"/>
                  <a:gd name="connsiteY1-334" fmla="*/ 1151281 h 1714909"/>
                  <a:gd name="connsiteX2-335" fmla="*/ 0 w 1118022"/>
                  <a:gd name="connsiteY2-336" fmla="*/ 1714909 h 1714909"/>
                  <a:gd name="connsiteX3-337" fmla="*/ 413989 w 1118022"/>
                  <a:gd name="connsiteY3-338" fmla="*/ 991028 h 1714909"/>
                  <a:gd name="connsiteX4-339" fmla="*/ 502609 w 1118022"/>
                  <a:gd name="connsiteY4-340" fmla="*/ 1044964 h 1714909"/>
                  <a:gd name="connsiteX5-341" fmla="*/ 430154 w 1118022"/>
                  <a:gd name="connsiteY5-342" fmla="*/ 1164012 h 1714909"/>
                  <a:gd name="connsiteX6-343" fmla="*/ 786331 w 1118022"/>
                  <a:gd name="connsiteY6-344" fmla="*/ 1054495 h 1714909"/>
                  <a:gd name="connsiteX7-345" fmla="*/ 719975 w 1118022"/>
                  <a:gd name="connsiteY7-346" fmla="*/ 687816 h 1714909"/>
                  <a:gd name="connsiteX8-347" fmla="*/ 647519 w 1118022"/>
                  <a:gd name="connsiteY8-348" fmla="*/ 806865 h 1714909"/>
                  <a:gd name="connsiteX9-349" fmla="*/ 555305 w 1118022"/>
                  <a:gd name="connsiteY9-350" fmla="*/ 750742 h 1714909"/>
                  <a:gd name="connsiteX10-351" fmla="*/ 1004167 w 1118022"/>
                  <a:gd name="connsiteY10-352" fmla="*/ 0 h 1714909"/>
                  <a:gd name="connsiteX0-353" fmla="*/ 1004167 w 1118022"/>
                  <a:gd name="connsiteY0-354" fmla="*/ 0 h 1714909"/>
                  <a:gd name="connsiteX1-355" fmla="*/ 949178 w 1118022"/>
                  <a:gd name="connsiteY1-356" fmla="*/ 1151281 h 1714909"/>
                  <a:gd name="connsiteX2-357" fmla="*/ 0 w 1118022"/>
                  <a:gd name="connsiteY2-358" fmla="*/ 1714909 h 1714909"/>
                  <a:gd name="connsiteX3-359" fmla="*/ 413989 w 1118022"/>
                  <a:gd name="connsiteY3-360" fmla="*/ 991028 h 1714909"/>
                  <a:gd name="connsiteX4-361" fmla="*/ 502609 w 1118022"/>
                  <a:gd name="connsiteY4-362" fmla="*/ 1044964 h 1714909"/>
                  <a:gd name="connsiteX5-363" fmla="*/ 430154 w 1118022"/>
                  <a:gd name="connsiteY5-364" fmla="*/ 1164012 h 1714909"/>
                  <a:gd name="connsiteX6-365" fmla="*/ 786331 w 1118022"/>
                  <a:gd name="connsiteY6-366" fmla="*/ 1054495 h 1714909"/>
                  <a:gd name="connsiteX7-367" fmla="*/ 719975 w 1118022"/>
                  <a:gd name="connsiteY7-368" fmla="*/ 687816 h 1714909"/>
                  <a:gd name="connsiteX8-369" fmla="*/ 647519 w 1118022"/>
                  <a:gd name="connsiteY8-370" fmla="*/ 806865 h 1714909"/>
                  <a:gd name="connsiteX9-371" fmla="*/ 555305 w 1118022"/>
                  <a:gd name="connsiteY9-372" fmla="*/ 750742 h 1714909"/>
                  <a:gd name="connsiteX10-373" fmla="*/ 1004167 w 1118022"/>
                  <a:gd name="connsiteY10-374" fmla="*/ 0 h 17149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18022" h="1714909">
                    <a:moveTo>
                      <a:pt x="1004167" y="0"/>
                    </a:moveTo>
                    <a:cubicBezTo>
                      <a:pt x="1226443" y="450146"/>
                      <a:pt x="1076487" y="938276"/>
                      <a:pt x="949178" y="1151281"/>
                    </a:cubicBezTo>
                    <a:cubicBezTo>
                      <a:pt x="759576" y="1425956"/>
                      <a:pt x="440753" y="1693311"/>
                      <a:pt x="0" y="1714909"/>
                    </a:cubicBezTo>
                    <a:lnTo>
                      <a:pt x="413989" y="991028"/>
                    </a:lnTo>
                    <a:lnTo>
                      <a:pt x="502609" y="1044964"/>
                    </a:lnTo>
                    <a:lnTo>
                      <a:pt x="430154" y="1164012"/>
                    </a:lnTo>
                    <a:lnTo>
                      <a:pt x="786331" y="1054495"/>
                    </a:lnTo>
                    <a:lnTo>
                      <a:pt x="719975" y="687816"/>
                    </a:lnTo>
                    <a:lnTo>
                      <a:pt x="647519" y="806865"/>
                    </a:lnTo>
                    <a:lnTo>
                      <a:pt x="555305" y="750742"/>
                    </a:lnTo>
                    <a:lnTo>
                      <a:pt x="1004167" y="0"/>
                    </a:lnTo>
                    <a:close/>
                  </a:path>
                </a:pathLst>
              </a:custGeom>
              <a:gradFill flip="none" rotWithShape="1">
                <a:gsLst>
                  <a:gs pos="27000">
                    <a:srgbClr val="FF7711"/>
                  </a:gs>
                  <a:gs pos="59000">
                    <a:srgbClr val="FFAA01"/>
                  </a:gs>
                  <a:gs pos="100000">
                    <a:srgbClr val="FECE02"/>
                  </a:gs>
                  <a:gs pos="0">
                    <a:srgbClr val="C73E01"/>
                  </a:gs>
                  <a:gs pos="80000">
                    <a:srgbClr val="FFC000"/>
                  </a:gs>
                </a:gsLst>
                <a:lin ang="108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49" name="等腰三角形 7"/>
              <p:cNvSpPr/>
              <p:nvPr/>
            </p:nvSpPr>
            <p:spPr>
              <a:xfrm rot="14359826">
                <a:off x="10353" y="3108"/>
                <a:ext cx="2707" cy="3650"/>
              </a:xfrm>
              <a:custGeom>
                <a:avLst/>
                <a:gdLst>
                  <a:gd name="connsiteX0" fmla="*/ 882526 w 926722"/>
                  <a:gd name="connsiteY0" fmla="*/ 0 h 1500603"/>
                  <a:gd name="connsiteX1" fmla="*/ 926722 w 926722"/>
                  <a:gd name="connsiteY1" fmla="*/ 1043692 h 1500603"/>
                  <a:gd name="connsiteX2" fmla="*/ 0 w 926722"/>
                  <a:gd name="connsiteY2" fmla="*/ 1500603 h 1500603"/>
                  <a:gd name="connsiteX3" fmla="*/ 375894 w 926722"/>
                  <a:gd name="connsiteY3" fmla="*/ 861452 h 1500603"/>
                  <a:gd name="connsiteX4" fmla="*/ 464514 w 926722"/>
                  <a:gd name="connsiteY4" fmla="*/ 915388 h 1500603"/>
                  <a:gd name="connsiteX5" fmla="*/ 392059 w 926722"/>
                  <a:gd name="connsiteY5" fmla="*/ 1034436 h 1500603"/>
                  <a:gd name="connsiteX6" fmla="*/ 748236 w 926722"/>
                  <a:gd name="connsiteY6" fmla="*/ 924919 h 1500603"/>
                  <a:gd name="connsiteX7" fmla="*/ 681880 w 926722"/>
                  <a:gd name="connsiteY7" fmla="*/ 558240 h 1500603"/>
                  <a:gd name="connsiteX8" fmla="*/ 609424 w 926722"/>
                  <a:gd name="connsiteY8" fmla="*/ 677289 h 1500603"/>
                  <a:gd name="connsiteX9" fmla="*/ 517210 w 926722"/>
                  <a:gd name="connsiteY9" fmla="*/ 621166 h 1500603"/>
                  <a:gd name="connsiteX10" fmla="*/ 882526 w 926722"/>
                  <a:gd name="connsiteY10" fmla="*/ 0 h 1500603"/>
                  <a:gd name="connsiteX0-1" fmla="*/ 882526 w 995162"/>
                  <a:gd name="connsiteY0-2" fmla="*/ 0 h 1500603"/>
                  <a:gd name="connsiteX1-3" fmla="*/ 995162 w 995162"/>
                  <a:gd name="connsiteY1-4" fmla="*/ 1074470 h 1500603"/>
                  <a:gd name="connsiteX2-5" fmla="*/ 0 w 995162"/>
                  <a:gd name="connsiteY2-6" fmla="*/ 1500603 h 1500603"/>
                  <a:gd name="connsiteX3-7" fmla="*/ 375894 w 995162"/>
                  <a:gd name="connsiteY3-8" fmla="*/ 861452 h 1500603"/>
                  <a:gd name="connsiteX4-9" fmla="*/ 464514 w 995162"/>
                  <a:gd name="connsiteY4-10" fmla="*/ 915388 h 1500603"/>
                  <a:gd name="connsiteX5-11" fmla="*/ 392059 w 995162"/>
                  <a:gd name="connsiteY5-12" fmla="*/ 1034436 h 1500603"/>
                  <a:gd name="connsiteX6-13" fmla="*/ 748236 w 995162"/>
                  <a:gd name="connsiteY6-14" fmla="*/ 924919 h 1500603"/>
                  <a:gd name="connsiteX7-15" fmla="*/ 681880 w 995162"/>
                  <a:gd name="connsiteY7-16" fmla="*/ 558240 h 1500603"/>
                  <a:gd name="connsiteX8-17" fmla="*/ 609424 w 995162"/>
                  <a:gd name="connsiteY8-18" fmla="*/ 677289 h 1500603"/>
                  <a:gd name="connsiteX9-19" fmla="*/ 517210 w 995162"/>
                  <a:gd name="connsiteY9-20" fmla="*/ 621166 h 1500603"/>
                  <a:gd name="connsiteX10-21" fmla="*/ 882526 w 995162"/>
                  <a:gd name="connsiteY10-22" fmla="*/ 0 h 1500603"/>
                  <a:gd name="connsiteX0-23" fmla="*/ 882526 w 934071"/>
                  <a:gd name="connsiteY0-24" fmla="*/ 0 h 1500603"/>
                  <a:gd name="connsiteX1-25" fmla="*/ 934071 w 934071"/>
                  <a:gd name="connsiteY1-26" fmla="*/ 1051902 h 1500603"/>
                  <a:gd name="connsiteX2-27" fmla="*/ 0 w 934071"/>
                  <a:gd name="connsiteY2-28" fmla="*/ 1500603 h 1500603"/>
                  <a:gd name="connsiteX3-29" fmla="*/ 375894 w 934071"/>
                  <a:gd name="connsiteY3-30" fmla="*/ 861452 h 1500603"/>
                  <a:gd name="connsiteX4-31" fmla="*/ 464514 w 934071"/>
                  <a:gd name="connsiteY4-32" fmla="*/ 915388 h 1500603"/>
                  <a:gd name="connsiteX5-33" fmla="*/ 392059 w 934071"/>
                  <a:gd name="connsiteY5-34" fmla="*/ 1034436 h 1500603"/>
                  <a:gd name="connsiteX6-35" fmla="*/ 748236 w 934071"/>
                  <a:gd name="connsiteY6-36" fmla="*/ 924919 h 1500603"/>
                  <a:gd name="connsiteX7-37" fmla="*/ 681880 w 934071"/>
                  <a:gd name="connsiteY7-38" fmla="*/ 558240 h 1500603"/>
                  <a:gd name="connsiteX8-39" fmla="*/ 609424 w 934071"/>
                  <a:gd name="connsiteY8-40" fmla="*/ 677289 h 1500603"/>
                  <a:gd name="connsiteX9-41" fmla="*/ 517210 w 934071"/>
                  <a:gd name="connsiteY9-42" fmla="*/ 621166 h 1500603"/>
                  <a:gd name="connsiteX10-43" fmla="*/ 882526 w 934071"/>
                  <a:gd name="connsiteY10-44" fmla="*/ 0 h 1500603"/>
                  <a:gd name="connsiteX0-45" fmla="*/ 882526 w 1002246"/>
                  <a:gd name="connsiteY0-46" fmla="*/ 0 h 1500603"/>
                  <a:gd name="connsiteX1-47" fmla="*/ 934071 w 1002246"/>
                  <a:gd name="connsiteY1-48" fmla="*/ 1051902 h 1500603"/>
                  <a:gd name="connsiteX2-49" fmla="*/ 0 w 1002246"/>
                  <a:gd name="connsiteY2-50" fmla="*/ 1500603 h 1500603"/>
                  <a:gd name="connsiteX3-51" fmla="*/ 375894 w 1002246"/>
                  <a:gd name="connsiteY3-52" fmla="*/ 861452 h 1500603"/>
                  <a:gd name="connsiteX4-53" fmla="*/ 464514 w 1002246"/>
                  <a:gd name="connsiteY4-54" fmla="*/ 915388 h 1500603"/>
                  <a:gd name="connsiteX5-55" fmla="*/ 392059 w 1002246"/>
                  <a:gd name="connsiteY5-56" fmla="*/ 1034436 h 1500603"/>
                  <a:gd name="connsiteX6-57" fmla="*/ 748236 w 1002246"/>
                  <a:gd name="connsiteY6-58" fmla="*/ 924919 h 1500603"/>
                  <a:gd name="connsiteX7-59" fmla="*/ 681880 w 1002246"/>
                  <a:gd name="connsiteY7-60" fmla="*/ 558240 h 1500603"/>
                  <a:gd name="connsiteX8-61" fmla="*/ 609424 w 1002246"/>
                  <a:gd name="connsiteY8-62" fmla="*/ 677289 h 1500603"/>
                  <a:gd name="connsiteX9-63" fmla="*/ 517210 w 1002246"/>
                  <a:gd name="connsiteY9-64" fmla="*/ 621166 h 1500603"/>
                  <a:gd name="connsiteX10-65" fmla="*/ 882526 w 1002246"/>
                  <a:gd name="connsiteY10-66" fmla="*/ 0 h 1500603"/>
                  <a:gd name="connsiteX0-67" fmla="*/ 882526 w 995434"/>
                  <a:gd name="connsiteY0-68" fmla="*/ 0 h 1500603"/>
                  <a:gd name="connsiteX1-69" fmla="*/ 911083 w 995434"/>
                  <a:gd name="connsiteY1-70" fmla="*/ 1021705 h 1500603"/>
                  <a:gd name="connsiteX2-71" fmla="*/ 0 w 995434"/>
                  <a:gd name="connsiteY2-72" fmla="*/ 1500603 h 1500603"/>
                  <a:gd name="connsiteX3-73" fmla="*/ 375894 w 995434"/>
                  <a:gd name="connsiteY3-74" fmla="*/ 861452 h 1500603"/>
                  <a:gd name="connsiteX4-75" fmla="*/ 464514 w 995434"/>
                  <a:gd name="connsiteY4-76" fmla="*/ 915388 h 1500603"/>
                  <a:gd name="connsiteX5-77" fmla="*/ 392059 w 995434"/>
                  <a:gd name="connsiteY5-78" fmla="*/ 1034436 h 1500603"/>
                  <a:gd name="connsiteX6-79" fmla="*/ 748236 w 995434"/>
                  <a:gd name="connsiteY6-80" fmla="*/ 924919 h 1500603"/>
                  <a:gd name="connsiteX7-81" fmla="*/ 681880 w 995434"/>
                  <a:gd name="connsiteY7-82" fmla="*/ 558240 h 1500603"/>
                  <a:gd name="connsiteX8-83" fmla="*/ 609424 w 995434"/>
                  <a:gd name="connsiteY8-84" fmla="*/ 677289 h 1500603"/>
                  <a:gd name="connsiteX9-85" fmla="*/ 517210 w 995434"/>
                  <a:gd name="connsiteY9-86" fmla="*/ 621166 h 1500603"/>
                  <a:gd name="connsiteX10-87" fmla="*/ 882526 w 995434"/>
                  <a:gd name="connsiteY10-88" fmla="*/ 0 h 1500603"/>
                  <a:gd name="connsiteX0-89" fmla="*/ 882526 w 1020267"/>
                  <a:gd name="connsiteY0-90" fmla="*/ 0 h 1500603"/>
                  <a:gd name="connsiteX1-91" fmla="*/ 911083 w 1020267"/>
                  <a:gd name="connsiteY1-92" fmla="*/ 1021705 h 1500603"/>
                  <a:gd name="connsiteX2-93" fmla="*/ 0 w 1020267"/>
                  <a:gd name="connsiteY2-94" fmla="*/ 1500603 h 1500603"/>
                  <a:gd name="connsiteX3-95" fmla="*/ 375894 w 1020267"/>
                  <a:gd name="connsiteY3-96" fmla="*/ 861452 h 1500603"/>
                  <a:gd name="connsiteX4-97" fmla="*/ 464514 w 1020267"/>
                  <a:gd name="connsiteY4-98" fmla="*/ 915388 h 1500603"/>
                  <a:gd name="connsiteX5-99" fmla="*/ 392059 w 1020267"/>
                  <a:gd name="connsiteY5-100" fmla="*/ 1034436 h 1500603"/>
                  <a:gd name="connsiteX6-101" fmla="*/ 748236 w 1020267"/>
                  <a:gd name="connsiteY6-102" fmla="*/ 924919 h 1500603"/>
                  <a:gd name="connsiteX7-103" fmla="*/ 681880 w 1020267"/>
                  <a:gd name="connsiteY7-104" fmla="*/ 558240 h 1500603"/>
                  <a:gd name="connsiteX8-105" fmla="*/ 609424 w 1020267"/>
                  <a:gd name="connsiteY8-106" fmla="*/ 677289 h 1500603"/>
                  <a:gd name="connsiteX9-107" fmla="*/ 517210 w 1020267"/>
                  <a:gd name="connsiteY9-108" fmla="*/ 621166 h 1500603"/>
                  <a:gd name="connsiteX10-109" fmla="*/ 882526 w 1020267"/>
                  <a:gd name="connsiteY10-110" fmla="*/ 0 h 1500603"/>
                  <a:gd name="connsiteX0-111" fmla="*/ 882526 w 1020267"/>
                  <a:gd name="connsiteY0-112" fmla="*/ 0 h 1500603"/>
                  <a:gd name="connsiteX1-113" fmla="*/ 911083 w 1020267"/>
                  <a:gd name="connsiteY1-114" fmla="*/ 1021705 h 1500603"/>
                  <a:gd name="connsiteX2-115" fmla="*/ 0 w 1020267"/>
                  <a:gd name="connsiteY2-116" fmla="*/ 1500603 h 1500603"/>
                  <a:gd name="connsiteX3-117" fmla="*/ 375894 w 1020267"/>
                  <a:gd name="connsiteY3-118" fmla="*/ 861452 h 1500603"/>
                  <a:gd name="connsiteX4-119" fmla="*/ 464514 w 1020267"/>
                  <a:gd name="connsiteY4-120" fmla="*/ 915388 h 1500603"/>
                  <a:gd name="connsiteX5-121" fmla="*/ 392059 w 1020267"/>
                  <a:gd name="connsiteY5-122" fmla="*/ 1034436 h 1500603"/>
                  <a:gd name="connsiteX6-123" fmla="*/ 748236 w 1020267"/>
                  <a:gd name="connsiteY6-124" fmla="*/ 924919 h 1500603"/>
                  <a:gd name="connsiteX7-125" fmla="*/ 681880 w 1020267"/>
                  <a:gd name="connsiteY7-126" fmla="*/ 558240 h 1500603"/>
                  <a:gd name="connsiteX8-127" fmla="*/ 609424 w 1020267"/>
                  <a:gd name="connsiteY8-128" fmla="*/ 677289 h 1500603"/>
                  <a:gd name="connsiteX9-129" fmla="*/ 517210 w 1020267"/>
                  <a:gd name="connsiteY9-130" fmla="*/ 621166 h 1500603"/>
                  <a:gd name="connsiteX10-131" fmla="*/ 882526 w 1020267"/>
                  <a:gd name="connsiteY10-132" fmla="*/ 0 h 1500603"/>
                  <a:gd name="connsiteX0-133" fmla="*/ 882526 w 1020267"/>
                  <a:gd name="connsiteY0-134" fmla="*/ 0 h 1500603"/>
                  <a:gd name="connsiteX1-135" fmla="*/ 911083 w 1020267"/>
                  <a:gd name="connsiteY1-136" fmla="*/ 1021705 h 1500603"/>
                  <a:gd name="connsiteX2-137" fmla="*/ 0 w 1020267"/>
                  <a:gd name="connsiteY2-138" fmla="*/ 1500603 h 1500603"/>
                  <a:gd name="connsiteX3-139" fmla="*/ 375894 w 1020267"/>
                  <a:gd name="connsiteY3-140" fmla="*/ 861452 h 1500603"/>
                  <a:gd name="connsiteX4-141" fmla="*/ 464514 w 1020267"/>
                  <a:gd name="connsiteY4-142" fmla="*/ 915388 h 1500603"/>
                  <a:gd name="connsiteX5-143" fmla="*/ 392059 w 1020267"/>
                  <a:gd name="connsiteY5-144" fmla="*/ 1034436 h 1500603"/>
                  <a:gd name="connsiteX6-145" fmla="*/ 748236 w 1020267"/>
                  <a:gd name="connsiteY6-146" fmla="*/ 924919 h 1500603"/>
                  <a:gd name="connsiteX7-147" fmla="*/ 681880 w 1020267"/>
                  <a:gd name="connsiteY7-148" fmla="*/ 558240 h 1500603"/>
                  <a:gd name="connsiteX8-149" fmla="*/ 609424 w 1020267"/>
                  <a:gd name="connsiteY8-150" fmla="*/ 677289 h 1500603"/>
                  <a:gd name="connsiteX9-151" fmla="*/ 517210 w 1020267"/>
                  <a:gd name="connsiteY9-152" fmla="*/ 621166 h 1500603"/>
                  <a:gd name="connsiteX10-153" fmla="*/ 882526 w 1020267"/>
                  <a:gd name="connsiteY10-154" fmla="*/ 0 h 1500603"/>
                  <a:gd name="connsiteX0-155" fmla="*/ 920621 w 1058362"/>
                  <a:gd name="connsiteY0-156" fmla="*/ 0 h 1569618"/>
                  <a:gd name="connsiteX1-157" fmla="*/ 949178 w 1058362"/>
                  <a:gd name="connsiteY1-158" fmla="*/ 1021705 h 1569618"/>
                  <a:gd name="connsiteX2-159" fmla="*/ 0 w 1058362"/>
                  <a:gd name="connsiteY2-160" fmla="*/ 1569618 h 1569618"/>
                  <a:gd name="connsiteX3-161" fmla="*/ 413989 w 1058362"/>
                  <a:gd name="connsiteY3-162" fmla="*/ 861452 h 1569618"/>
                  <a:gd name="connsiteX4-163" fmla="*/ 502609 w 1058362"/>
                  <a:gd name="connsiteY4-164" fmla="*/ 915388 h 1569618"/>
                  <a:gd name="connsiteX5-165" fmla="*/ 430154 w 1058362"/>
                  <a:gd name="connsiteY5-166" fmla="*/ 1034436 h 1569618"/>
                  <a:gd name="connsiteX6-167" fmla="*/ 786331 w 1058362"/>
                  <a:gd name="connsiteY6-168" fmla="*/ 924919 h 1569618"/>
                  <a:gd name="connsiteX7-169" fmla="*/ 719975 w 1058362"/>
                  <a:gd name="connsiteY7-170" fmla="*/ 558240 h 1569618"/>
                  <a:gd name="connsiteX8-171" fmla="*/ 647519 w 1058362"/>
                  <a:gd name="connsiteY8-172" fmla="*/ 677289 h 1569618"/>
                  <a:gd name="connsiteX9-173" fmla="*/ 555305 w 1058362"/>
                  <a:gd name="connsiteY9-174" fmla="*/ 621166 h 1569618"/>
                  <a:gd name="connsiteX10-175" fmla="*/ 920621 w 1058362"/>
                  <a:gd name="connsiteY10-176" fmla="*/ 0 h 1569618"/>
                  <a:gd name="connsiteX0-177" fmla="*/ 958587 w 1083094"/>
                  <a:gd name="connsiteY0-178" fmla="*/ 0 h 1645839"/>
                  <a:gd name="connsiteX1-179" fmla="*/ 949178 w 1083094"/>
                  <a:gd name="connsiteY1-180" fmla="*/ 1097926 h 1645839"/>
                  <a:gd name="connsiteX2-181" fmla="*/ 0 w 1083094"/>
                  <a:gd name="connsiteY2-182" fmla="*/ 1645839 h 1645839"/>
                  <a:gd name="connsiteX3-183" fmla="*/ 413989 w 1083094"/>
                  <a:gd name="connsiteY3-184" fmla="*/ 937673 h 1645839"/>
                  <a:gd name="connsiteX4-185" fmla="*/ 502609 w 1083094"/>
                  <a:gd name="connsiteY4-186" fmla="*/ 991609 h 1645839"/>
                  <a:gd name="connsiteX5-187" fmla="*/ 430154 w 1083094"/>
                  <a:gd name="connsiteY5-188" fmla="*/ 1110657 h 1645839"/>
                  <a:gd name="connsiteX6-189" fmla="*/ 786331 w 1083094"/>
                  <a:gd name="connsiteY6-190" fmla="*/ 1001140 h 1645839"/>
                  <a:gd name="connsiteX7-191" fmla="*/ 719975 w 1083094"/>
                  <a:gd name="connsiteY7-192" fmla="*/ 634461 h 1645839"/>
                  <a:gd name="connsiteX8-193" fmla="*/ 647519 w 1083094"/>
                  <a:gd name="connsiteY8-194" fmla="*/ 753510 h 1645839"/>
                  <a:gd name="connsiteX9-195" fmla="*/ 555305 w 1083094"/>
                  <a:gd name="connsiteY9-196" fmla="*/ 697387 h 1645839"/>
                  <a:gd name="connsiteX10-197" fmla="*/ 958587 w 1083094"/>
                  <a:gd name="connsiteY10-198" fmla="*/ 0 h 1645839"/>
                  <a:gd name="connsiteX0-199" fmla="*/ 958587 w 1053055"/>
                  <a:gd name="connsiteY0-200" fmla="*/ 0 h 1645839"/>
                  <a:gd name="connsiteX1-201" fmla="*/ 949178 w 1053055"/>
                  <a:gd name="connsiteY1-202" fmla="*/ 1097926 h 1645839"/>
                  <a:gd name="connsiteX2-203" fmla="*/ 0 w 1053055"/>
                  <a:gd name="connsiteY2-204" fmla="*/ 1645839 h 1645839"/>
                  <a:gd name="connsiteX3-205" fmla="*/ 413989 w 1053055"/>
                  <a:gd name="connsiteY3-206" fmla="*/ 937673 h 1645839"/>
                  <a:gd name="connsiteX4-207" fmla="*/ 502609 w 1053055"/>
                  <a:gd name="connsiteY4-208" fmla="*/ 991609 h 1645839"/>
                  <a:gd name="connsiteX5-209" fmla="*/ 430154 w 1053055"/>
                  <a:gd name="connsiteY5-210" fmla="*/ 1110657 h 1645839"/>
                  <a:gd name="connsiteX6-211" fmla="*/ 786331 w 1053055"/>
                  <a:gd name="connsiteY6-212" fmla="*/ 1001140 h 1645839"/>
                  <a:gd name="connsiteX7-213" fmla="*/ 719975 w 1053055"/>
                  <a:gd name="connsiteY7-214" fmla="*/ 634461 h 1645839"/>
                  <a:gd name="connsiteX8-215" fmla="*/ 647519 w 1053055"/>
                  <a:gd name="connsiteY8-216" fmla="*/ 753510 h 1645839"/>
                  <a:gd name="connsiteX9-217" fmla="*/ 555305 w 1053055"/>
                  <a:gd name="connsiteY9-218" fmla="*/ 697387 h 1645839"/>
                  <a:gd name="connsiteX10-219" fmla="*/ 958587 w 1053055"/>
                  <a:gd name="connsiteY10-220" fmla="*/ 0 h 1645839"/>
                  <a:gd name="connsiteX0-221" fmla="*/ 958587 w 1069368"/>
                  <a:gd name="connsiteY0-222" fmla="*/ 0 h 1645839"/>
                  <a:gd name="connsiteX1-223" fmla="*/ 949178 w 1069368"/>
                  <a:gd name="connsiteY1-224" fmla="*/ 1097926 h 1645839"/>
                  <a:gd name="connsiteX2-225" fmla="*/ 0 w 1069368"/>
                  <a:gd name="connsiteY2-226" fmla="*/ 1645839 h 1645839"/>
                  <a:gd name="connsiteX3-227" fmla="*/ 413989 w 1069368"/>
                  <a:gd name="connsiteY3-228" fmla="*/ 937673 h 1645839"/>
                  <a:gd name="connsiteX4-229" fmla="*/ 502609 w 1069368"/>
                  <a:gd name="connsiteY4-230" fmla="*/ 991609 h 1645839"/>
                  <a:gd name="connsiteX5-231" fmla="*/ 430154 w 1069368"/>
                  <a:gd name="connsiteY5-232" fmla="*/ 1110657 h 1645839"/>
                  <a:gd name="connsiteX6-233" fmla="*/ 786331 w 1069368"/>
                  <a:gd name="connsiteY6-234" fmla="*/ 1001140 h 1645839"/>
                  <a:gd name="connsiteX7-235" fmla="*/ 719975 w 1069368"/>
                  <a:gd name="connsiteY7-236" fmla="*/ 634461 h 1645839"/>
                  <a:gd name="connsiteX8-237" fmla="*/ 647519 w 1069368"/>
                  <a:gd name="connsiteY8-238" fmla="*/ 753510 h 1645839"/>
                  <a:gd name="connsiteX9-239" fmla="*/ 555305 w 1069368"/>
                  <a:gd name="connsiteY9-240" fmla="*/ 697387 h 1645839"/>
                  <a:gd name="connsiteX10-241" fmla="*/ 958587 w 1069368"/>
                  <a:gd name="connsiteY10-242" fmla="*/ 0 h 1645839"/>
                  <a:gd name="connsiteX0-243" fmla="*/ 1004167 w 1098088"/>
                  <a:gd name="connsiteY0-244" fmla="*/ 0 h 1699194"/>
                  <a:gd name="connsiteX1-245" fmla="*/ 949178 w 1098088"/>
                  <a:gd name="connsiteY1-246" fmla="*/ 1151281 h 1699194"/>
                  <a:gd name="connsiteX2-247" fmla="*/ 0 w 1098088"/>
                  <a:gd name="connsiteY2-248" fmla="*/ 1699194 h 1699194"/>
                  <a:gd name="connsiteX3-249" fmla="*/ 413989 w 1098088"/>
                  <a:gd name="connsiteY3-250" fmla="*/ 991028 h 1699194"/>
                  <a:gd name="connsiteX4-251" fmla="*/ 502609 w 1098088"/>
                  <a:gd name="connsiteY4-252" fmla="*/ 1044964 h 1699194"/>
                  <a:gd name="connsiteX5-253" fmla="*/ 430154 w 1098088"/>
                  <a:gd name="connsiteY5-254" fmla="*/ 1164012 h 1699194"/>
                  <a:gd name="connsiteX6-255" fmla="*/ 786331 w 1098088"/>
                  <a:gd name="connsiteY6-256" fmla="*/ 1054495 h 1699194"/>
                  <a:gd name="connsiteX7-257" fmla="*/ 719975 w 1098088"/>
                  <a:gd name="connsiteY7-258" fmla="*/ 687816 h 1699194"/>
                  <a:gd name="connsiteX8-259" fmla="*/ 647519 w 1098088"/>
                  <a:gd name="connsiteY8-260" fmla="*/ 806865 h 1699194"/>
                  <a:gd name="connsiteX9-261" fmla="*/ 555305 w 1098088"/>
                  <a:gd name="connsiteY9-262" fmla="*/ 750742 h 1699194"/>
                  <a:gd name="connsiteX10-263" fmla="*/ 1004167 w 1098088"/>
                  <a:gd name="connsiteY10-264" fmla="*/ 0 h 1699194"/>
                  <a:gd name="connsiteX0-265" fmla="*/ 1004167 w 1081389"/>
                  <a:gd name="connsiteY0-266" fmla="*/ 0 h 1699194"/>
                  <a:gd name="connsiteX1-267" fmla="*/ 949178 w 1081389"/>
                  <a:gd name="connsiteY1-268" fmla="*/ 1151281 h 1699194"/>
                  <a:gd name="connsiteX2-269" fmla="*/ 0 w 1081389"/>
                  <a:gd name="connsiteY2-270" fmla="*/ 1699194 h 1699194"/>
                  <a:gd name="connsiteX3-271" fmla="*/ 413989 w 1081389"/>
                  <a:gd name="connsiteY3-272" fmla="*/ 991028 h 1699194"/>
                  <a:gd name="connsiteX4-273" fmla="*/ 502609 w 1081389"/>
                  <a:gd name="connsiteY4-274" fmla="*/ 1044964 h 1699194"/>
                  <a:gd name="connsiteX5-275" fmla="*/ 430154 w 1081389"/>
                  <a:gd name="connsiteY5-276" fmla="*/ 1164012 h 1699194"/>
                  <a:gd name="connsiteX6-277" fmla="*/ 786331 w 1081389"/>
                  <a:gd name="connsiteY6-278" fmla="*/ 1054495 h 1699194"/>
                  <a:gd name="connsiteX7-279" fmla="*/ 719975 w 1081389"/>
                  <a:gd name="connsiteY7-280" fmla="*/ 687816 h 1699194"/>
                  <a:gd name="connsiteX8-281" fmla="*/ 647519 w 1081389"/>
                  <a:gd name="connsiteY8-282" fmla="*/ 806865 h 1699194"/>
                  <a:gd name="connsiteX9-283" fmla="*/ 555305 w 1081389"/>
                  <a:gd name="connsiteY9-284" fmla="*/ 750742 h 1699194"/>
                  <a:gd name="connsiteX10-285" fmla="*/ 1004167 w 1081389"/>
                  <a:gd name="connsiteY10-286" fmla="*/ 0 h 1699194"/>
                  <a:gd name="connsiteX0-287" fmla="*/ 1004167 w 1118022"/>
                  <a:gd name="connsiteY0-288" fmla="*/ 0 h 1699194"/>
                  <a:gd name="connsiteX1-289" fmla="*/ 949178 w 1118022"/>
                  <a:gd name="connsiteY1-290" fmla="*/ 1151281 h 1699194"/>
                  <a:gd name="connsiteX2-291" fmla="*/ 0 w 1118022"/>
                  <a:gd name="connsiteY2-292" fmla="*/ 1699194 h 1699194"/>
                  <a:gd name="connsiteX3-293" fmla="*/ 413989 w 1118022"/>
                  <a:gd name="connsiteY3-294" fmla="*/ 991028 h 1699194"/>
                  <a:gd name="connsiteX4-295" fmla="*/ 502609 w 1118022"/>
                  <a:gd name="connsiteY4-296" fmla="*/ 1044964 h 1699194"/>
                  <a:gd name="connsiteX5-297" fmla="*/ 430154 w 1118022"/>
                  <a:gd name="connsiteY5-298" fmla="*/ 1164012 h 1699194"/>
                  <a:gd name="connsiteX6-299" fmla="*/ 786331 w 1118022"/>
                  <a:gd name="connsiteY6-300" fmla="*/ 1054495 h 1699194"/>
                  <a:gd name="connsiteX7-301" fmla="*/ 719975 w 1118022"/>
                  <a:gd name="connsiteY7-302" fmla="*/ 687816 h 1699194"/>
                  <a:gd name="connsiteX8-303" fmla="*/ 647519 w 1118022"/>
                  <a:gd name="connsiteY8-304" fmla="*/ 806865 h 1699194"/>
                  <a:gd name="connsiteX9-305" fmla="*/ 555305 w 1118022"/>
                  <a:gd name="connsiteY9-306" fmla="*/ 750742 h 1699194"/>
                  <a:gd name="connsiteX10-307" fmla="*/ 1004167 w 1118022"/>
                  <a:gd name="connsiteY10-308" fmla="*/ 0 h 1699194"/>
                  <a:gd name="connsiteX0-309" fmla="*/ 1004167 w 1118022"/>
                  <a:gd name="connsiteY0-310" fmla="*/ 0 h 1699194"/>
                  <a:gd name="connsiteX1-311" fmla="*/ 949178 w 1118022"/>
                  <a:gd name="connsiteY1-312" fmla="*/ 1151281 h 1699194"/>
                  <a:gd name="connsiteX2-313" fmla="*/ 0 w 1118022"/>
                  <a:gd name="connsiteY2-314" fmla="*/ 1699194 h 1699194"/>
                  <a:gd name="connsiteX3-315" fmla="*/ 413989 w 1118022"/>
                  <a:gd name="connsiteY3-316" fmla="*/ 991028 h 1699194"/>
                  <a:gd name="connsiteX4-317" fmla="*/ 502609 w 1118022"/>
                  <a:gd name="connsiteY4-318" fmla="*/ 1044964 h 1699194"/>
                  <a:gd name="connsiteX5-319" fmla="*/ 430154 w 1118022"/>
                  <a:gd name="connsiteY5-320" fmla="*/ 1164012 h 1699194"/>
                  <a:gd name="connsiteX6-321" fmla="*/ 786331 w 1118022"/>
                  <a:gd name="connsiteY6-322" fmla="*/ 1054495 h 1699194"/>
                  <a:gd name="connsiteX7-323" fmla="*/ 719975 w 1118022"/>
                  <a:gd name="connsiteY7-324" fmla="*/ 687816 h 1699194"/>
                  <a:gd name="connsiteX8-325" fmla="*/ 647519 w 1118022"/>
                  <a:gd name="connsiteY8-326" fmla="*/ 806865 h 1699194"/>
                  <a:gd name="connsiteX9-327" fmla="*/ 555305 w 1118022"/>
                  <a:gd name="connsiteY9-328" fmla="*/ 750742 h 1699194"/>
                  <a:gd name="connsiteX10-329" fmla="*/ 1004167 w 1118022"/>
                  <a:gd name="connsiteY10-330" fmla="*/ 0 h 1699194"/>
                  <a:gd name="connsiteX0-331" fmla="*/ 1004167 w 1118022"/>
                  <a:gd name="connsiteY0-332" fmla="*/ 0 h 1714909"/>
                  <a:gd name="connsiteX1-333" fmla="*/ 949178 w 1118022"/>
                  <a:gd name="connsiteY1-334" fmla="*/ 1151281 h 1714909"/>
                  <a:gd name="connsiteX2-335" fmla="*/ 0 w 1118022"/>
                  <a:gd name="connsiteY2-336" fmla="*/ 1714909 h 1714909"/>
                  <a:gd name="connsiteX3-337" fmla="*/ 413989 w 1118022"/>
                  <a:gd name="connsiteY3-338" fmla="*/ 991028 h 1714909"/>
                  <a:gd name="connsiteX4-339" fmla="*/ 502609 w 1118022"/>
                  <a:gd name="connsiteY4-340" fmla="*/ 1044964 h 1714909"/>
                  <a:gd name="connsiteX5-341" fmla="*/ 430154 w 1118022"/>
                  <a:gd name="connsiteY5-342" fmla="*/ 1164012 h 1714909"/>
                  <a:gd name="connsiteX6-343" fmla="*/ 786331 w 1118022"/>
                  <a:gd name="connsiteY6-344" fmla="*/ 1054495 h 1714909"/>
                  <a:gd name="connsiteX7-345" fmla="*/ 719975 w 1118022"/>
                  <a:gd name="connsiteY7-346" fmla="*/ 687816 h 1714909"/>
                  <a:gd name="connsiteX8-347" fmla="*/ 647519 w 1118022"/>
                  <a:gd name="connsiteY8-348" fmla="*/ 806865 h 1714909"/>
                  <a:gd name="connsiteX9-349" fmla="*/ 555305 w 1118022"/>
                  <a:gd name="connsiteY9-350" fmla="*/ 750742 h 1714909"/>
                  <a:gd name="connsiteX10-351" fmla="*/ 1004167 w 1118022"/>
                  <a:gd name="connsiteY10-352" fmla="*/ 0 h 1714909"/>
                  <a:gd name="connsiteX0-353" fmla="*/ 1004167 w 1118022"/>
                  <a:gd name="connsiteY0-354" fmla="*/ 0 h 1714909"/>
                  <a:gd name="connsiteX1-355" fmla="*/ 949178 w 1118022"/>
                  <a:gd name="connsiteY1-356" fmla="*/ 1151281 h 1714909"/>
                  <a:gd name="connsiteX2-357" fmla="*/ 0 w 1118022"/>
                  <a:gd name="connsiteY2-358" fmla="*/ 1714909 h 1714909"/>
                  <a:gd name="connsiteX3-359" fmla="*/ 413989 w 1118022"/>
                  <a:gd name="connsiteY3-360" fmla="*/ 991028 h 1714909"/>
                  <a:gd name="connsiteX4-361" fmla="*/ 502609 w 1118022"/>
                  <a:gd name="connsiteY4-362" fmla="*/ 1044964 h 1714909"/>
                  <a:gd name="connsiteX5-363" fmla="*/ 430154 w 1118022"/>
                  <a:gd name="connsiteY5-364" fmla="*/ 1164012 h 1714909"/>
                  <a:gd name="connsiteX6-365" fmla="*/ 786331 w 1118022"/>
                  <a:gd name="connsiteY6-366" fmla="*/ 1054495 h 1714909"/>
                  <a:gd name="connsiteX7-367" fmla="*/ 719975 w 1118022"/>
                  <a:gd name="connsiteY7-368" fmla="*/ 687816 h 1714909"/>
                  <a:gd name="connsiteX8-369" fmla="*/ 647519 w 1118022"/>
                  <a:gd name="connsiteY8-370" fmla="*/ 806865 h 1714909"/>
                  <a:gd name="connsiteX9-371" fmla="*/ 555305 w 1118022"/>
                  <a:gd name="connsiteY9-372" fmla="*/ 750742 h 1714909"/>
                  <a:gd name="connsiteX10-373" fmla="*/ 1004167 w 1118022"/>
                  <a:gd name="connsiteY10-374" fmla="*/ 0 h 17149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18022" h="1714909">
                    <a:moveTo>
                      <a:pt x="1004167" y="0"/>
                    </a:moveTo>
                    <a:cubicBezTo>
                      <a:pt x="1226443" y="450146"/>
                      <a:pt x="1076487" y="938276"/>
                      <a:pt x="949178" y="1151281"/>
                    </a:cubicBezTo>
                    <a:cubicBezTo>
                      <a:pt x="759576" y="1425956"/>
                      <a:pt x="440753" y="1693311"/>
                      <a:pt x="0" y="1714909"/>
                    </a:cubicBezTo>
                    <a:lnTo>
                      <a:pt x="413989" y="991028"/>
                    </a:lnTo>
                    <a:lnTo>
                      <a:pt x="502609" y="1044964"/>
                    </a:lnTo>
                    <a:lnTo>
                      <a:pt x="430154" y="1164012"/>
                    </a:lnTo>
                    <a:lnTo>
                      <a:pt x="786331" y="1054495"/>
                    </a:lnTo>
                    <a:lnTo>
                      <a:pt x="719975" y="687816"/>
                    </a:lnTo>
                    <a:lnTo>
                      <a:pt x="647519" y="806865"/>
                    </a:lnTo>
                    <a:lnTo>
                      <a:pt x="555305" y="750742"/>
                    </a:lnTo>
                    <a:lnTo>
                      <a:pt x="1004167" y="0"/>
                    </a:lnTo>
                    <a:close/>
                  </a:path>
                </a:pathLst>
              </a:custGeom>
              <a:gradFill flip="none" rotWithShape="1">
                <a:gsLst>
                  <a:gs pos="0">
                    <a:srgbClr val="BE1247"/>
                  </a:gs>
                  <a:gs pos="27000">
                    <a:srgbClr val="D2144F"/>
                  </a:gs>
                  <a:gs pos="66000">
                    <a:srgbClr val="F87477"/>
                  </a:gs>
                  <a:gs pos="100000">
                    <a:srgbClr val="FA9496"/>
                  </a:gs>
                </a:gsLst>
                <a:lin ang="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nvGrpSpPr>
              <p:cNvPr id="50" name="绿色"/>
              <p:cNvGrpSpPr>
                <a:grpSpLocks/>
              </p:cNvGrpSpPr>
              <p:nvPr/>
            </p:nvGrpSpPr>
            <p:grpSpPr bwMode="auto">
              <a:xfrm>
                <a:off x="13600" y="7664"/>
                <a:ext cx="1149" cy="1262"/>
                <a:chOff x="6933546" y="2045001"/>
                <a:chExt cx="406344" cy="377258"/>
              </a:xfrm>
            </p:grpSpPr>
            <p:sp>
              <p:nvSpPr>
                <p:cNvPr id="68" name="椭圆 67"/>
                <p:cNvSpPr/>
                <p:nvPr/>
              </p:nvSpPr>
              <p:spPr>
                <a:xfrm>
                  <a:off x="6948089" y="2045001"/>
                  <a:ext cx="391801" cy="377258"/>
                </a:xfrm>
                <a:prstGeom prst="ellipse">
                  <a:avLst/>
                </a:prstGeom>
                <a:gradFill flip="none" rotWithShape="1">
                  <a:gsLst>
                    <a:gs pos="99000">
                      <a:srgbClr val="0C7804"/>
                    </a:gs>
                    <a:gs pos="29000">
                      <a:srgbClr val="89C921"/>
                    </a:gs>
                  </a:gsLst>
                  <a:path path="circle">
                    <a:fillToRect l="50000" t="50000" r="50000" b="50000"/>
                  </a:path>
                  <a:tileRect/>
                </a:gradFill>
                <a:ln w="19050">
                  <a:gradFill>
                    <a:gsLst>
                      <a:gs pos="18000">
                        <a:schemeClr val="tx1">
                          <a:lumMod val="50000"/>
                          <a:lumOff val="50000"/>
                        </a:schemeClr>
                      </a:gs>
                      <a:gs pos="58000">
                        <a:schemeClr val="bg1">
                          <a:lumMod val="95000"/>
                        </a:schemeClr>
                      </a:gs>
                    </a:gsLst>
                    <a:lin ang="2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chemeClr val="bg1"/>
                    </a:solidFill>
                    <a:latin typeface="等线" charset="0"/>
                    <a:ea typeface="等线" charset="0"/>
                  </a:endParaRPr>
                </a:p>
              </p:txBody>
            </p:sp>
            <p:sp>
              <p:nvSpPr>
                <p:cNvPr id="69" name="椭圆 5"/>
                <p:cNvSpPr/>
                <p:nvPr/>
              </p:nvSpPr>
              <p:spPr>
                <a:xfrm rot="19340229">
                  <a:off x="6933309" y="2069319"/>
                  <a:ext cx="294424" cy="190042"/>
                </a:xfrm>
                <a:custGeom>
                  <a:avLst/>
                  <a:gdLst>
                    <a:gd name="connsiteX0" fmla="*/ 0 w 1130751"/>
                    <a:gd name="connsiteY0" fmla="*/ 362853 h 725706"/>
                    <a:gd name="connsiteX1" fmla="*/ 565376 w 1130751"/>
                    <a:gd name="connsiteY1" fmla="*/ 0 h 725706"/>
                    <a:gd name="connsiteX2" fmla="*/ 1130752 w 1130751"/>
                    <a:gd name="connsiteY2" fmla="*/ 362853 h 725706"/>
                    <a:gd name="connsiteX3" fmla="*/ 565376 w 1130751"/>
                    <a:gd name="connsiteY3" fmla="*/ 725706 h 725706"/>
                    <a:gd name="connsiteX4" fmla="*/ 0 w 1130751"/>
                    <a:gd name="connsiteY4" fmla="*/ 362853 h 725706"/>
                    <a:gd name="connsiteX0-1" fmla="*/ 26 w 1130778"/>
                    <a:gd name="connsiteY0-2" fmla="*/ 367383 h 730236"/>
                    <a:gd name="connsiteX1-3" fmla="*/ 547841 w 1130778"/>
                    <a:gd name="connsiteY1-4" fmla="*/ 0 h 730236"/>
                    <a:gd name="connsiteX2-5" fmla="*/ 1130778 w 1130778"/>
                    <a:gd name="connsiteY2-6" fmla="*/ 367383 h 730236"/>
                    <a:gd name="connsiteX3-7" fmla="*/ 565402 w 1130778"/>
                    <a:gd name="connsiteY3-8" fmla="*/ 730236 h 730236"/>
                    <a:gd name="connsiteX4-9" fmla="*/ 26 w 1130778"/>
                    <a:gd name="connsiteY4-10" fmla="*/ 367383 h 7302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30778" h="730236">
                      <a:moveTo>
                        <a:pt x="26" y="367383"/>
                      </a:moveTo>
                      <a:cubicBezTo>
                        <a:pt x="-2901" y="245677"/>
                        <a:pt x="235592" y="0"/>
                        <a:pt x="547841" y="0"/>
                      </a:cubicBezTo>
                      <a:cubicBezTo>
                        <a:pt x="860090" y="0"/>
                        <a:pt x="1130778" y="166985"/>
                        <a:pt x="1130778" y="367383"/>
                      </a:cubicBezTo>
                      <a:cubicBezTo>
                        <a:pt x="1130778" y="567781"/>
                        <a:pt x="877651" y="730236"/>
                        <a:pt x="565402" y="730236"/>
                      </a:cubicBezTo>
                      <a:cubicBezTo>
                        <a:pt x="253153" y="730236"/>
                        <a:pt x="2953" y="489089"/>
                        <a:pt x="26" y="367383"/>
                      </a:cubicBezTo>
                      <a:close/>
                    </a:path>
                  </a:pathLst>
                </a:custGeom>
                <a:gradFill flip="none" rotWithShape="1">
                  <a:gsLst>
                    <a:gs pos="79000">
                      <a:schemeClr val="bg1">
                        <a:alpha val="0"/>
                      </a:schemeClr>
                    </a:gs>
                    <a:gs pos="7000">
                      <a:schemeClr val="bg1">
                        <a:alpha val="83000"/>
                      </a:schemeClr>
                    </a:gs>
                  </a:gsLst>
                  <a:lin ang="5400000" scaled="0"/>
                  <a:tileRect/>
                </a:gra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chemeClr val="bg1"/>
                    </a:solidFill>
                    <a:ea typeface="等线" pitchFamily="2" charset="-122"/>
                  </a:endParaRPr>
                </a:p>
              </p:txBody>
            </p:sp>
          </p:grpSp>
          <p:grpSp>
            <p:nvGrpSpPr>
              <p:cNvPr id="51" name="黄色"/>
              <p:cNvGrpSpPr>
                <a:grpSpLocks/>
              </p:cNvGrpSpPr>
              <p:nvPr/>
            </p:nvGrpSpPr>
            <p:grpSpPr bwMode="auto">
              <a:xfrm>
                <a:off x="8712" y="7591"/>
                <a:ext cx="1125" cy="1282"/>
                <a:chOff x="6933546" y="2045001"/>
                <a:chExt cx="391801" cy="377258"/>
              </a:xfrm>
            </p:grpSpPr>
            <p:sp>
              <p:nvSpPr>
                <p:cNvPr id="66" name="椭圆 65"/>
                <p:cNvSpPr/>
                <p:nvPr/>
              </p:nvSpPr>
              <p:spPr>
                <a:xfrm>
                  <a:off x="6948089" y="2045001"/>
                  <a:ext cx="377258" cy="377258"/>
                </a:xfrm>
                <a:prstGeom prst="ellipse">
                  <a:avLst/>
                </a:prstGeom>
                <a:gradFill flip="none" rotWithShape="1">
                  <a:gsLst>
                    <a:gs pos="99000">
                      <a:srgbClr val="C83C00"/>
                    </a:gs>
                    <a:gs pos="29000">
                      <a:srgbClr val="FFC805"/>
                    </a:gs>
                  </a:gsLst>
                  <a:path path="circle">
                    <a:fillToRect l="50000" t="50000" r="50000" b="50000"/>
                  </a:path>
                  <a:tileRect/>
                </a:gradFill>
                <a:ln w="19050">
                  <a:gradFill>
                    <a:gsLst>
                      <a:gs pos="18000">
                        <a:schemeClr val="tx1">
                          <a:lumMod val="50000"/>
                          <a:lumOff val="50000"/>
                        </a:schemeClr>
                      </a:gs>
                      <a:gs pos="58000">
                        <a:schemeClr val="bg1">
                          <a:lumMod val="95000"/>
                        </a:schemeClr>
                      </a:gs>
                    </a:gsLst>
                    <a:lin ang="2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chemeClr val="bg1"/>
                    </a:solidFill>
                    <a:latin typeface="等线" charset="0"/>
                    <a:ea typeface="等线" charset="0"/>
                  </a:endParaRPr>
                </a:p>
              </p:txBody>
            </p:sp>
            <p:sp>
              <p:nvSpPr>
                <p:cNvPr id="67" name="椭圆 5"/>
                <p:cNvSpPr/>
                <p:nvPr/>
              </p:nvSpPr>
              <p:spPr>
                <a:xfrm rot="19340229">
                  <a:off x="6933425" y="2070013"/>
                  <a:ext cx="294297" cy="189629"/>
                </a:xfrm>
                <a:custGeom>
                  <a:avLst/>
                  <a:gdLst>
                    <a:gd name="connsiteX0" fmla="*/ 0 w 1130751"/>
                    <a:gd name="connsiteY0" fmla="*/ 362853 h 725706"/>
                    <a:gd name="connsiteX1" fmla="*/ 565376 w 1130751"/>
                    <a:gd name="connsiteY1" fmla="*/ 0 h 725706"/>
                    <a:gd name="connsiteX2" fmla="*/ 1130752 w 1130751"/>
                    <a:gd name="connsiteY2" fmla="*/ 362853 h 725706"/>
                    <a:gd name="connsiteX3" fmla="*/ 565376 w 1130751"/>
                    <a:gd name="connsiteY3" fmla="*/ 725706 h 725706"/>
                    <a:gd name="connsiteX4" fmla="*/ 0 w 1130751"/>
                    <a:gd name="connsiteY4" fmla="*/ 362853 h 725706"/>
                    <a:gd name="connsiteX0-1" fmla="*/ 26 w 1130778"/>
                    <a:gd name="connsiteY0-2" fmla="*/ 367383 h 730236"/>
                    <a:gd name="connsiteX1-3" fmla="*/ 547841 w 1130778"/>
                    <a:gd name="connsiteY1-4" fmla="*/ 0 h 730236"/>
                    <a:gd name="connsiteX2-5" fmla="*/ 1130778 w 1130778"/>
                    <a:gd name="connsiteY2-6" fmla="*/ 367383 h 730236"/>
                    <a:gd name="connsiteX3-7" fmla="*/ 565402 w 1130778"/>
                    <a:gd name="connsiteY3-8" fmla="*/ 730236 h 730236"/>
                    <a:gd name="connsiteX4-9" fmla="*/ 26 w 1130778"/>
                    <a:gd name="connsiteY4-10" fmla="*/ 367383 h 7302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30778" h="730236">
                      <a:moveTo>
                        <a:pt x="26" y="367383"/>
                      </a:moveTo>
                      <a:cubicBezTo>
                        <a:pt x="-2901" y="245677"/>
                        <a:pt x="235592" y="0"/>
                        <a:pt x="547841" y="0"/>
                      </a:cubicBezTo>
                      <a:cubicBezTo>
                        <a:pt x="860090" y="0"/>
                        <a:pt x="1130778" y="166985"/>
                        <a:pt x="1130778" y="367383"/>
                      </a:cubicBezTo>
                      <a:cubicBezTo>
                        <a:pt x="1130778" y="567781"/>
                        <a:pt x="877651" y="730236"/>
                        <a:pt x="565402" y="730236"/>
                      </a:cubicBezTo>
                      <a:cubicBezTo>
                        <a:pt x="253153" y="730236"/>
                        <a:pt x="2953" y="489089"/>
                        <a:pt x="26" y="367383"/>
                      </a:cubicBezTo>
                      <a:close/>
                    </a:path>
                  </a:pathLst>
                </a:custGeom>
                <a:gradFill flip="none" rotWithShape="1">
                  <a:gsLst>
                    <a:gs pos="79000">
                      <a:schemeClr val="bg1">
                        <a:alpha val="0"/>
                      </a:schemeClr>
                    </a:gs>
                    <a:gs pos="7000">
                      <a:schemeClr val="bg1">
                        <a:alpha val="83000"/>
                      </a:schemeClr>
                    </a:gs>
                  </a:gsLst>
                  <a:lin ang="5400000" scaled="0"/>
                  <a:tileRect/>
                </a:gra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chemeClr val="bg1"/>
                    </a:solidFill>
                    <a:ea typeface="等线" pitchFamily="2" charset="-122"/>
                  </a:endParaRPr>
                </a:p>
              </p:txBody>
            </p:sp>
          </p:grpSp>
          <p:grpSp>
            <p:nvGrpSpPr>
              <p:cNvPr id="52" name="紫色"/>
              <p:cNvGrpSpPr>
                <a:grpSpLocks/>
              </p:cNvGrpSpPr>
              <p:nvPr/>
            </p:nvGrpSpPr>
            <p:grpSpPr bwMode="auto">
              <a:xfrm>
                <a:off x="11271" y="2712"/>
                <a:ext cx="1160" cy="1321"/>
                <a:chOff x="3527444" y="2393143"/>
                <a:chExt cx="540000" cy="519956"/>
              </a:xfrm>
            </p:grpSpPr>
            <p:sp>
              <p:nvSpPr>
                <p:cNvPr id="61" name="椭圆 60"/>
                <p:cNvSpPr/>
                <p:nvPr/>
              </p:nvSpPr>
              <p:spPr>
                <a:xfrm rot="5236819">
                  <a:off x="3537466" y="2383121"/>
                  <a:ext cx="519956" cy="540000"/>
                </a:xfrm>
                <a:prstGeom prst="ellipse">
                  <a:avLst/>
                </a:prstGeom>
                <a:gradFill flip="none" rotWithShape="1">
                  <a:gsLst>
                    <a:gs pos="99000">
                      <a:srgbClr val="D2144F"/>
                    </a:gs>
                    <a:gs pos="19000">
                      <a:srgbClr val="FA9496"/>
                    </a:gs>
                  </a:gsLst>
                  <a:path path="circle">
                    <a:fillToRect l="50000" t="50000" r="50000" b="50000"/>
                  </a:path>
                  <a:tileRect/>
                </a:gradFill>
                <a:ln w="19050">
                  <a:gradFill>
                    <a:gsLst>
                      <a:gs pos="18000">
                        <a:schemeClr val="tx1">
                          <a:lumMod val="50000"/>
                          <a:lumOff val="50000"/>
                        </a:schemeClr>
                      </a:gs>
                      <a:gs pos="58000">
                        <a:schemeClr val="bg1">
                          <a:lumMod val="95000"/>
                        </a:schemeClr>
                      </a:gs>
                    </a:gsLst>
                    <a:lin ang="2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微软雅黑" panose="020B0503020204020204" pitchFamily="34" charset="-122"/>
                      <a:cs typeface="+mn-cs"/>
                    </a:defRPr>
                  </a:lvl5pPr>
                </a:lstStyle>
                <a:p>
                  <a:pPr algn="ctr" eaLnBrk="1" hangingPunct="1">
                    <a:defRPr/>
                  </a:pPr>
                  <a:endParaRPr lang="en-US" altLang="en-US" noProof="1">
                    <a:solidFill>
                      <a:schemeClr val="bg1"/>
                    </a:solidFill>
                    <a:latin typeface="等线" charset="0"/>
                    <a:ea typeface="等线" charset="0"/>
                  </a:endParaRPr>
                </a:p>
              </p:txBody>
            </p:sp>
            <p:sp>
              <p:nvSpPr>
                <p:cNvPr id="65" name="椭圆 5"/>
                <p:cNvSpPr/>
                <p:nvPr/>
              </p:nvSpPr>
              <p:spPr>
                <a:xfrm rot="19740000">
                  <a:off x="3532446" y="2423672"/>
                  <a:ext cx="405015" cy="271838"/>
                </a:xfrm>
                <a:custGeom>
                  <a:avLst/>
                  <a:gdLst>
                    <a:gd name="connsiteX0" fmla="*/ 0 w 1130751"/>
                    <a:gd name="connsiteY0" fmla="*/ 362853 h 725706"/>
                    <a:gd name="connsiteX1" fmla="*/ 565376 w 1130751"/>
                    <a:gd name="connsiteY1" fmla="*/ 0 h 725706"/>
                    <a:gd name="connsiteX2" fmla="*/ 1130752 w 1130751"/>
                    <a:gd name="connsiteY2" fmla="*/ 362853 h 725706"/>
                    <a:gd name="connsiteX3" fmla="*/ 565376 w 1130751"/>
                    <a:gd name="connsiteY3" fmla="*/ 725706 h 725706"/>
                    <a:gd name="connsiteX4" fmla="*/ 0 w 1130751"/>
                    <a:gd name="connsiteY4" fmla="*/ 362853 h 725706"/>
                    <a:gd name="connsiteX0-1" fmla="*/ 26 w 1130778"/>
                    <a:gd name="connsiteY0-2" fmla="*/ 367383 h 730236"/>
                    <a:gd name="connsiteX1-3" fmla="*/ 547841 w 1130778"/>
                    <a:gd name="connsiteY1-4" fmla="*/ 0 h 730236"/>
                    <a:gd name="connsiteX2-5" fmla="*/ 1130778 w 1130778"/>
                    <a:gd name="connsiteY2-6" fmla="*/ 367383 h 730236"/>
                    <a:gd name="connsiteX3-7" fmla="*/ 565402 w 1130778"/>
                    <a:gd name="connsiteY3-8" fmla="*/ 730236 h 730236"/>
                    <a:gd name="connsiteX4-9" fmla="*/ 26 w 1130778"/>
                    <a:gd name="connsiteY4-10" fmla="*/ 367383 h 7302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30778" h="730236">
                      <a:moveTo>
                        <a:pt x="26" y="367383"/>
                      </a:moveTo>
                      <a:cubicBezTo>
                        <a:pt x="-2901" y="245677"/>
                        <a:pt x="235592" y="0"/>
                        <a:pt x="547841" y="0"/>
                      </a:cubicBezTo>
                      <a:cubicBezTo>
                        <a:pt x="860090" y="0"/>
                        <a:pt x="1130778" y="166985"/>
                        <a:pt x="1130778" y="367383"/>
                      </a:cubicBezTo>
                      <a:cubicBezTo>
                        <a:pt x="1130778" y="567781"/>
                        <a:pt x="877651" y="730236"/>
                        <a:pt x="565402" y="730236"/>
                      </a:cubicBezTo>
                      <a:cubicBezTo>
                        <a:pt x="253153" y="730236"/>
                        <a:pt x="2953" y="489089"/>
                        <a:pt x="26" y="367383"/>
                      </a:cubicBezTo>
                      <a:close/>
                    </a:path>
                  </a:pathLst>
                </a:custGeom>
                <a:gradFill flip="none" rotWithShape="1">
                  <a:gsLst>
                    <a:gs pos="79000">
                      <a:schemeClr val="bg1">
                        <a:alpha val="0"/>
                      </a:schemeClr>
                    </a:gs>
                    <a:gs pos="7000">
                      <a:schemeClr val="bg1">
                        <a:alpha val="83000"/>
                      </a:schemeClr>
                    </a:gs>
                  </a:gsLst>
                  <a:lin ang="5400000" scaled="0"/>
                  <a:tileRect/>
                </a:gra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chemeClr val="bg1"/>
                    </a:solidFill>
                    <a:ea typeface="等线" pitchFamily="2" charset="-122"/>
                  </a:endParaRPr>
                </a:p>
              </p:txBody>
            </p:sp>
          </p:grpSp>
          <p:sp>
            <p:nvSpPr>
              <p:cNvPr id="53" name="矩形 88"/>
              <p:cNvSpPr>
                <a:spLocks noChangeArrowheads="1"/>
              </p:cNvSpPr>
              <p:nvPr/>
            </p:nvSpPr>
            <p:spPr bwMode="auto">
              <a:xfrm>
                <a:off x="11638" y="2931"/>
                <a:ext cx="843"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dirty="0" smtClean="0">
                    <a:solidFill>
                      <a:schemeClr val="bg1"/>
                    </a:solidFill>
                    <a:latin typeface="Impact" pitchFamily="34" charset="0"/>
                  </a:rPr>
                  <a:t>1</a:t>
                </a:r>
                <a:endParaRPr lang="zh-CN" altLang="en-US" sz="2000" dirty="0">
                  <a:solidFill>
                    <a:schemeClr val="bg1"/>
                  </a:solidFill>
                  <a:latin typeface="Impact" pitchFamily="34" charset="0"/>
                </a:endParaRPr>
              </a:p>
            </p:txBody>
          </p:sp>
          <p:sp>
            <p:nvSpPr>
              <p:cNvPr id="54" name="矩形 89"/>
              <p:cNvSpPr>
                <a:spLocks noChangeArrowheads="1"/>
              </p:cNvSpPr>
              <p:nvPr/>
            </p:nvSpPr>
            <p:spPr bwMode="auto">
              <a:xfrm>
                <a:off x="8765" y="7906"/>
                <a:ext cx="901"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dirty="0" smtClean="0">
                    <a:solidFill>
                      <a:schemeClr val="bg1"/>
                    </a:solidFill>
                    <a:latin typeface="Impact" pitchFamily="34" charset="0"/>
                  </a:rPr>
                  <a:t>   2</a:t>
                </a:r>
                <a:endParaRPr lang="zh-CN" altLang="en-US" sz="2000" dirty="0">
                  <a:solidFill>
                    <a:schemeClr val="bg1"/>
                  </a:solidFill>
                  <a:latin typeface="Impact" pitchFamily="34" charset="0"/>
                </a:endParaRPr>
              </a:p>
            </p:txBody>
          </p:sp>
          <p:sp>
            <p:nvSpPr>
              <p:cNvPr id="55" name="矩形 90"/>
              <p:cNvSpPr>
                <a:spLocks noChangeArrowheads="1"/>
              </p:cNvSpPr>
              <p:nvPr/>
            </p:nvSpPr>
            <p:spPr bwMode="auto">
              <a:xfrm>
                <a:off x="13758" y="7939"/>
                <a:ext cx="915"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dirty="0" smtClean="0">
                    <a:solidFill>
                      <a:schemeClr val="bg1"/>
                    </a:solidFill>
                    <a:latin typeface="Impact" pitchFamily="34" charset="0"/>
                  </a:rPr>
                  <a:t>   3</a:t>
                </a:r>
                <a:endParaRPr lang="zh-CN" altLang="en-US" sz="2000" dirty="0">
                  <a:solidFill>
                    <a:schemeClr val="bg1"/>
                  </a:solidFill>
                  <a:latin typeface="Impact" pitchFamily="34" charset="0"/>
                </a:endParaRPr>
              </a:p>
            </p:txBody>
          </p:sp>
        </p:grpSp>
        <p:sp>
          <p:nvSpPr>
            <p:cNvPr id="43" name="TextBox 11"/>
            <p:cNvSpPr txBox="1">
              <a:spLocks noChangeArrowheads="1"/>
            </p:cNvSpPr>
            <p:nvPr/>
          </p:nvSpPr>
          <p:spPr bwMode="auto">
            <a:xfrm flipH="1">
              <a:off x="13466" y="2866"/>
              <a:ext cx="2402"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sz="2400" b="1" dirty="0">
                  <a:solidFill>
                    <a:srgbClr val="262626"/>
                  </a:solidFill>
                  <a:latin typeface="微软雅黑" pitchFamily="34" charset="-122"/>
                </a:rPr>
                <a:t>听取</a:t>
              </a:r>
              <a:r>
                <a:rPr lang="zh-CN" altLang="en-US" sz="2400" b="1" dirty="0" smtClean="0">
                  <a:solidFill>
                    <a:srgbClr val="262626"/>
                  </a:solidFill>
                  <a:latin typeface="微软雅黑" pitchFamily="34" charset="-122"/>
                </a:rPr>
                <a:t>汇报</a:t>
              </a:r>
              <a:endParaRPr lang="zh-CN" altLang="en-US" sz="2400" b="1" dirty="0">
                <a:solidFill>
                  <a:srgbClr val="262626"/>
                </a:solidFill>
                <a:latin typeface="微软雅黑" pitchFamily="34" charset="-122"/>
              </a:endParaRPr>
            </a:p>
          </p:txBody>
        </p:sp>
        <p:sp>
          <p:nvSpPr>
            <p:cNvPr id="44" name="TextBox 11"/>
            <p:cNvSpPr txBox="1">
              <a:spLocks noChangeArrowheads="1"/>
            </p:cNvSpPr>
            <p:nvPr/>
          </p:nvSpPr>
          <p:spPr bwMode="auto">
            <a:xfrm flipH="1">
              <a:off x="15292" y="7345"/>
              <a:ext cx="2442"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sz="2400" b="1" dirty="0" smtClean="0">
                  <a:solidFill>
                    <a:srgbClr val="262626"/>
                  </a:solidFill>
                  <a:latin typeface="微软雅黑" pitchFamily="34" charset="-122"/>
                </a:rPr>
                <a:t>深度访谈</a:t>
              </a:r>
              <a:endParaRPr lang="zh-CN" altLang="en-US" sz="2400" b="1" dirty="0">
                <a:solidFill>
                  <a:srgbClr val="262626"/>
                </a:solidFill>
                <a:latin typeface="微软雅黑" pitchFamily="34" charset="-122"/>
              </a:endParaRPr>
            </a:p>
          </p:txBody>
        </p:sp>
      </p:grpSp>
      <p:sp>
        <p:nvSpPr>
          <p:cNvPr id="75" name="TextBox 11"/>
          <p:cNvSpPr txBox="1">
            <a:spLocks noChangeArrowheads="1"/>
          </p:cNvSpPr>
          <p:nvPr/>
        </p:nvSpPr>
        <p:spPr bwMode="auto">
          <a:xfrm flipH="1">
            <a:off x="1534023" y="4328496"/>
            <a:ext cx="15546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sz="2400" b="1" dirty="0" smtClean="0">
                <a:solidFill>
                  <a:srgbClr val="262626"/>
                </a:solidFill>
                <a:latin typeface="微软雅黑" pitchFamily="34" charset="-122"/>
              </a:rPr>
              <a:t>座谈交流</a:t>
            </a:r>
            <a:endParaRPr lang="zh-CN" altLang="en-US" sz="2400" b="1" dirty="0">
              <a:solidFill>
                <a:srgbClr val="262626"/>
              </a:solidFill>
              <a:latin typeface="微软雅黑" pitchFamily="34" charset="-122"/>
            </a:endParaRPr>
          </a:p>
        </p:txBody>
      </p:sp>
      <p:sp>
        <p:nvSpPr>
          <p:cNvPr id="76" name="TextBox 11"/>
          <p:cNvSpPr txBox="1">
            <a:spLocks noChangeArrowheads="1"/>
          </p:cNvSpPr>
          <p:nvPr/>
        </p:nvSpPr>
        <p:spPr bwMode="auto">
          <a:xfrm flipH="1">
            <a:off x="1268479" y="5000837"/>
            <a:ext cx="27967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b="1" dirty="0" smtClean="0">
                <a:solidFill>
                  <a:srgbClr val="0070C0"/>
                </a:solidFill>
                <a:latin typeface="微软雅黑" pitchFamily="34" charset="-122"/>
              </a:rPr>
              <a:t>各类教师代表，包括高级、中级、初级职称教师、新进教师、专业带头人等</a:t>
            </a:r>
            <a:endParaRPr lang="zh-CN" altLang="en-US" b="1" dirty="0">
              <a:solidFill>
                <a:srgbClr val="0070C0"/>
              </a:solidFill>
              <a:latin typeface="微软雅黑" pitchFamily="34" charset="-122"/>
            </a:endParaRPr>
          </a:p>
        </p:txBody>
      </p:sp>
      <p:sp>
        <p:nvSpPr>
          <p:cNvPr id="77" name="TextBox 11"/>
          <p:cNvSpPr txBox="1">
            <a:spLocks noChangeArrowheads="1"/>
          </p:cNvSpPr>
          <p:nvPr/>
        </p:nvSpPr>
        <p:spPr bwMode="auto">
          <a:xfrm flipH="1">
            <a:off x="7566717" y="2214099"/>
            <a:ext cx="27967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b="1" dirty="0" smtClean="0">
                <a:solidFill>
                  <a:srgbClr val="0070C0"/>
                </a:solidFill>
                <a:latin typeface="微软雅黑" pitchFamily="34" charset="-122"/>
              </a:rPr>
              <a:t>人事处或教师发展中心负责人、二级院系负责人、专业带头人、教师个人等</a:t>
            </a:r>
            <a:endParaRPr lang="zh-CN" altLang="en-US" b="1" dirty="0">
              <a:solidFill>
                <a:srgbClr val="0070C0"/>
              </a:solidFill>
              <a:latin typeface="微软雅黑" pitchFamily="34" charset="-122"/>
            </a:endParaRPr>
          </a:p>
        </p:txBody>
      </p:sp>
      <p:sp>
        <p:nvSpPr>
          <p:cNvPr id="78" name="TextBox 11"/>
          <p:cNvSpPr txBox="1">
            <a:spLocks noChangeArrowheads="1"/>
          </p:cNvSpPr>
          <p:nvPr/>
        </p:nvSpPr>
        <p:spPr bwMode="auto">
          <a:xfrm flipH="1">
            <a:off x="7877708" y="5105742"/>
            <a:ext cx="23939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b="1" dirty="0" smtClean="0">
                <a:solidFill>
                  <a:srgbClr val="0070C0"/>
                </a:solidFill>
                <a:latin typeface="微软雅黑" pitchFamily="34" charset="-122"/>
              </a:rPr>
              <a:t>相关职能部门负责人二级院系负责人</a:t>
            </a:r>
            <a:endParaRPr lang="en-US" altLang="zh-CN" b="1" dirty="0" smtClean="0">
              <a:solidFill>
                <a:srgbClr val="0070C0"/>
              </a:solidFill>
              <a:latin typeface="微软雅黑" pitchFamily="34" charset="-122"/>
            </a:endParaRPr>
          </a:p>
          <a:p>
            <a:pPr eaLnBrk="1" hangingPunct="1"/>
            <a:r>
              <a:rPr lang="zh-CN" altLang="en-US" b="1" dirty="0" smtClean="0">
                <a:solidFill>
                  <a:srgbClr val="0070C0"/>
                </a:solidFill>
                <a:latin typeface="微软雅黑" pitchFamily="34" charset="-122"/>
              </a:rPr>
              <a:t>专业带头人等</a:t>
            </a:r>
            <a:endParaRPr lang="zh-CN" altLang="en-US" b="1" dirty="0">
              <a:solidFill>
                <a:srgbClr val="0070C0"/>
              </a:solidFill>
              <a:latin typeface="微软雅黑" pitchFamily="34" charset="-122"/>
            </a:endParaRPr>
          </a:p>
        </p:txBody>
      </p:sp>
      <p:sp>
        <p:nvSpPr>
          <p:cNvPr id="79" name="TextBox 11"/>
          <p:cNvSpPr txBox="1">
            <a:spLocks noChangeArrowheads="1"/>
          </p:cNvSpPr>
          <p:nvPr/>
        </p:nvSpPr>
        <p:spPr bwMode="auto">
          <a:xfrm flipH="1">
            <a:off x="4540233" y="398095"/>
            <a:ext cx="1255875" cy="400110"/>
          </a:xfrm>
          <a:prstGeom prst="rect">
            <a:avLst/>
          </a:prstGeom>
          <a:solidFill>
            <a:schemeClr val="accent2">
              <a:lumMod val="40000"/>
              <a:lumOff val="60000"/>
            </a:schemeClr>
          </a:solidFill>
          <a:ln>
            <a:noFill/>
          </a:ln>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sz="2000" b="1" dirty="0" smtClean="0">
                <a:solidFill>
                  <a:srgbClr val="262626"/>
                </a:solidFill>
                <a:latin typeface="微软雅黑" pitchFamily="34" charset="-122"/>
              </a:rPr>
              <a:t>复核形式</a:t>
            </a:r>
            <a:endParaRPr lang="zh-CN" altLang="en-US" sz="2000" b="1" dirty="0">
              <a:solidFill>
                <a:srgbClr val="262626"/>
              </a:solidFill>
              <a:latin typeface="微软雅黑" pitchFamily="34" charset="-122"/>
            </a:endParaRPr>
          </a:p>
        </p:txBody>
      </p:sp>
    </p:spTree>
    <p:extLst>
      <p:ext uri="{BB962C8B-B14F-4D97-AF65-F5344CB8AC3E}">
        <p14:creationId xmlns:p14="http://schemas.microsoft.com/office/powerpoint/2010/main" val="198860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edge">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六边形 55"/>
          <p:cNvSpPr/>
          <p:nvPr/>
        </p:nvSpPr>
        <p:spPr>
          <a:xfrm flipV="1">
            <a:off x="1670269" y="333091"/>
            <a:ext cx="2408713" cy="530118"/>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b="1" dirty="0">
              <a:solidFill>
                <a:srgbClr val="0070C0"/>
              </a:solidFill>
            </a:endParaRPr>
          </a:p>
        </p:txBody>
      </p:sp>
      <p:grpSp>
        <p:nvGrpSpPr>
          <p:cNvPr id="57" name="组合 56"/>
          <p:cNvGrpSpPr/>
          <p:nvPr/>
        </p:nvGrpSpPr>
        <p:grpSpPr>
          <a:xfrm>
            <a:off x="539931" y="90927"/>
            <a:ext cx="1109970" cy="1049896"/>
            <a:chOff x="304800" y="673100"/>
            <a:chExt cx="4000500" cy="4000500"/>
          </a:xfrm>
          <a:effectLst>
            <a:outerShdw blurRad="444500" dist="254000" dir="684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矩形 59"/>
          <p:cNvSpPr/>
          <p:nvPr/>
        </p:nvSpPr>
        <p:spPr>
          <a:xfrm>
            <a:off x="1783725" y="351941"/>
            <a:ext cx="2526740" cy="492418"/>
          </a:xfrm>
          <a:prstGeom prst="rect">
            <a:avLst/>
          </a:prstGeom>
        </p:spPr>
        <p:txBody>
          <a:bodyPr wrap="square" lIns="121898" tIns="60948" rIns="121898" bIns="60948">
            <a:spAutoFit/>
          </a:bodyPr>
          <a:lstStyle/>
          <a:p>
            <a:pPr defTabSz="1245594" fontAlgn="auto">
              <a:spcBef>
                <a:spcPts val="0"/>
              </a:spcBef>
              <a:spcAft>
                <a:spcPts val="0"/>
              </a:spcAft>
              <a:defRPr/>
            </a:pPr>
            <a:r>
              <a:rPr lang="zh-CN" altLang="en-US" sz="2400" b="1" kern="0" dirty="0" smtClean="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关于现场复核</a:t>
            </a:r>
            <a:endParaRPr lang="zh-CN" altLang="en-US" sz="2400" b="1" kern="0" dirty="0">
              <a:solidFill>
                <a:srgbClr val="0070C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nvGrpSpPr>
          <p:cNvPr id="62" name="组合 61"/>
          <p:cNvGrpSpPr/>
          <p:nvPr/>
        </p:nvGrpSpPr>
        <p:grpSpPr>
          <a:xfrm>
            <a:off x="765795" y="316878"/>
            <a:ext cx="785369" cy="742863"/>
            <a:chOff x="304800" y="673100"/>
            <a:chExt cx="4000500" cy="4000500"/>
          </a:xfrm>
          <a:effectLst>
            <a:outerShdw blurRad="444500" dist="254000" dir="684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4" name="椭圆 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pic>
        <p:nvPicPr>
          <p:cNvPr id="79" name="图片 16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0710" y="4054516"/>
            <a:ext cx="1234933" cy="195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 name="组合 79"/>
          <p:cNvGrpSpPr/>
          <p:nvPr/>
        </p:nvGrpSpPr>
        <p:grpSpPr>
          <a:xfrm>
            <a:off x="4331364" y="1960010"/>
            <a:ext cx="2831007" cy="2836314"/>
            <a:chOff x="3020358" y="2123933"/>
            <a:chExt cx="3108469" cy="3113168"/>
          </a:xfrm>
        </p:grpSpPr>
        <p:grpSp>
          <p:nvGrpSpPr>
            <p:cNvPr id="81" name="组合 80"/>
            <p:cNvGrpSpPr/>
            <p:nvPr/>
          </p:nvGrpSpPr>
          <p:grpSpPr>
            <a:xfrm>
              <a:off x="3020358" y="2123933"/>
              <a:ext cx="3108469" cy="3113168"/>
              <a:chOff x="2114498" y="1458030"/>
              <a:chExt cx="4146288" cy="4152556"/>
            </a:xfrm>
          </p:grpSpPr>
          <p:sp>
            <p:nvSpPr>
              <p:cNvPr id="85" name="任意多边形 84"/>
              <p:cNvSpPr/>
              <p:nvPr/>
            </p:nvSpPr>
            <p:spPr>
              <a:xfrm rot="14546140">
                <a:off x="2575532" y="2989820"/>
                <a:ext cx="3033566" cy="2207965"/>
              </a:xfrm>
              <a:custGeom>
                <a:avLst/>
                <a:gdLst>
                  <a:gd name="connsiteX0" fmla="*/ 1833563 w 1885950"/>
                  <a:gd name="connsiteY0" fmla="*/ 242887 h 323850"/>
                  <a:gd name="connsiteX1" fmla="*/ 147638 w 1885950"/>
                  <a:gd name="connsiteY1" fmla="*/ 323850 h 323850"/>
                  <a:gd name="connsiteX2" fmla="*/ 0 w 1885950"/>
                  <a:gd name="connsiteY2" fmla="*/ 85725 h 323850"/>
                  <a:gd name="connsiteX3" fmla="*/ 1885950 w 1885950"/>
                  <a:gd name="connsiteY3" fmla="*/ 0 h 323850"/>
                  <a:gd name="connsiteX4" fmla="*/ 1833563 w 1885950"/>
                  <a:gd name="connsiteY4" fmla="*/ 242887 h 323850"/>
                  <a:gd name="connsiteX0" fmla="*/ 1833563 w 1885950"/>
                  <a:gd name="connsiteY0" fmla="*/ 997823 h 1078786"/>
                  <a:gd name="connsiteX1" fmla="*/ 147638 w 1885950"/>
                  <a:gd name="connsiteY1" fmla="*/ 1078786 h 1078786"/>
                  <a:gd name="connsiteX2" fmla="*/ 0 w 1885950"/>
                  <a:gd name="connsiteY2" fmla="*/ 840661 h 1078786"/>
                  <a:gd name="connsiteX3" fmla="*/ 1885950 w 1885950"/>
                  <a:gd name="connsiteY3" fmla="*/ 754936 h 1078786"/>
                  <a:gd name="connsiteX4" fmla="*/ 1833563 w 1885950"/>
                  <a:gd name="connsiteY4" fmla="*/ 997823 h 1078786"/>
                  <a:gd name="connsiteX0" fmla="*/ 2262228 w 2314615"/>
                  <a:gd name="connsiteY0" fmla="*/ 1412401 h 1493364"/>
                  <a:gd name="connsiteX1" fmla="*/ 576303 w 2314615"/>
                  <a:gd name="connsiteY1" fmla="*/ 1493364 h 1493364"/>
                  <a:gd name="connsiteX2" fmla="*/ 428665 w 2314615"/>
                  <a:gd name="connsiteY2" fmla="*/ 1255239 h 1493364"/>
                  <a:gd name="connsiteX3" fmla="*/ 2314615 w 2314615"/>
                  <a:gd name="connsiteY3" fmla="*/ 1169514 h 1493364"/>
                  <a:gd name="connsiteX4" fmla="*/ 2262228 w 2314615"/>
                  <a:gd name="connsiteY4" fmla="*/ 1412401 h 1493364"/>
                  <a:gd name="connsiteX0" fmla="*/ 2545108 w 2597495"/>
                  <a:gd name="connsiteY0" fmla="*/ 1618564 h 1699527"/>
                  <a:gd name="connsiteX1" fmla="*/ 859183 w 2597495"/>
                  <a:gd name="connsiteY1" fmla="*/ 1699527 h 1699527"/>
                  <a:gd name="connsiteX2" fmla="*/ 711545 w 2597495"/>
                  <a:gd name="connsiteY2" fmla="*/ 1461402 h 1699527"/>
                  <a:gd name="connsiteX3" fmla="*/ 2597495 w 2597495"/>
                  <a:gd name="connsiteY3" fmla="*/ 1375677 h 1699527"/>
                  <a:gd name="connsiteX4" fmla="*/ 2545108 w 2597495"/>
                  <a:gd name="connsiteY4" fmla="*/ 1618564 h 1699527"/>
                  <a:gd name="connsiteX0" fmla="*/ 2577062 w 2629449"/>
                  <a:gd name="connsiteY0" fmla="*/ 1490694 h 1595469"/>
                  <a:gd name="connsiteX1" fmla="*/ 891137 w 2629449"/>
                  <a:gd name="connsiteY1" fmla="*/ 1571657 h 1595469"/>
                  <a:gd name="connsiteX2" fmla="*/ 705399 w 2629449"/>
                  <a:gd name="connsiteY2" fmla="*/ 1595469 h 1595469"/>
                  <a:gd name="connsiteX3" fmla="*/ 2629449 w 2629449"/>
                  <a:gd name="connsiteY3" fmla="*/ 1247807 h 1595469"/>
                  <a:gd name="connsiteX4" fmla="*/ 2577062 w 2629449"/>
                  <a:gd name="connsiteY4" fmla="*/ 1490694 h 1595469"/>
                  <a:gd name="connsiteX0" fmla="*/ 2642427 w 2694814"/>
                  <a:gd name="connsiteY0" fmla="*/ 2043037 h 2147812"/>
                  <a:gd name="connsiteX1" fmla="*/ 956502 w 2694814"/>
                  <a:gd name="connsiteY1" fmla="*/ 2124000 h 2147812"/>
                  <a:gd name="connsiteX2" fmla="*/ 770764 w 2694814"/>
                  <a:gd name="connsiteY2" fmla="*/ 2147812 h 2147812"/>
                  <a:gd name="connsiteX3" fmla="*/ 2694814 w 2694814"/>
                  <a:gd name="connsiteY3" fmla="*/ 1800150 h 2147812"/>
                  <a:gd name="connsiteX4" fmla="*/ 2642427 w 2694814"/>
                  <a:gd name="connsiteY4" fmla="*/ 2043037 h 2147812"/>
                  <a:gd name="connsiteX0" fmla="*/ 2633657 w 2733669"/>
                  <a:gd name="connsiteY0" fmla="*/ 1907850 h 2012625"/>
                  <a:gd name="connsiteX1" fmla="*/ 947732 w 2733669"/>
                  <a:gd name="connsiteY1" fmla="*/ 1988813 h 2012625"/>
                  <a:gd name="connsiteX2" fmla="*/ 761994 w 2733669"/>
                  <a:gd name="connsiteY2" fmla="*/ 2012625 h 2012625"/>
                  <a:gd name="connsiteX3" fmla="*/ 2733669 w 2733669"/>
                  <a:gd name="connsiteY3" fmla="*/ 1888801 h 2012625"/>
                  <a:gd name="connsiteX4" fmla="*/ 2633657 w 2733669"/>
                  <a:gd name="connsiteY4" fmla="*/ 1907850 h 2012625"/>
                  <a:gd name="connsiteX0" fmla="*/ 2770043 w 2870055"/>
                  <a:gd name="connsiteY0" fmla="*/ 1451443 h 1556218"/>
                  <a:gd name="connsiteX1" fmla="*/ 1084118 w 2870055"/>
                  <a:gd name="connsiteY1" fmla="*/ 1532406 h 1556218"/>
                  <a:gd name="connsiteX2" fmla="*/ 898380 w 2870055"/>
                  <a:gd name="connsiteY2" fmla="*/ 1556218 h 1556218"/>
                  <a:gd name="connsiteX3" fmla="*/ 2870055 w 2870055"/>
                  <a:gd name="connsiteY3" fmla="*/ 1432394 h 1556218"/>
                  <a:gd name="connsiteX4" fmla="*/ 2770043 w 2870055"/>
                  <a:gd name="connsiteY4" fmla="*/ 1451443 h 1556218"/>
                  <a:gd name="connsiteX0" fmla="*/ 2868686 w 2968698"/>
                  <a:gd name="connsiteY0" fmla="*/ 2047772 h 2152547"/>
                  <a:gd name="connsiteX1" fmla="*/ 1182761 w 2968698"/>
                  <a:gd name="connsiteY1" fmla="*/ 2128735 h 2152547"/>
                  <a:gd name="connsiteX2" fmla="*/ 997023 w 2968698"/>
                  <a:gd name="connsiteY2" fmla="*/ 2152547 h 2152547"/>
                  <a:gd name="connsiteX3" fmla="*/ 2968698 w 2968698"/>
                  <a:gd name="connsiteY3" fmla="*/ 2028723 h 2152547"/>
                  <a:gd name="connsiteX4" fmla="*/ 2868686 w 2968698"/>
                  <a:gd name="connsiteY4" fmla="*/ 2047772 h 2152547"/>
                  <a:gd name="connsiteX0" fmla="*/ 2936105 w 3036117"/>
                  <a:gd name="connsiteY0" fmla="*/ 2047772 h 2152547"/>
                  <a:gd name="connsiteX1" fmla="*/ 1250180 w 3036117"/>
                  <a:gd name="connsiteY1" fmla="*/ 2128735 h 2152547"/>
                  <a:gd name="connsiteX2" fmla="*/ 1064442 w 3036117"/>
                  <a:gd name="connsiteY2" fmla="*/ 2152547 h 2152547"/>
                  <a:gd name="connsiteX3" fmla="*/ 3036117 w 3036117"/>
                  <a:gd name="connsiteY3" fmla="*/ 2028723 h 2152547"/>
                  <a:gd name="connsiteX4" fmla="*/ 2936105 w 3036117"/>
                  <a:gd name="connsiteY4" fmla="*/ 2047772 h 2152547"/>
                  <a:gd name="connsiteX0" fmla="*/ 2802915 w 2902927"/>
                  <a:gd name="connsiteY0" fmla="*/ 2032304 h 2194229"/>
                  <a:gd name="connsiteX1" fmla="*/ 1116990 w 2902927"/>
                  <a:gd name="connsiteY1" fmla="*/ 2113267 h 2194229"/>
                  <a:gd name="connsiteX2" fmla="*/ 1105083 w 2902927"/>
                  <a:gd name="connsiteY2" fmla="*/ 2194229 h 2194229"/>
                  <a:gd name="connsiteX3" fmla="*/ 2902927 w 2902927"/>
                  <a:gd name="connsiteY3" fmla="*/ 2013255 h 2194229"/>
                  <a:gd name="connsiteX4" fmla="*/ 2802915 w 2902927"/>
                  <a:gd name="connsiteY4" fmla="*/ 2032304 h 2194229"/>
                  <a:gd name="connsiteX0" fmla="*/ 2802915 w 2902927"/>
                  <a:gd name="connsiteY0" fmla="*/ 2032304 h 2194229"/>
                  <a:gd name="connsiteX1" fmla="*/ 1126515 w 2902927"/>
                  <a:gd name="connsiteY1" fmla="*/ 2122792 h 2194229"/>
                  <a:gd name="connsiteX2" fmla="*/ 1105083 w 2902927"/>
                  <a:gd name="connsiteY2" fmla="*/ 2194229 h 2194229"/>
                  <a:gd name="connsiteX3" fmla="*/ 2902927 w 2902927"/>
                  <a:gd name="connsiteY3" fmla="*/ 2013255 h 2194229"/>
                  <a:gd name="connsiteX4" fmla="*/ 2802915 w 2902927"/>
                  <a:gd name="connsiteY4" fmla="*/ 2032304 h 2194229"/>
                  <a:gd name="connsiteX0" fmla="*/ 2938229 w 3038241"/>
                  <a:gd name="connsiteY0" fmla="*/ 2017822 h 2179747"/>
                  <a:gd name="connsiteX1" fmla="*/ 1261829 w 3038241"/>
                  <a:gd name="connsiteY1" fmla="*/ 2108310 h 2179747"/>
                  <a:gd name="connsiteX2" fmla="*/ 1240397 w 3038241"/>
                  <a:gd name="connsiteY2" fmla="*/ 2179747 h 2179747"/>
                  <a:gd name="connsiteX3" fmla="*/ 3038241 w 3038241"/>
                  <a:gd name="connsiteY3" fmla="*/ 1998773 h 2179747"/>
                  <a:gd name="connsiteX4" fmla="*/ 2938229 w 3038241"/>
                  <a:gd name="connsiteY4" fmla="*/ 2017822 h 2179747"/>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54883 w 3026320"/>
                  <a:gd name="connsiteY0" fmla="*/ 2062708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54883 w 3026320"/>
                  <a:gd name="connsiteY4" fmla="*/ 2062708 h 2207965"/>
                  <a:gd name="connsiteX0" fmla="*/ 2947739 w 3026320"/>
                  <a:gd name="connsiteY0" fmla="*/ 2053183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47739 w 3026320"/>
                  <a:gd name="connsiteY4" fmla="*/ 2053183 h 2207965"/>
                  <a:gd name="connsiteX0" fmla="*/ 2954985 w 3033566"/>
                  <a:gd name="connsiteY0" fmla="*/ 2053183 h 2207965"/>
                  <a:gd name="connsiteX1" fmla="*/ 1257154 w 3033566"/>
                  <a:gd name="connsiteY1" fmla="*/ 2136528 h 2207965"/>
                  <a:gd name="connsiteX2" fmla="*/ 1226197 w 3033566"/>
                  <a:gd name="connsiteY2" fmla="*/ 2207965 h 2207965"/>
                  <a:gd name="connsiteX3" fmla="*/ 3033566 w 3033566"/>
                  <a:gd name="connsiteY3" fmla="*/ 2026991 h 2207965"/>
                  <a:gd name="connsiteX4" fmla="*/ 2954985 w 3033566"/>
                  <a:gd name="connsiteY4" fmla="*/ 2053183 h 220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566" h="2207965">
                    <a:moveTo>
                      <a:pt x="2954985" y="2053183"/>
                    </a:moveTo>
                    <a:cubicBezTo>
                      <a:pt x="1278585" y="-869404"/>
                      <a:pt x="-285896" y="1484065"/>
                      <a:pt x="1257154" y="2136528"/>
                    </a:cubicBezTo>
                    <a:lnTo>
                      <a:pt x="1226197" y="2207965"/>
                    </a:lnTo>
                    <a:cubicBezTo>
                      <a:pt x="-1536053" y="1842840"/>
                      <a:pt x="942829" y="-2456109"/>
                      <a:pt x="3033566" y="2026991"/>
                    </a:cubicBezTo>
                    <a:lnTo>
                      <a:pt x="2954985" y="2053183"/>
                    </a:lnTo>
                    <a:close/>
                  </a:path>
                </a:pathLst>
              </a:custGeom>
              <a:gradFill>
                <a:gsLst>
                  <a:gs pos="0">
                    <a:sysClr val="windowText" lastClr="000000">
                      <a:lumMod val="50000"/>
                      <a:lumOff val="50000"/>
                    </a:sysClr>
                  </a:gs>
                  <a:gs pos="100000">
                    <a:sysClr val="window" lastClr="FFFFFF">
                      <a:lumMod val="75000"/>
                    </a:sysClr>
                  </a:gs>
                </a:gsLst>
                <a:lin ang="4200000" scaled="0"/>
              </a:gradFill>
              <a:ln w="34925"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6" name="任意多边形 85"/>
              <p:cNvSpPr/>
              <p:nvPr/>
            </p:nvSpPr>
            <p:spPr>
              <a:xfrm>
                <a:off x="2114498" y="1556792"/>
                <a:ext cx="3033566" cy="2207965"/>
              </a:xfrm>
              <a:custGeom>
                <a:avLst/>
                <a:gdLst>
                  <a:gd name="connsiteX0" fmla="*/ 1833563 w 1885950"/>
                  <a:gd name="connsiteY0" fmla="*/ 242887 h 323850"/>
                  <a:gd name="connsiteX1" fmla="*/ 147638 w 1885950"/>
                  <a:gd name="connsiteY1" fmla="*/ 323850 h 323850"/>
                  <a:gd name="connsiteX2" fmla="*/ 0 w 1885950"/>
                  <a:gd name="connsiteY2" fmla="*/ 85725 h 323850"/>
                  <a:gd name="connsiteX3" fmla="*/ 1885950 w 1885950"/>
                  <a:gd name="connsiteY3" fmla="*/ 0 h 323850"/>
                  <a:gd name="connsiteX4" fmla="*/ 1833563 w 1885950"/>
                  <a:gd name="connsiteY4" fmla="*/ 242887 h 323850"/>
                  <a:gd name="connsiteX0" fmla="*/ 1833563 w 1885950"/>
                  <a:gd name="connsiteY0" fmla="*/ 997823 h 1078786"/>
                  <a:gd name="connsiteX1" fmla="*/ 147638 w 1885950"/>
                  <a:gd name="connsiteY1" fmla="*/ 1078786 h 1078786"/>
                  <a:gd name="connsiteX2" fmla="*/ 0 w 1885950"/>
                  <a:gd name="connsiteY2" fmla="*/ 840661 h 1078786"/>
                  <a:gd name="connsiteX3" fmla="*/ 1885950 w 1885950"/>
                  <a:gd name="connsiteY3" fmla="*/ 754936 h 1078786"/>
                  <a:gd name="connsiteX4" fmla="*/ 1833563 w 1885950"/>
                  <a:gd name="connsiteY4" fmla="*/ 997823 h 1078786"/>
                  <a:gd name="connsiteX0" fmla="*/ 2262228 w 2314615"/>
                  <a:gd name="connsiteY0" fmla="*/ 1412401 h 1493364"/>
                  <a:gd name="connsiteX1" fmla="*/ 576303 w 2314615"/>
                  <a:gd name="connsiteY1" fmla="*/ 1493364 h 1493364"/>
                  <a:gd name="connsiteX2" fmla="*/ 428665 w 2314615"/>
                  <a:gd name="connsiteY2" fmla="*/ 1255239 h 1493364"/>
                  <a:gd name="connsiteX3" fmla="*/ 2314615 w 2314615"/>
                  <a:gd name="connsiteY3" fmla="*/ 1169514 h 1493364"/>
                  <a:gd name="connsiteX4" fmla="*/ 2262228 w 2314615"/>
                  <a:gd name="connsiteY4" fmla="*/ 1412401 h 1493364"/>
                  <a:gd name="connsiteX0" fmla="*/ 2545108 w 2597495"/>
                  <a:gd name="connsiteY0" fmla="*/ 1618564 h 1699527"/>
                  <a:gd name="connsiteX1" fmla="*/ 859183 w 2597495"/>
                  <a:gd name="connsiteY1" fmla="*/ 1699527 h 1699527"/>
                  <a:gd name="connsiteX2" fmla="*/ 711545 w 2597495"/>
                  <a:gd name="connsiteY2" fmla="*/ 1461402 h 1699527"/>
                  <a:gd name="connsiteX3" fmla="*/ 2597495 w 2597495"/>
                  <a:gd name="connsiteY3" fmla="*/ 1375677 h 1699527"/>
                  <a:gd name="connsiteX4" fmla="*/ 2545108 w 2597495"/>
                  <a:gd name="connsiteY4" fmla="*/ 1618564 h 1699527"/>
                  <a:gd name="connsiteX0" fmla="*/ 2577062 w 2629449"/>
                  <a:gd name="connsiteY0" fmla="*/ 1490694 h 1595469"/>
                  <a:gd name="connsiteX1" fmla="*/ 891137 w 2629449"/>
                  <a:gd name="connsiteY1" fmla="*/ 1571657 h 1595469"/>
                  <a:gd name="connsiteX2" fmla="*/ 705399 w 2629449"/>
                  <a:gd name="connsiteY2" fmla="*/ 1595469 h 1595469"/>
                  <a:gd name="connsiteX3" fmla="*/ 2629449 w 2629449"/>
                  <a:gd name="connsiteY3" fmla="*/ 1247807 h 1595469"/>
                  <a:gd name="connsiteX4" fmla="*/ 2577062 w 2629449"/>
                  <a:gd name="connsiteY4" fmla="*/ 1490694 h 1595469"/>
                  <a:gd name="connsiteX0" fmla="*/ 2642427 w 2694814"/>
                  <a:gd name="connsiteY0" fmla="*/ 2043037 h 2147812"/>
                  <a:gd name="connsiteX1" fmla="*/ 956502 w 2694814"/>
                  <a:gd name="connsiteY1" fmla="*/ 2124000 h 2147812"/>
                  <a:gd name="connsiteX2" fmla="*/ 770764 w 2694814"/>
                  <a:gd name="connsiteY2" fmla="*/ 2147812 h 2147812"/>
                  <a:gd name="connsiteX3" fmla="*/ 2694814 w 2694814"/>
                  <a:gd name="connsiteY3" fmla="*/ 1800150 h 2147812"/>
                  <a:gd name="connsiteX4" fmla="*/ 2642427 w 2694814"/>
                  <a:gd name="connsiteY4" fmla="*/ 2043037 h 2147812"/>
                  <a:gd name="connsiteX0" fmla="*/ 2633657 w 2733669"/>
                  <a:gd name="connsiteY0" fmla="*/ 1907850 h 2012625"/>
                  <a:gd name="connsiteX1" fmla="*/ 947732 w 2733669"/>
                  <a:gd name="connsiteY1" fmla="*/ 1988813 h 2012625"/>
                  <a:gd name="connsiteX2" fmla="*/ 761994 w 2733669"/>
                  <a:gd name="connsiteY2" fmla="*/ 2012625 h 2012625"/>
                  <a:gd name="connsiteX3" fmla="*/ 2733669 w 2733669"/>
                  <a:gd name="connsiteY3" fmla="*/ 1888801 h 2012625"/>
                  <a:gd name="connsiteX4" fmla="*/ 2633657 w 2733669"/>
                  <a:gd name="connsiteY4" fmla="*/ 1907850 h 2012625"/>
                  <a:gd name="connsiteX0" fmla="*/ 2770043 w 2870055"/>
                  <a:gd name="connsiteY0" fmla="*/ 1451443 h 1556218"/>
                  <a:gd name="connsiteX1" fmla="*/ 1084118 w 2870055"/>
                  <a:gd name="connsiteY1" fmla="*/ 1532406 h 1556218"/>
                  <a:gd name="connsiteX2" fmla="*/ 898380 w 2870055"/>
                  <a:gd name="connsiteY2" fmla="*/ 1556218 h 1556218"/>
                  <a:gd name="connsiteX3" fmla="*/ 2870055 w 2870055"/>
                  <a:gd name="connsiteY3" fmla="*/ 1432394 h 1556218"/>
                  <a:gd name="connsiteX4" fmla="*/ 2770043 w 2870055"/>
                  <a:gd name="connsiteY4" fmla="*/ 1451443 h 1556218"/>
                  <a:gd name="connsiteX0" fmla="*/ 2868686 w 2968698"/>
                  <a:gd name="connsiteY0" fmla="*/ 2047772 h 2152547"/>
                  <a:gd name="connsiteX1" fmla="*/ 1182761 w 2968698"/>
                  <a:gd name="connsiteY1" fmla="*/ 2128735 h 2152547"/>
                  <a:gd name="connsiteX2" fmla="*/ 997023 w 2968698"/>
                  <a:gd name="connsiteY2" fmla="*/ 2152547 h 2152547"/>
                  <a:gd name="connsiteX3" fmla="*/ 2968698 w 2968698"/>
                  <a:gd name="connsiteY3" fmla="*/ 2028723 h 2152547"/>
                  <a:gd name="connsiteX4" fmla="*/ 2868686 w 2968698"/>
                  <a:gd name="connsiteY4" fmla="*/ 2047772 h 2152547"/>
                  <a:gd name="connsiteX0" fmla="*/ 2936105 w 3036117"/>
                  <a:gd name="connsiteY0" fmla="*/ 2047772 h 2152547"/>
                  <a:gd name="connsiteX1" fmla="*/ 1250180 w 3036117"/>
                  <a:gd name="connsiteY1" fmla="*/ 2128735 h 2152547"/>
                  <a:gd name="connsiteX2" fmla="*/ 1064442 w 3036117"/>
                  <a:gd name="connsiteY2" fmla="*/ 2152547 h 2152547"/>
                  <a:gd name="connsiteX3" fmla="*/ 3036117 w 3036117"/>
                  <a:gd name="connsiteY3" fmla="*/ 2028723 h 2152547"/>
                  <a:gd name="connsiteX4" fmla="*/ 2936105 w 3036117"/>
                  <a:gd name="connsiteY4" fmla="*/ 2047772 h 2152547"/>
                  <a:gd name="connsiteX0" fmla="*/ 2802915 w 2902927"/>
                  <a:gd name="connsiteY0" fmla="*/ 2032304 h 2194229"/>
                  <a:gd name="connsiteX1" fmla="*/ 1116990 w 2902927"/>
                  <a:gd name="connsiteY1" fmla="*/ 2113267 h 2194229"/>
                  <a:gd name="connsiteX2" fmla="*/ 1105083 w 2902927"/>
                  <a:gd name="connsiteY2" fmla="*/ 2194229 h 2194229"/>
                  <a:gd name="connsiteX3" fmla="*/ 2902927 w 2902927"/>
                  <a:gd name="connsiteY3" fmla="*/ 2013255 h 2194229"/>
                  <a:gd name="connsiteX4" fmla="*/ 2802915 w 2902927"/>
                  <a:gd name="connsiteY4" fmla="*/ 2032304 h 2194229"/>
                  <a:gd name="connsiteX0" fmla="*/ 2802915 w 2902927"/>
                  <a:gd name="connsiteY0" fmla="*/ 2032304 h 2194229"/>
                  <a:gd name="connsiteX1" fmla="*/ 1126515 w 2902927"/>
                  <a:gd name="connsiteY1" fmla="*/ 2122792 h 2194229"/>
                  <a:gd name="connsiteX2" fmla="*/ 1105083 w 2902927"/>
                  <a:gd name="connsiteY2" fmla="*/ 2194229 h 2194229"/>
                  <a:gd name="connsiteX3" fmla="*/ 2902927 w 2902927"/>
                  <a:gd name="connsiteY3" fmla="*/ 2013255 h 2194229"/>
                  <a:gd name="connsiteX4" fmla="*/ 2802915 w 2902927"/>
                  <a:gd name="connsiteY4" fmla="*/ 2032304 h 2194229"/>
                  <a:gd name="connsiteX0" fmla="*/ 2938229 w 3038241"/>
                  <a:gd name="connsiteY0" fmla="*/ 2017822 h 2179747"/>
                  <a:gd name="connsiteX1" fmla="*/ 1261829 w 3038241"/>
                  <a:gd name="connsiteY1" fmla="*/ 2108310 h 2179747"/>
                  <a:gd name="connsiteX2" fmla="*/ 1240397 w 3038241"/>
                  <a:gd name="connsiteY2" fmla="*/ 2179747 h 2179747"/>
                  <a:gd name="connsiteX3" fmla="*/ 3038241 w 3038241"/>
                  <a:gd name="connsiteY3" fmla="*/ 1998773 h 2179747"/>
                  <a:gd name="connsiteX4" fmla="*/ 2938229 w 3038241"/>
                  <a:gd name="connsiteY4" fmla="*/ 2017822 h 2179747"/>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54883 w 3026320"/>
                  <a:gd name="connsiteY0" fmla="*/ 2062708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54883 w 3026320"/>
                  <a:gd name="connsiteY4" fmla="*/ 2062708 h 2207965"/>
                  <a:gd name="connsiteX0" fmla="*/ 2947739 w 3026320"/>
                  <a:gd name="connsiteY0" fmla="*/ 2053183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47739 w 3026320"/>
                  <a:gd name="connsiteY4" fmla="*/ 2053183 h 2207965"/>
                  <a:gd name="connsiteX0" fmla="*/ 2954985 w 3033566"/>
                  <a:gd name="connsiteY0" fmla="*/ 2053183 h 2207965"/>
                  <a:gd name="connsiteX1" fmla="*/ 1257154 w 3033566"/>
                  <a:gd name="connsiteY1" fmla="*/ 2136528 h 2207965"/>
                  <a:gd name="connsiteX2" fmla="*/ 1226197 w 3033566"/>
                  <a:gd name="connsiteY2" fmla="*/ 2207965 h 2207965"/>
                  <a:gd name="connsiteX3" fmla="*/ 3033566 w 3033566"/>
                  <a:gd name="connsiteY3" fmla="*/ 2026991 h 2207965"/>
                  <a:gd name="connsiteX4" fmla="*/ 2954985 w 3033566"/>
                  <a:gd name="connsiteY4" fmla="*/ 2053183 h 220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566" h="2207965">
                    <a:moveTo>
                      <a:pt x="2954985" y="2053183"/>
                    </a:moveTo>
                    <a:cubicBezTo>
                      <a:pt x="1278585" y="-869404"/>
                      <a:pt x="-285896" y="1484065"/>
                      <a:pt x="1257154" y="2136528"/>
                    </a:cubicBezTo>
                    <a:lnTo>
                      <a:pt x="1226197" y="2207965"/>
                    </a:lnTo>
                    <a:cubicBezTo>
                      <a:pt x="-1536053" y="1842840"/>
                      <a:pt x="942829" y="-2456109"/>
                      <a:pt x="3033566" y="2026991"/>
                    </a:cubicBezTo>
                    <a:lnTo>
                      <a:pt x="2954985" y="2053183"/>
                    </a:lnTo>
                    <a:close/>
                  </a:path>
                </a:pathLst>
              </a:custGeom>
              <a:gradFill>
                <a:gsLst>
                  <a:gs pos="0">
                    <a:sysClr val="windowText" lastClr="000000">
                      <a:lumMod val="50000"/>
                      <a:lumOff val="50000"/>
                    </a:sysClr>
                  </a:gs>
                  <a:gs pos="100000">
                    <a:sysClr val="window" lastClr="FFFFFF">
                      <a:lumMod val="75000"/>
                    </a:sysClr>
                  </a:gs>
                </a:gsLst>
                <a:lin ang="4200000" scaled="0"/>
              </a:gradFill>
              <a:ln w="34925"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7" name="任意多边形 86"/>
              <p:cNvSpPr/>
              <p:nvPr/>
            </p:nvSpPr>
            <p:spPr>
              <a:xfrm rot="6990580">
                <a:off x="3640021" y="1870830"/>
                <a:ext cx="3033566" cy="2207965"/>
              </a:xfrm>
              <a:custGeom>
                <a:avLst/>
                <a:gdLst>
                  <a:gd name="connsiteX0" fmla="*/ 1833563 w 1885950"/>
                  <a:gd name="connsiteY0" fmla="*/ 242887 h 323850"/>
                  <a:gd name="connsiteX1" fmla="*/ 147638 w 1885950"/>
                  <a:gd name="connsiteY1" fmla="*/ 323850 h 323850"/>
                  <a:gd name="connsiteX2" fmla="*/ 0 w 1885950"/>
                  <a:gd name="connsiteY2" fmla="*/ 85725 h 323850"/>
                  <a:gd name="connsiteX3" fmla="*/ 1885950 w 1885950"/>
                  <a:gd name="connsiteY3" fmla="*/ 0 h 323850"/>
                  <a:gd name="connsiteX4" fmla="*/ 1833563 w 1885950"/>
                  <a:gd name="connsiteY4" fmla="*/ 242887 h 323850"/>
                  <a:gd name="connsiteX0" fmla="*/ 1833563 w 1885950"/>
                  <a:gd name="connsiteY0" fmla="*/ 997823 h 1078786"/>
                  <a:gd name="connsiteX1" fmla="*/ 147638 w 1885950"/>
                  <a:gd name="connsiteY1" fmla="*/ 1078786 h 1078786"/>
                  <a:gd name="connsiteX2" fmla="*/ 0 w 1885950"/>
                  <a:gd name="connsiteY2" fmla="*/ 840661 h 1078786"/>
                  <a:gd name="connsiteX3" fmla="*/ 1885950 w 1885950"/>
                  <a:gd name="connsiteY3" fmla="*/ 754936 h 1078786"/>
                  <a:gd name="connsiteX4" fmla="*/ 1833563 w 1885950"/>
                  <a:gd name="connsiteY4" fmla="*/ 997823 h 1078786"/>
                  <a:gd name="connsiteX0" fmla="*/ 2262228 w 2314615"/>
                  <a:gd name="connsiteY0" fmla="*/ 1412401 h 1493364"/>
                  <a:gd name="connsiteX1" fmla="*/ 576303 w 2314615"/>
                  <a:gd name="connsiteY1" fmla="*/ 1493364 h 1493364"/>
                  <a:gd name="connsiteX2" fmla="*/ 428665 w 2314615"/>
                  <a:gd name="connsiteY2" fmla="*/ 1255239 h 1493364"/>
                  <a:gd name="connsiteX3" fmla="*/ 2314615 w 2314615"/>
                  <a:gd name="connsiteY3" fmla="*/ 1169514 h 1493364"/>
                  <a:gd name="connsiteX4" fmla="*/ 2262228 w 2314615"/>
                  <a:gd name="connsiteY4" fmla="*/ 1412401 h 1493364"/>
                  <a:gd name="connsiteX0" fmla="*/ 2545108 w 2597495"/>
                  <a:gd name="connsiteY0" fmla="*/ 1618564 h 1699527"/>
                  <a:gd name="connsiteX1" fmla="*/ 859183 w 2597495"/>
                  <a:gd name="connsiteY1" fmla="*/ 1699527 h 1699527"/>
                  <a:gd name="connsiteX2" fmla="*/ 711545 w 2597495"/>
                  <a:gd name="connsiteY2" fmla="*/ 1461402 h 1699527"/>
                  <a:gd name="connsiteX3" fmla="*/ 2597495 w 2597495"/>
                  <a:gd name="connsiteY3" fmla="*/ 1375677 h 1699527"/>
                  <a:gd name="connsiteX4" fmla="*/ 2545108 w 2597495"/>
                  <a:gd name="connsiteY4" fmla="*/ 1618564 h 1699527"/>
                  <a:gd name="connsiteX0" fmla="*/ 2577062 w 2629449"/>
                  <a:gd name="connsiteY0" fmla="*/ 1490694 h 1595469"/>
                  <a:gd name="connsiteX1" fmla="*/ 891137 w 2629449"/>
                  <a:gd name="connsiteY1" fmla="*/ 1571657 h 1595469"/>
                  <a:gd name="connsiteX2" fmla="*/ 705399 w 2629449"/>
                  <a:gd name="connsiteY2" fmla="*/ 1595469 h 1595469"/>
                  <a:gd name="connsiteX3" fmla="*/ 2629449 w 2629449"/>
                  <a:gd name="connsiteY3" fmla="*/ 1247807 h 1595469"/>
                  <a:gd name="connsiteX4" fmla="*/ 2577062 w 2629449"/>
                  <a:gd name="connsiteY4" fmla="*/ 1490694 h 1595469"/>
                  <a:gd name="connsiteX0" fmla="*/ 2642427 w 2694814"/>
                  <a:gd name="connsiteY0" fmla="*/ 2043037 h 2147812"/>
                  <a:gd name="connsiteX1" fmla="*/ 956502 w 2694814"/>
                  <a:gd name="connsiteY1" fmla="*/ 2124000 h 2147812"/>
                  <a:gd name="connsiteX2" fmla="*/ 770764 w 2694814"/>
                  <a:gd name="connsiteY2" fmla="*/ 2147812 h 2147812"/>
                  <a:gd name="connsiteX3" fmla="*/ 2694814 w 2694814"/>
                  <a:gd name="connsiteY3" fmla="*/ 1800150 h 2147812"/>
                  <a:gd name="connsiteX4" fmla="*/ 2642427 w 2694814"/>
                  <a:gd name="connsiteY4" fmla="*/ 2043037 h 2147812"/>
                  <a:gd name="connsiteX0" fmla="*/ 2633657 w 2733669"/>
                  <a:gd name="connsiteY0" fmla="*/ 1907850 h 2012625"/>
                  <a:gd name="connsiteX1" fmla="*/ 947732 w 2733669"/>
                  <a:gd name="connsiteY1" fmla="*/ 1988813 h 2012625"/>
                  <a:gd name="connsiteX2" fmla="*/ 761994 w 2733669"/>
                  <a:gd name="connsiteY2" fmla="*/ 2012625 h 2012625"/>
                  <a:gd name="connsiteX3" fmla="*/ 2733669 w 2733669"/>
                  <a:gd name="connsiteY3" fmla="*/ 1888801 h 2012625"/>
                  <a:gd name="connsiteX4" fmla="*/ 2633657 w 2733669"/>
                  <a:gd name="connsiteY4" fmla="*/ 1907850 h 2012625"/>
                  <a:gd name="connsiteX0" fmla="*/ 2770043 w 2870055"/>
                  <a:gd name="connsiteY0" fmla="*/ 1451443 h 1556218"/>
                  <a:gd name="connsiteX1" fmla="*/ 1084118 w 2870055"/>
                  <a:gd name="connsiteY1" fmla="*/ 1532406 h 1556218"/>
                  <a:gd name="connsiteX2" fmla="*/ 898380 w 2870055"/>
                  <a:gd name="connsiteY2" fmla="*/ 1556218 h 1556218"/>
                  <a:gd name="connsiteX3" fmla="*/ 2870055 w 2870055"/>
                  <a:gd name="connsiteY3" fmla="*/ 1432394 h 1556218"/>
                  <a:gd name="connsiteX4" fmla="*/ 2770043 w 2870055"/>
                  <a:gd name="connsiteY4" fmla="*/ 1451443 h 1556218"/>
                  <a:gd name="connsiteX0" fmla="*/ 2868686 w 2968698"/>
                  <a:gd name="connsiteY0" fmla="*/ 2047772 h 2152547"/>
                  <a:gd name="connsiteX1" fmla="*/ 1182761 w 2968698"/>
                  <a:gd name="connsiteY1" fmla="*/ 2128735 h 2152547"/>
                  <a:gd name="connsiteX2" fmla="*/ 997023 w 2968698"/>
                  <a:gd name="connsiteY2" fmla="*/ 2152547 h 2152547"/>
                  <a:gd name="connsiteX3" fmla="*/ 2968698 w 2968698"/>
                  <a:gd name="connsiteY3" fmla="*/ 2028723 h 2152547"/>
                  <a:gd name="connsiteX4" fmla="*/ 2868686 w 2968698"/>
                  <a:gd name="connsiteY4" fmla="*/ 2047772 h 2152547"/>
                  <a:gd name="connsiteX0" fmla="*/ 2936105 w 3036117"/>
                  <a:gd name="connsiteY0" fmla="*/ 2047772 h 2152547"/>
                  <a:gd name="connsiteX1" fmla="*/ 1250180 w 3036117"/>
                  <a:gd name="connsiteY1" fmla="*/ 2128735 h 2152547"/>
                  <a:gd name="connsiteX2" fmla="*/ 1064442 w 3036117"/>
                  <a:gd name="connsiteY2" fmla="*/ 2152547 h 2152547"/>
                  <a:gd name="connsiteX3" fmla="*/ 3036117 w 3036117"/>
                  <a:gd name="connsiteY3" fmla="*/ 2028723 h 2152547"/>
                  <a:gd name="connsiteX4" fmla="*/ 2936105 w 3036117"/>
                  <a:gd name="connsiteY4" fmla="*/ 2047772 h 2152547"/>
                  <a:gd name="connsiteX0" fmla="*/ 2802915 w 2902927"/>
                  <a:gd name="connsiteY0" fmla="*/ 2032304 h 2194229"/>
                  <a:gd name="connsiteX1" fmla="*/ 1116990 w 2902927"/>
                  <a:gd name="connsiteY1" fmla="*/ 2113267 h 2194229"/>
                  <a:gd name="connsiteX2" fmla="*/ 1105083 w 2902927"/>
                  <a:gd name="connsiteY2" fmla="*/ 2194229 h 2194229"/>
                  <a:gd name="connsiteX3" fmla="*/ 2902927 w 2902927"/>
                  <a:gd name="connsiteY3" fmla="*/ 2013255 h 2194229"/>
                  <a:gd name="connsiteX4" fmla="*/ 2802915 w 2902927"/>
                  <a:gd name="connsiteY4" fmla="*/ 2032304 h 2194229"/>
                  <a:gd name="connsiteX0" fmla="*/ 2802915 w 2902927"/>
                  <a:gd name="connsiteY0" fmla="*/ 2032304 h 2194229"/>
                  <a:gd name="connsiteX1" fmla="*/ 1126515 w 2902927"/>
                  <a:gd name="connsiteY1" fmla="*/ 2122792 h 2194229"/>
                  <a:gd name="connsiteX2" fmla="*/ 1105083 w 2902927"/>
                  <a:gd name="connsiteY2" fmla="*/ 2194229 h 2194229"/>
                  <a:gd name="connsiteX3" fmla="*/ 2902927 w 2902927"/>
                  <a:gd name="connsiteY3" fmla="*/ 2013255 h 2194229"/>
                  <a:gd name="connsiteX4" fmla="*/ 2802915 w 2902927"/>
                  <a:gd name="connsiteY4" fmla="*/ 2032304 h 2194229"/>
                  <a:gd name="connsiteX0" fmla="*/ 2938229 w 3038241"/>
                  <a:gd name="connsiteY0" fmla="*/ 2017822 h 2179747"/>
                  <a:gd name="connsiteX1" fmla="*/ 1261829 w 3038241"/>
                  <a:gd name="connsiteY1" fmla="*/ 2108310 h 2179747"/>
                  <a:gd name="connsiteX2" fmla="*/ 1240397 w 3038241"/>
                  <a:gd name="connsiteY2" fmla="*/ 2179747 h 2179747"/>
                  <a:gd name="connsiteX3" fmla="*/ 3038241 w 3038241"/>
                  <a:gd name="connsiteY3" fmla="*/ 1998773 h 2179747"/>
                  <a:gd name="connsiteX4" fmla="*/ 2938229 w 3038241"/>
                  <a:gd name="connsiteY4" fmla="*/ 2017822 h 2179747"/>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26308 w 3026320"/>
                  <a:gd name="connsiteY0" fmla="*/ 2046040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26308 w 3026320"/>
                  <a:gd name="connsiteY4" fmla="*/ 2046040 h 2207965"/>
                  <a:gd name="connsiteX0" fmla="*/ 2954883 w 3026320"/>
                  <a:gd name="connsiteY0" fmla="*/ 2062708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54883 w 3026320"/>
                  <a:gd name="connsiteY4" fmla="*/ 2062708 h 2207965"/>
                  <a:gd name="connsiteX0" fmla="*/ 2947739 w 3026320"/>
                  <a:gd name="connsiteY0" fmla="*/ 2053183 h 2207965"/>
                  <a:gd name="connsiteX1" fmla="*/ 1249908 w 3026320"/>
                  <a:gd name="connsiteY1" fmla="*/ 2136528 h 2207965"/>
                  <a:gd name="connsiteX2" fmla="*/ 1228476 w 3026320"/>
                  <a:gd name="connsiteY2" fmla="*/ 2207965 h 2207965"/>
                  <a:gd name="connsiteX3" fmla="*/ 3026320 w 3026320"/>
                  <a:gd name="connsiteY3" fmla="*/ 2026991 h 2207965"/>
                  <a:gd name="connsiteX4" fmla="*/ 2947739 w 3026320"/>
                  <a:gd name="connsiteY4" fmla="*/ 2053183 h 2207965"/>
                  <a:gd name="connsiteX0" fmla="*/ 2954985 w 3033566"/>
                  <a:gd name="connsiteY0" fmla="*/ 2053183 h 2207965"/>
                  <a:gd name="connsiteX1" fmla="*/ 1257154 w 3033566"/>
                  <a:gd name="connsiteY1" fmla="*/ 2136528 h 2207965"/>
                  <a:gd name="connsiteX2" fmla="*/ 1226197 w 3033566"/>
                  <a:gd name="connsiteY2" fmla="*/ 2207965 h 2207965"/>
                  <a:gd name="connsiteX3" fmla="*/ 3033566 w 3033566"/>
                  <a:gd name="connsiteY3" fmla="*/ 2026991 h 2207965"/>
                  <a:gd name="connsiteX4" fmla="*/ 2954985 w 3033566"/>
                  <a:gd name="connsiteY4" fmla="*/ 2053183 h 220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566" h="2207965">
                    <a:moveTo>
                      <a:pt x="2954985" y="2053183"/>
                    </a:moveTo>
                    <a:cubicBezTo>
                      <a:pt x="1278585" y="-869404"/>
                      <a:pt x="-285896" y="1484065"/>
                      <a:pt x="1257154" y="2136528"/>
                    </a:cubicBezTo>
                    <a:lnTo>
                      <a:pt x="1226197" y="2207965"/>
                    </a:lnTo>
                    <a:cubicBezTo>
                      <a:pt x="-1536053" y="1842840"/>
                      <a:pt x="942829" y="-2456109"/>
                      <a:pt x="3033566" y="2026991"/>
                    </a:cubicBezTo>
                    <a:lnTo>
                      <a:pt x="2954985" y="2053183"/>
                    </a:lnTo>
                    <a:close/>
                  </a:path>
                </a:pathLst>
              </a:custGeom>
              <a:gradFill>
                <a:gsLst>
                  <a:gs pos="0">
                    <a:sysClr val="windowText" lastClr="000000">
                      <a:lumMod val="50000"/>
                      <a:lumOff val="50000"/>
                    </a:sysClr>
                  </a:gs>
                  <a:gs pos="100000">
                    <a:sysClr val="window" lastClr="FFFFFF">
                      <a:lumMod val="75000"/>
                    </a:sysClr>
                  </a:gs>
                </a:gsLst>
                <a:lin ang="4200000" scaled="0"/>
              </a:gradFill>
              <a:ln w="34925"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82" name="任意多边形 81"/>
            <p:cNvSpPr/>
            <p:nvPr/>
          </p:nvSpPr>
          <p:spPr>
            <a:xfrm>
              <a:off x="3065677" y="2254479"/>
              <a:ext cx="2144589" cy="1582803"/>
            </a:xfrm>
            <a:custGeom>
              <a:avLst/>
              <a:gdLst>
                <a:gd name="connsiteX0" fmla="*/ 2774950 w 2774950"/>
                <a:gd name="connsiteY0" fmla="*/ 1581150 h 1816100"/>
                <a:gd name="connsiteX1" fmla="*/ 1663700 w 2774950"/>
                <a:gd name="connsiteY1" fmla="*/ 0 h 1816100"/>
                <a:gd name="connsiteX2" fmla="*/ 0 w 2774950"/>
                <a:gd name="connsiteY2" fmla="*/ 266700 h 1816100"/>
                <a:gd name="connsiteX3" fmla="*/ 952500 w 2774950"/>
                <a:gd name="connsiteY3" fmla="*/ 1816100 h 1816100"/>
                <a:gd name="connsiteX4" fmla="*/ 996950 w 2774950"/>
                <a:gd name="connsiteY4" fmla="*/ 1758950 h 1816100"/>
                <a:gd name="connsiteX5" fmla="*/ 215900 w 2774950"/>
                <a:gd name="connsiteY5" fmla="*/ 374650 h 1816100"/>
                <a:gd name="connsiteX6" fmla="*/ 1651000 w 2774950"/>
                <a:gd name="connsiteY6" fmla="*/ 190500 h 1816100"/>
                <a:gd name="connsiteX7" fmla="*/ 2711450 w 2774950"/>
                <a:gd name="connsiteY7" fmla="*/ 1593850 h 1816100"/>
                <a:gd name="connsiteX8" fmla="*/ 2774950 w 2774950"/>
                <a:gd name="connsiteY8" fmla="*/ 1581150 h 1816100"/>
                <a:gd name="connsiteX0" fmla="*/ 2774950 w 2774950"/>
                <a:gd name="connsiteY0" fmla="*/ 1581150 h 1816100"/>
                <a:gd name="connsiteX1" fmla="*/ 1663700 w 2774950"/>
                <a:gd name="connsiteY1" fmla="*/ 0 h 1816100"/>
                <a:gd name="connsiteX2" fmla="*/ 0 w 2774950"/>
                <a:gd name="connsiteY2" fmla="*/ 266700 h 1816100"/>
                <a:gd name="connsiteX3" fmla="*/ 971550 w 2774950"/>
                <a:gd name="connsiteY3" fmla="*/ 1816100 h 1816100"/>
                <a:gd name="connsiteX4" fmla="*/ 996950 w 2774950"/>
                <a:gd name="connsiteY4" fmla="*/ 1758950 h 1816100"/>
                <a:gd name="connsiteX5" fmla="*/ 215900 w 2774950"/>
                <a:gd name="connsiteY5" fmla="*/ 374650 h 1816100"/>
                <a:gd name="connsiteX6" fmla="*/ 1651000 w 2774950"/>
                <a:gd name="connsiteY6" fmla="*/ 190500 h 1816100"/>
                <a:gd name="connsiteX7" fmla="*/ 2711450 w 2774950"/>
                <a:gd name="connsiteY7" fmla="*/ 1593850 h 1816100"/>
                <a:gd name="connsiteX8" fmla="*/ 2774950 w 2774950"/>
                <a:gd name="connsiteY8" fmla="*/ 1581150 h 1816100"/>
                <a:gd name="connsiteX0" fmla="*/ 2774950 w 2774950"/>
                <a:gd name="connsiteY0" fmla="*/ 1581150 h 1816100"/>
                <a:gd name="connsiteX1" fmla="*/ 1663700 w 2774950"/>
                <a:gd name="connsiteY1" fmla="*/ 0 h 1816100"/>
                <a:gd name="connsiteX2" fmla="*/ 0 w 2774950"/>
                <a:gd name="connsiteY2" fmla="*/ 266700 h 1816100"/>
                <a:gd name="connsiteX3" fmla="*/ 971550 w 2774950"/>
                <a:gd name="connsiteY3" fmla="*/ 1816100 h 1816100"/>
                <a:gd name="connsiteX4" fmla="*/ 977900 w 2774950"/>
                <a:gd name="connsiteY4" fmla="*/ 1765300 h 1816100"/>
                <a:gd name="connsiteX5" fmla="*/ 215900 w 2774950"/>
                <a:gd name="connsiteY5" fmla="*/ 374650 h 1816100"/>
                <a:gd name="connsiteX6" fmla="*/ 1651000 w 2774950"/>
                <a:gd name="connsiteY6" fmla="*/ 190500 h 1816100"/>
                <a:gd name="connsiteX7" fmla="*/ 2711450 w 2774950"/>
                <a:gd name="connsiteY7" fmla="*/ 1593850 h 1816100"/>
                <a:gd name="connsiteX8" fmla="*/ 2774950 w 2774950"/>
                <a:gd name="connsiteY8" fmla="*/ 1581150 h 1816100"/>
                <a:gd name="connsiteX0" fmla="*/ 2813050 w 2813050"/>
                <a:gd name="connsiteY0" fmla="*/ 1581150 h 1816100"/>
                <a:gd name="connsiteX1" fmla="*/ 1701800 w 2813050"/>
                <a:gd name="connsiteY1" fmla="*/ 0 h 1816100"/>
                <a:gd name="connsiteX2" fmla="*/ 0 w 2813050"/>
                <a:gd name="connsiteY2" fmla="*/ 438150 h 1816100"/>
                <a:gd name="connsiteX3" fmla="*/ 1009650 w 2813050"/>
                <a:gd name="connsiteY3" fmla="*/ 1816100 h 1816100"/>
                <a:gd name="connsiteX4" fmla="*/ 1016000 w 2813050"/>
                <a:gd name="connsiteY4" fmla="*/ 1765300 h 1816100"/>
                <a:gd name="connsiteX5" fmla="*/ 254000 w 2813050"/>
                <a:gd name="connsiteY5" fmla="*/ 374650 h 1816100"/>
                <a:gd name="connsiteX6" fmla="*/ 1689100 w 2813050"/>
                <a:gd name="connsiteY6" fmla="*/ 190500 h 1816100"/>
                <a:gd name="connsiteX7" fmla="*/ 2749550 w 2813050"/>
                <a:gd name="connsiteY7" fmla="*/ 1593850 h 1816100"/>
                <a:gd name="connsiteX8" fmla="*/ 2813050 w 2813050"/>
                <a:gd name="connsiteY8" fmla="*/ 1581150 h 1816100"/>
                <a:gd name="connsiteX0" fmla="*/ 2813050 w 2813050"/>
                <a:gd name="connsiteY0" fmla="*/ 1581150 h 1816100"/>
                <a:gd name="connsiteX1" fmla="*/ 1701800 w 2813050"/>
                <a:gd name="connsiteY1" fmla="*/ 0 h 1816100"/>
                <a:gd name="connsiteX2" fmla="*/ 0 w 2813050"/>
                <a:gd name="connsiteY2" fmla="*/ 438150 h 1816100"/>
                <a:gd name="connsiteX3" fmla="*/ 1009650 w 2813050"/>
                <a:gd name="connsiteY3" fmla="*/ 1816100 h 1816100"/>
                <a:gd name="connsiteX4" fmla="*/ 1016000 w 2813050"/>
                <a:gd name="connsiteY4" fmla="*/ 1765300 h 1816100"/>
                <a:gd name="connsiteX5" fmla="*/ 146050 w 2813050"/>
                <a:gd name="connsiteY5" fmla="*/ 495300 h 1816100"/>
                <a:gd name="connsiteX6" fmla="*/ 1689100 w 2813050"/>
                <a:gd name="connsiteY6" fmla="*/ 190500 h 1816100"/>
                <a:gd name="connsiteX7" fmla="*/ 2749550 w 2813050"/>
                <a:gd name="connsiteY7" fmla="*/ 1593850 h 1816100"/>
                <a:gd name="connsiteX8" fmla="*/ 2813050 w 2813050"/>
                <a:gd name="connsiteY8" fmla="*/ 1581150 h 1816100"/>
                <a:gd name="connsiteX0" fmla="*/ 2813050 w 2813050"/>
                <a:gd name="connsiteY0" fmla="*/ 1809750 h 2044700"/>
                <a:gd name="connsiteX1" fmla="*/ 1200150 w 2813050"/>
                <a:gd name="connsiteY1" fmla="*/ 0 h 2044700"/>
                <a:gd name="connsiteX2" fmla="*/ 0 w 2813050"/>
                <a:gd name="connsiteY2" fmla="*/ 666750 h 2044700"/>
                <a:gd name="connsiteX3" fmla="*/ 1009650 w 2813050"/>
                <a:gd name="connsiteY3" fmla="*/ 2044700 h 2044700"/>
                <a:gd name="connsiteX4" fmla="*/ 1016000 w 2813050"/>
                <a:gd name="connsiteY4" fmla="*/ 1993900 h 2044700"/>
                <a:gd name="connsiteX5" fmla="*/ 146050 w 2813050"/>
                <a:gd name="connsiteY5" fmla="*/ 723900 h 2044700"/>
                <a:gd name="connsiteX6" fmla="*/ 1689100 w 2813050"/>
                <a:gd name="connsiteY6" fmla="*/ 419100 h 2044700"/>
                <a:gd name="connsiteX7" fmla="*/ 2749550 w 2813050"/>
                <a:gd name="connsiteY7" fmla="*/ 1822450 h 2044700"/>
                <a:gd name="connsiteX8" fmla="*/ 2813050 w 2813050"/>
                <a:gd name="connsiteY8" fmla="*/ 1809750 h 2044700"/>
                <a:gd name="connsiteX0" fmla="*/ 2813050 w 2813050"/>
                <a:gd name="connsiteY0" fmla="*/ 1809750 h 2044700"/>
                <a:gd name="connsiteX1" fmla="*/ 1200150 w 2813050"/>
                <a:gd name="connsiteY1" fmla="*/ 0 h 2044700"/>
                <a:gd name="connsiteX2" fmla="*/ 0 w 2813050"/>
                <a:gd name="connsiteY2" fmla="*/ 666750 h 2044700"/>
                <a:gd name="connsiteX3" fmla="*/ 1009650 w 2813050"/>
                <a:gd name="connsiteY3" fmla="*/ 2044700 h 2044700"/>
                <a:gd name="connsiteX4" fmla="*/ 1016000 w 2813050"/>
                <a:gd name="connsiteY4" fmla="*/ 1993900 h 2044700"/>
                <a:gd name="connsiteX5" fmla="*/ 146050 w 2813050"/>
                <a:gd name="connsiteY5" fmla="*/ 723900 h 2044700"/>
                <a:gd name="connsiteX6" fmla="*/ 1358900 w 2813050"/>
                <a:gd name="connsiteY6" fmla="*/ 336550 h 2044700"/>
                <a:gd name="connsiteX7" fmla="*/ 2749550 w 2813050"/>
                <a:gd name="connsiteY7" fmla="*/ 1822450 h 2044700"/>
                <a:gd name="connsiteX8" fmla="*/ 2813050 w 2813050"/>
                <a:gd name="connsiteY8" fmla="*/ 1809750 h 204470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62250 w 2813050"/>
                <a:gd name="connsiteY7" fmla="*/ 1765300 h 2025650"/>
                <a:gd name="connsiteX8" fmla="*/ 2749550 w 2813050"/>
                <a:gd name="connsiteY8" fmla="*/ 1803400 h 2025650"/>
                <a:gd name="connsiteX9" fmla="*/ 2813050 w 2813050"/>
                <a:gd name="connsiteY9"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276350 w 2813050"/>
                <a:gd name="connsiteY6" fmla="*/ 20955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276350 w 2813050"/>
                <a:gd name="connsiteY6" fmla="*/ 209550 h 2025650"/>
                <a:gd name="connsiteX7" fmla="*/ 2749550 w 2813050"/>
                <a:gd name="connsiteY7" fmla="*/ 1803400 h 2025650"/>
                <a:gd name="connsiteX8" fmla="*/ 2813050 w 2813050"/>
                <a:gd name="connsiteY8" fmla="*/ 1790700 h 2025650"/>
                <a:gd name="connsiteX0" fmla="*/ 2819400 w 2819400"/>
                <a:gd name="connsiteY0" fmla="*/ 1771650 h 2025650"/>
                <a:gd name="connsiteX1" fmla="*/ 1289050 w 2819400"/>
                <a:gd name="connsiteY1" fmla="*/ 0 h 2025650"/>
                <a:gd name="connsiteX2" fmla="*/ 0 w 2819400"/>
                <a:gd name="connsiteY2" fmla="*/ 647700 h 2025650"/>
                <a:gd name="connsiteX3" fmla="*/ 1009650 w 2819400"/>
                <a:gd name="connsiteY3" fmla="*/ 2025650 h 2025650"/>
                <a:gd name="connsiteX4" fmla="*/ 1016000 w 2819400"/>
                <a:gd name="connsiteY4" fmla="*/ 1974850 h 2025650"/>
                <a:gd name="connsiteX5" fmla="*/ 146050 w 2819400"/>
                <a:gd name="connsiteY5" fmla="*/ 704850 h 2025650"/>
                <a:gd name="connsiteX6" fmla="*/ 1276350 w 2819400"/>
                <a:gd name="connsiteY6" fmla="*/ 209550 h 2025650"/>
                <a:gd name="connsiteX7" fmla="*/ 2749550 w 2819400"/>
                <a:gd name="connsiteY7" fmla="*/ 1803400 h 2025650"/>
                <a:gd name="connsiteX8" fmla="*/ 2819400 w 2819400"/>
                <a:gd name="connsiteY8" fmla="*/ 1771650 h 2025650"/>
                <a:gd name="connsiteX0" fmla="*/ 2819400 w 2819400"/>
                <a:gd name="connsiteY0" fmla="*/ 1771650 h 2025650"/>
                <a:gd name="connsiteX1" fmla="*/ 1289050 w 2819400"/>
                <a:gd name="connsiteY1" fmla="*/ 0 h 2025650"/>
                <a:gd name="connsiteX2" fmla="*/ 0 w 2819400"/>
                <a:gd name="connsiteY2" fmla="*/ 647700 h 2025650"/>
                <a:gd name="connsiteX3" fmla="*/ 1009650 w 2819400"/>
                <a:gd name="connsiteY3" fmla="*/ 2025650 h 2025650"/>
                <a:gd name="connsiteX4" fmla="*/ 1016000 w 2819400"/>
                <a:gd name="connsiteY4" fmla="*/ 1974850 h 2025650"/>
                <a:gd name="connsiteX5" fmla="*/ 146050 w 2819400"/>
                <a:gd name="connsiteY5" fmla="*/ 704850 h 2025650"/>
                <a:gd name="connsiteX6" fmla="*/ 1276350 w 2819400"/>
                <a:gd name="connsiteY6" fmla="*/ 209550 h 2025650"/>
                <a:gd name="connsiteX7" fmla="*/ 2774950 w 2819400"/>
                <a:gd name="connsiteY7" fmla="*/ 1778000 h 2025650"/>
                <a:gd name="connsiteX8" fmla="*/ 2819400 w 2819400"/>
                <a:gd name="connsiteY8" fmla="*/ 1771650 h 2025650"/>
                <a:gd name="connsiteX0" fmla="*/ 2819400 w 2819400"/>
                <a:gd name="connsiteY0" fmla="*/ 1771650 h 2025650"/>
                <a:gd name="connsiteX1" fmla="*/ 1289050 w 2819400"/>
                <a:gd name="connsiteY1" fmla="*/ 0 h 2025650"/>
                <a:gd name="connsiteX2" fmla="*/ 0 w 2819400"/>
                <a:gd name="connsiteY2" fmla="*/ 647700 h 2025650"/>
                <a:gd name="connsiteX3" fmla="*/ 1009650 w 2819400"/>
                <a:gd name="connsiteY3" fmla="*/ 2025650 h 2025650"/>
                <a:gd name="connsiteX4" fmla="*/ 1016000 w 2819400"/>
                <a:gd name="connsiteY4" fmla="*/ 1974850 h 2025650"/>
                <a:gd name="connsiteX5" fmla="*/ 146050 w 2819400"/>
                <a:gd name="connsiteY5" fmla="*/ 704850 h 2025650"/>
                <a:gd name="connsiteX6" fmla="*/ 1276350 w 2819400"/>
                <a:gd name="connsiteY6" fmla="*/ 209550 h 2025650"/>
                <a:gd name="connsiteX7" fmla="*/ 2774950 w 2819400"/>
                <a:gd name="connsiteY7" fmla="*/ 1778000 h 2025650"/>
                <a:gd name="connsiteX8" fmla="*/ 2819400 w 2819400"/>
                <a:gd name="connsiteY8" fmla="*/ 17716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74950 w 2794000"/>
                <a:gd name="connsiteY7" fmla="*/ 17780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85446 h 2102946"/>
                <a:gd name="connsiteX1" fmla="*/ 1289050 w 2794000"/>
                <a:gd name="connsiteY1" fmla="*/ 77296 h 2102946"/>
                <a:gd name="connsiteX2" fmla="*/ 0 w 2794000"/>
                <a:gd name="connsiteY2" fmla="*/ 724996 h 2102946"/>
                <a:gd name="connsiteX3" fmla="*/ 1009650 w 2794000"/>
                <a:gd name="connsiteY3" fmla="*/ 2102946 h 2102946"/>
                <a:gd name="connsiteX4" fmla="*/ 1016000 w 2794000"/>
                <a:gd name="connsiteY4" fmla="*/ 2052146 h 2102946"/>
                <a:gd name="connsiteX5" fmla="*/ 146050 w 2794000"/>
                <a:gd name="connsiteY5" fmla="*/ 782146 h 2102946"/>
                <a:gd name="connsiteX6" fmla="*/ 1276350 w 2794000"/>
                <a:gd name="connsiteY6" fmla="*/ 286846 h 2102946"/>
                <a:gd name="connsiteX7" fmla="*/ 2768600 w 2794000"/>
                <a:gd name="connsiteY7" fmla="*/ 1817196 h 2102946"/>
                <a:gd name="connsiteX8" fmla="*/ 2794000 w 2794000"/>
                <a:gd name="connsiteY8" fmla="*/ 1785446 h 2102946"/>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820047 w 2820047"/>
                <a:gd name="connsiteY0" fmla="*/ 1780261 h 2097761"/>
                <a:gd name="connsiteX1" fmla="*/ 1315097 w 2820047"/>
                <a:gd name="connsiteY1" fmla="*/ 72111 h 2097761"/>
                <a:gd name="connsiteX2" fmla="*/ 26047 w 2820047"/>
                <a:gd name="connsiteY2" fmla="*/ 719811 h 2097761"/>
                <a:gd name="connsiteX3" fmla="*/ 1035697 w 2820047"/>
                <a:gd name="connsiteY3" fmla="*/ 2097761 h 2097761"/>
                <a:gd name="connsiteX4" fmla="*/ 1042047 w 2820047"/>
                <a:gd name="connsiteY4" fmla="*/ 2046961 h 2097761"/>
                <a:gd name="connsiteX5" fmla="*/ 172097 w 2820047"/>
                <a:gd name="connsiteY5" fmla="*/ 776961 h 2097761"/>
                <a:gd name="connsiteX6" fmla="*/ 1302397 w 2820047"/>
                <a:gd name="connsiteY6" fmla="*/ 281661 h 2097761"/>
                <a:gd name="connsiteX7" fmla="*/ 2794647 w 2820047"/>
                <a:gd name="connsiteY7" fmla="*/ 1812011 h 2097761"/>
                <a:gd name="connsiteX8" fmla="*/ 2820047 w 2820047"/>
                <a:gd name="connsiteY8" fmla="*/ 1780261 h 2097761"/>
                <a:gd name="connsiteX0" fmla="*/ 2820047 w 2820047"/>
                <a:gd name="connsiteY0" fmla="*/ 1782771 h 2100271"/>
                <a:gd name="connsiteX1" fmla="*/ 1315097 w 2820047"/>
                <a:gd name="connsiteY1" fmla="*/ 74621 h 2100271"/>
                <a:gd name="connsiteX2" fmla="*/ 26047 w 2820047"/>
                <a:gd name="connsiteY2" fmla="*/ 722321 h 2100271"/>
                <a:gd name="connsiteX3" fmla="*/ 1035697 w 2820047"/>
                <a:gd name="connsiteY3" fmla="*/ 2100271 h 2100271"/>
                <a:gd name="connsiteX4" fmla="*/ 1042047 w 2820047"/>
                <a:gd name="connsiteY4" fmla="*/ 2049471 h 2100271"/>
                <a:gd name="connsiteX5" fmla="*/ 172097 w 2820047"/>
                <a:gd name="connsiteY5" fmla="*/ 779471 h 2100271"/>
                <a:gd name="connsiteX6" fmla="*/ 1302397 w 2820047"/>
                <a:gd name="connsiteY6" fmla="*/ 284171 h 2100271"/>
                <a:gd name="connsiteX7" fmla="*/ 2794647 w 2820047"/>
                <a:gd name="connsiteY7" fmla="*/ 1814521 h 2100271"/>
                <a:gd name="connsiteX8" fmla="*/ 2820047 w 2820047"/>
                <a:gd name="connsiteY8" fmla="*/ 1782771 h 2100271"/>
                <a:gd name="connsiteX0" fmla="*/ 2838079 w 2838079"/>
                <a:gd name="connsiteY0" fmla="*/ 1782315 h 2099815"/>
                <a:gd name="connsiteX1" fmla="*/ 1333129 w 2838079"/>
                <a:gd name="connsiteY1" fmla="*/ 74165 h 2099815"/>
                <a:gd name="connsiteX2" fmla="*/ 25029 w 2838079"/>
                <a:gd name="connsiteY2" fmla="*/ 728215 h 2099815"/>
                <a:gd name="connsiteX3" fmla="*/ 1053729 w 2838079"/>
                <a:gd name="connsiteY3" fmla="*/ 2099815 h 2099815"/>
                <a:gd name="connsiteX4" fmla="*/ 1060079 w 2838079"/>
                <a:gd name="connsiteY4" fmla="*/ 2049015 h 2099815"/>
                <a:gd name="connsiteX5" fmla="*/ 190129 w 2838079"/>
                <a:gd name="connsiteY5" fmla="*/ 779015 h 2099815"/>
                <a:gd name="connsiteX6" fmla="*/ 1320429 w 2838079"/>
                <a:gd name="connsiteY6" fmla="*/ 283715 h 2099815"/>
                <a:gd name="connsiteX7" fmla="*/ 2812679 w 2838079"/>
                <a:gd name="connsiteY7" fmla="*/ 1814065 h 2099815"/>
                <a:gd name="connsiteX8" fmla="*/ 2838079 w 2838079"/>
                <a:gd name="connsiteY8" fmla="*/ 1782315 h 2099815"/>
                <a:gd name="connsiteX0" fmla="*/ 2819489 w 2819489"/>
                <a:gd name="connsiteY0" fmla="*/ 1782315 h 2099815"/>
                <a:gd name="connsiteX1" fmla="*/ 1314539 w 2819489"/>
                <a:gd name="connsiteY1" fmla="*/ 74165 h 2099815"/>
                <a:gd name="connsiteX2" fmla="*/ 6439 w 2819489"/>
                <a:gd name="connsiteY2" fmla="*/ 728215 h 2099815"/>
                <a:gd name="connsiteX3" fmla="*/ 1035139 w 2819489"/>
                <a:gd name="connsiteY3" fmla="*/ 2099815 h 2099815"/>
                <a:gd name="connsiteX4" fmla="*/ 1041489 w 2819489"/>
                <a:gd name="connsiteY4" fmla="*/ 2049015 h 2099815"/>
                <a:gd name="connsiteX5" fmla="*/ 171539 w 2819489"/>
                <a:gd name="connsiteY5" fmla="*/ 779015 h 2099815"/>
                <a:gd name="connsiteX6" fmla="*/ 1301839 w 2819489"/>
                <a:gd name="connsiteY6" fmla="*/ 283715 h 2099815"/>
                <a:gd name="connsiteX7" fmla="*/ 2794089 w 2819489"/>
                <a:gd name="connsiteY7" fmla="*/ 1814065 h 2099815"/>
                <a:gd name="connsiteX8" fmla="*/ 2819489 w 2819489"/>
                <a:gd name="connsiteY8" fmla="*/ 1782315 h 2099815"/>
                <a:gd name="connsiteX0" fmla="*/ 2819489 w 2819489"/>
                <a:gd name="connsiteY0" fmla="*/ 1782315 h 2099815"/>
                <a:gd name="connsiteX1" fmla="*/ 1314539 w 2819489"/>
                <a:gd name="connsiteY1" fmla="*/ 74165 h 2099815"/>
                <a:gd name="connsiteX2" fmla="*/ 6439 w 2819489"/>
                <a:gd name="connsiteY2" fmla="*/ 728215 h 2099815"/>
                <a:gd name="connsiteX3" fmla="*/ 1035139 w 2819489"/>
                <a:gd name="connsiteY3" fmla="*/ 2099815 h 2099815"/>
                <a:gd name="connsiteX4" fmla="*/ 1041489 w 2819489"/>
                <a:gd name="connsiteY4" fmla="*/ 2049015 h 2099815"/>
                <a:gd name="connsiteX5" fmla="*/ 171539 w 2819489"/>
                <a:gd name="connsiteY5" fmla="*/ 779015 h 2099815"/>
                <a:gd name="connsiteX6" fmla="*/ 1301839 w 2819489"/>
                <a:gd name="connsiteY6" fmla="*/ 283715 h 2099815"/>
                <a:gd name="connsiteX7" fmla="*/ 2794089 w 2819489"/>
                <a:gd name="connsiteY7" fmla="*/ 1814065 h 2099815"/>
                <a:gd name="connsiteX8" fmla="*/ 2819489 w 2819489"/>
                <a:gd name="connsiteY8" fmla="*/ 1782315 h 2099815"/>
                <a:gd name="connsiteX0" fmla="*/ 2819489 w 2819489"/>
                <a:gd name="connsiteY0" fmla="*/ 1782315 h 2099815"/>
                <a:gd name="connsiteX1" fmla="*/ 1314539 w 2819489"/>
                <a:gd name="connsiteY1" fmla="*/ 74165 h 2099815"/>
                <a:gd name="connsiteX2" fmla="*/ 6439 w 2819489"/>
                <a:gd name="connsiteY2" fmla="*/ 728215 h 2099815"/>
                <a:gd name="connsiteX3" fmla="*/ 1035139 w 2819489"/>
                <a:gd name="connsiteY3" fmla="*/ 2099815 h 2099815"/>
                <a:gd name="connsiteX4" fmla="*/ 1041489 w 2819489"/>
                <a:gd name="connsiteY4" fmla="*/ 2049015 h 2099815"/>
                <a:gd name="connsiteX5" fmla="*/ 171539 w 2819489"/>
                <a:gd name="connsiteY5" fmla="*/ 779015 h 2099815"/>
                <a:gd name="connsiteX6" fmla="*/ 1301839 w 2819489"/>
                <a:gd name="connsiteY6" fmla="*/ 283715 h 2099815"/>
                <a:gd name="connsiteX7" fmla="*/ 2794089 w 2819489"/>
                <a:gd name="connsiteY7" fmla="*/ 1814065 h 2099815"/>
                <a:gd name="connsiteX8" fmla="*/ 2819489 w 2819489"/>
                <a:gd name="connsiteY8" fmla="*/ 1782315 h 2099815"/>
                <a:gd name="connsiteX0" fmla="*/ 2819747 w 2819747"/>
                <a:gd name="connsiteY0" fmla="*/ 1782315 h 2080765"/>
                <a:gd name="connsiteX1" fmla="*/ 1314797 w 2819747"/>
                <a:gd name="connsiteY1" fmla="*/ 74165 h 2080765"/>
                <a:gd name="connsiteX2" fmla="*/ 6697 w 2819747"/>
                <a:gd name="connsiteY2" fmla="*/ 728215 h 2080765"/>
                <a:gd name="connsiteX3" fmla="*/ 1022697 w 2819747"/>
                <a:gd name="connsiteY3" fmla="*/ 2080765 h 2080765"/>
                <a:gd name="connsiteX4" fmla="*/ 1041747 w 2819747"/>
                <a:gd name="connsiteY4" fmla="*/ 2049015 h 2080765"/>
                <a:gd name="connsiteX5" fmla="*/ 171797 w 2819747"/>
                <a:gd name="connsiteY5" fmla="*/ 779015 h 2080765"/>
                <a:gd name="connsiteX6" fmla="*/ 1302097 w 2819747"/>
                <a:gd name="connsiteY6" fmla="*/ 283715 h 2080765"/>
                <a:gd name="connsiteX7" fmla="*/ 2794347 w 2819747"/>
                <a:gd name="connsiteY7" fmla="*/ 1814065 h 2080765"/>
                <a:gd name="connsiteX8" fmla="*/ 2819747 w 2819747"/>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4057 h 2082507"/>
                <a:gd name="connsiteX1" fmla="*/ 1318903 w 2823853"/>
                <a:gd name="connsiteY1" fmla="*/ 75907 h 2082507"/>
                <a:gd name="connsiteX2" fmla="*/ 10803 w 2823853"/>
                <a:gd name="connsiteY2" fmla="*/ 729957 h 2082507"/>
                <a:gd name="connsiteX3" fmla="*/ 1026803 w 2823853"/>
                <a:gd name="connsiteY3" fmla="*/ 2082507 h 2082507"/>
                <a:gd name="connsiteX4" fmla="*/ 1045853 w 2823853"/>
                <a:gd name="connsiteY4" fmla="*/ 2050757 h 2082507"/>
                <a:gd name="connsiteX5" fmla="*/ 175903 w 2823853"/>
                <a:gd name="connsiteY5" fmla="*/ 780757 h 2082507"/>
                <a:gd name="connsiteX6" fmla="*/ 1306203 w 2823853"/>
                <a:gd name="connsiteY6" fmla="*/ 285457 h 2082507"/>
                <a:gd name="connsiteX7" fmla="*/ 2798453 w 2823853"/>
                <a:gd name="connsiteY7" fmla="*/ 1815807 h 2082507"/>
                <a:gd name="connsiteX8" fmla="*/ 2823853 w 2823853"/>
                <a:gd name="connsiteY8" fmla="*/ 1784057 h 2082507"/>
                <a:gd name="connsiteX0" fmla="*/ 2827749 w 2827749"/>
                <a:gd name="connsiteY0" fmla="*/ 1784057 h 2082507"/>
                <a:gd name="connsiteX1" fmla="*/ 1322799 w 2827749"/>
                <a:gd name="connsiteY1" fmla="*/ 75907 h 2082507"/>
                <a:gd name="connsiteX2" fmla="*/ 14699 w 2827749"/>
                <a:gd name="connsiteY2" fmla="*/ 729957 h 2082507"/>
                <a:gd name="connsiteX3" fmla="*/ 1030699 w 2827749"/>
                <a:gd name="connsiteY3" fmla="*/ 2082507 h 2082507"/>
                <a:gd name="connsiteX4" fmla="*/ 1049749 w 2827749"/>
                <a:gd name="connsiteY4" fmla="*/ 2050757 h 2082507"/>
                <a:gd name="connsiteX5" fmla="*/ 179799 w 2827749"/>
                <a:gd name="connsiteY5" fmla="*/ 780757 h 2082507"/>
                <a:gd name="connsiteX6" fmla="*/ 1310099 w 2827749"/>
                <a:gd name="connsiteY6" fmla="*/ 285457 h 2082507"/>
                <a:gd name="connsiteX7" fmla="*/ 2802349 w 2827749"/>
                <a:gd name="connsiteY7" fmla="*/ 1815807 h 2082507"/>
                <a:gd name="connsiteX8" fmla="*/ 2827749 w 2827749"/>
                <a:gd name="connsiteY8" fmla="*/ 1784057 h 2082507"/>
                <a:gd name="connsiteX0" fmla="*/ 2822006 w 2822006"/>
                <a:gd name="connsiteY0" fmla="*/ 1784057 h 2082507"/>
                <a:gd name="connsiteX1" fmla="*/ 1317056 w 2822006"/>
                <a:gd name="connsiteY1" fmla="*/ 75907 h 2082507"/>
                <a:gd name="connsiteX2" fmla="*/ 8956 w 2822006"/>
                <a:gd name="connsiteY2" fmla="*/ 729957 h 2082507"/>
                <a:gd name="connsiteX3" fmla="*/ 1024956 w 2822006"/>
                <a:gd name="connsiteY3" fmla="*/ 2082507 h 2082507"/>
                <a:gd name="connsiteX4" fmla="*/ 1044006 w 2822006"/>
                <a:gd name="connsiteY4" fmla="*/ 2050757 h 2082507"/>
                <a:gd name="connsiteX5" fmla="*/ 174056 w 2822006"/>
                <a:gd name="connsiteY5" fmla="*/ 780757 h 2082507"/>
                <a:gd name="connsiteX6" fmla="*/ 1304356 w 2822006"/>
                <a:gd name="connsiteY6" fmla="*/ 285457 h 2082507"/>
                <a:gd name="connsiteX7" fmla="*/ 2796606 w 2822006"/>
                <a:gd name="connsiteY7" fmla="*/ 1815807 h 2082507"/>
                <a:gd name="connsiteX8" fmla="*/ 2822006 w 2822006"/>
                <a:gd name="connsiteY8" fmla="*/ 1784057 h 2082507"/>
                <a:gd name="connsiteX0" fmla="*/ 2852562 w 2852562"/>
                <a:gd name="connsiteY0" fmla="*/ 1778339 h 2076789"/>
                <a:gd name="connsiteX1" fmla="*/ 1347612 w 2852562"/>
                <a:gd name="connsiteY1" fmla="*/ 70189 h 2076789"/>
                <a:gd name="connsiteX2" fmla="*/ 7762 w 2852562"/>
                <a:gd name="connsiteY2" fmla="*/ 806789 h 2076789"/>
                <a:gd name="connsiteX3" fmla="*/ 1055512 w 2852562"/>
                <a:gd name="connsiteY3" fmla="*/ 2076789 h 2076789"/>
                <a:gd name="connsiteX4" fmla="*/ 1074562 w 2852562"/>
                <a:gd name="connsiteY4" fmla="*/ 2045039 h 2076789"/>
                <a:gd name="connsiteX5" fmla="*/ 204612 w 2852562"/>
                <a:gd name="connsiteY5" fmla="*/ 775039 h 2076789"/>
                <a:gd name="connsiteX6" fmla="*/ 1334912 w 2852562"/>
                <a:gd name="connsiteY6" fmla="*/ 279739 h 2076789"/>
                <a:gd name="connsiteX7" fmla="*/ 2827162 w 2852562"/>
                <a:gd name="connsiteY7" fmla="*/ 1810089 h 2076789"/>
                <a:gd name="connsiteX8" fmla="*/ 2852562 w 2852562"/>
                <a:gd name="connsiteY8" fmla="*/ 1778339 h 2076789"/>
                <a:gd name="connsiteX0" fmla="*/ 2852562 w 2852562"/>
                <a:gd name="connsiteY0" fmla="*/ 1778339 h 2076789"/>
                <a:gd name="connsiteX1" fmla="*/ 1347612 w 2852562"/>
                <a:gd name="connsiteY1" fmla="*/ 70189 h 2076789"/>
                <a:gd name="connsiteX2" fmla="*/ 7762 w 2852562"/>
                <a:gd name="connsiteY2" fmla="*/ 806789 h 2076789"/>
                <a:gd name="connsiteX3" fmla="*/ 1055512 w 2852562"/>
                <a:gd name="connsiteY3" fmla="*/ 2076789 h 2076789"/>
                <a:gd name="connsiteX4" fmla="*/ 1074562 w 2852562"/>
                <a:gd name="connsiteY4" fmla="*/ 2045039 h 2076789"/>
                <a:gd name="connsiteX5" fmla="*/ 172862 w 2852562"/>
                <a:gd name="connsiteY5" fmla="*/ 768689 h 2076789"/>
                <a:gd name="connsiteX6" fmla="*/ 1334912 w 2852562"/>
                <a:gd name="connsiteY6" fmla="*/ 279739 h 2076789"/>
                <a:gd name="connsiteX7" fmla="*/ 2827162 w 2852562"/>
                <a:gd name="connsiteY7" fmla="*/ 1810089 h 2076789"/>
                <a:gd name="connsiteX8" fmla="*/ 2852562 w 2852562"/>
                <a:gd name="connsiteY8" fmla="*/ 1778339 h 2076789"/>
                <a:gd name="connsiteX0" fmla="*/ 2852562 w 2852562"/>
                <a:gd name="connsiteY0" fmla="*/ 1782379 h 2080829"/>
                <a:gd name="connsiteX1" fmla="*/ 1347612 w 2852562"/>
                <a:gd name="connsiteY1" fmla="*/ 74229 h 2080829"/>
                <a:gd name="connsiteX2" fmla="*/ 7762 w 2852562"/>
                <a:gd name="connsiteY2" fmla="*/ 810829 h 2080829"/>
                <a:gd name="connsiteX3" fmla="*/ 1055512 w 2852562"/>
                <a:gd name="connsiteY3" fmla="*/ 2080829 h 2080829"/>
                <a:gd name="connsiteX4" fmla="*/ 1074562 w 2852562"/>
                <a:gd name="connsiteY4" fmla="*/ 2049079 h 2080829"/>
                <a:gd name="connsiteX5" fmla="*/ 172862 w 2852562"/>
                <a:gd name="connsiteY5" fmla="*/ 772729 h 2080829"/>
                <a:gd name="connsiteX6" fmla="*/ 1334912 w 2852562"/>
                <a:gd name="connsiteY6" fmla="*/ 283779 h 2080829"/>
                <a:gd name="connsiteX7" fmla="*/ 2827162 w 2852562"/>
                <a:gd name="connsiteY7" fmla="*/ 1814129 h 2080829"/>
                <a:gd name="connsiteX8" fmla="*/ 2852562 w 2852562"/>
                <a:gd name="connsiteY8" fmla="*/ 1782379 h 2080829"/>
                <a:gd name="connsiteX0" fmla="*/ 2849453 w 2849453"/>
                <a:gd name="connsiteY0" fmla="*/ 1782379 h 2080829"/>
                <a:gd name="connsiteX1" fmla="*/ 1344503 w 2849453"/>
                <a:gd name="connsiteY1" fmla="*/ 74229 h 2080829"/>
                <a:gd name="connsiteX2" fmla="*/ 4653 w 2849453"/>
                <a:gd name="connsiteY2" fmla="*/ 810829 h 2080829"/>
                <a:gd name="connsiteX3" fmla="*/ 1052403 w 2849453"/>
                <a:gd name="connsiteY3" fmla="*/ 2080829 h 2080829"/>
                <a:gd name="connsiteX4" fmla="*/ 1071453 w 2849453"/>
                <a:gd name="connsiteY4" fmla="*/ 2049079 h 2080829"/>
                <a:gd name="connsiteX5" fmla="*/ 169753 w 2849453"/>
                <a:gd name="connsiteY5" fmla="*/ 772729 h 2080829"/>
                <a:gd name="connsiteX6" fmla="*/ 1331803 w 2849453"/>
                <a:gd name="connsiteY6" fmla="*/ 283779 h 2080829"/>
                <a:gd name="connsiteX7" fmla="*/ 2824053 w 2849453"/>
                <a:gd name="connsiteY7" fmla="*/ 1814129 h 2080829"/>
                <a:gd name="connsiteX8" fmla="*/ 2849453 w 2849453"/>
                <a:gd name="connsiteY8" fmla="*/ 1782379 h 2080829"/>
                <a:gd name="connsiteX0" fmla="*/ 2848127 w 2848127"/>
                <a:gd name="connsiteY0" fmla="*/ 1782379 h 2080829"/>
                <a:gd name="connsiteX1" fmla="*/ 1343177 w 2848127"/>
                <a:gd name="connsiteY1" fmla="*/ 74229 h 2080829"/>
                <a:gd name="connsiteX2" fmla="*/ 3327 w 2848127"/>
                <a:gd name="connsiteY2" fmla="*/ 810829 h 2080829"/>
                <a:gd name="connsiteX3" fmla="*/ 1051077 w 2848127"/>
                <a:gd name="connsiteY3" fmla="*/ 2080829 h 2080829"/>
                <a:gd name="connsiteX4" fmla="*/ 1070127 w 2848127"/>
                <a:gd name="connsiteY4" fmla="*/ 2049079 h 2080829"/>
                <a:gd name="connsiteX5" fmla="*/ 168427 w 2848127"/>
                <a:gd name="connsiteY5" fmla="*/ 772729 h 2080829"/>
                <a:gd name="connsiteX6" fmla="*/ 1330477 w 2848127"/>
                <a:gd name="connsiteY6" fmla="*/ 283779 h 2080829"/>
                <a:gd name="connsiteX7" fmla="*/ 2822727 w 2848127"/>
                <a:gd name="connsiteY7" fmla="*/ 1814129 h 2080829"/>
                <a:gd name="connsiteX8" fmla="*/ 2848127 w 2848127"/>
                <a:gd name="connsiteY8" fmla="*/ 1782379 h 2080829"/>
                <a:gd name="connsiteX0" fmla="*/ 2849317 w 2849317"/>
                <a:gd name="connsiteY0" fmla="*/ 1782379 h 2080829"/>
                <a:gd name="connsiteX1" fmla="*/ 1344367 w 2849317"/>
                <a:gd name="connsiteY1" fmla="*/ 74229 h 2080829"/>
                <a:gd name="connsiteX2" fmla="*/ 4517 w 2849317"/>
                <a:gd name="connsiteY2" fmla="*/ 810829 h 2080829"/>
                <a:gd name="connsiteX3" fmla="*/ 1052267 w 2849317"/>
                <a:gd name="connsiteY3" fmla="*/ 2080829 h 2080829"/>
                <a:gd name="connsiteX4" fmla="*/ 1071317 w 2849317"/>
                <a:gd name="connsiteY4" fmla="*/ 2049079 h 2080829"/>
                <a:gd name="connsiteX5" fmla="*/ 169617 w 2849317"/>
                <a:gd name="connsiteY5" fmla="*/ 772729 h 2080829"/>
                <a:gd name="connsiteX6" fmla="*/ 1331667 w 2849317"/>
                <a:gd name="connsiteY6" fmla="*/ 283779 h 2080829"/>
                <a:gd name="connsiteX7" fmla="*/ 2823917 w 2849317"/>
                <a:gd name="connsiteY7" fmla="*/ 1814129 h 2080829"/>
                <a:gd name="connsiteX8" fmla="*/ 2849317 w 2849317"/>
                <a:gd name="connsiteY8" fmla="*/ 1782379 h 2080829"/>
                <a:gd name="connsiteX0" fmla="*/ 2849317 w 2849317"/>
                <a:gd name="connsiteY0" fmla="*/ 1783295 h 2081745"/>
                <a:gd name="connsiteX1" fmla="*/ 1344367 w 2849317"/>
                <a:gd name="connsiteY1" fmla="*/ 75145 h 2081745"/>
                <a:gd name="connsiteX2" fmla="*/ 4517 w 2849317"/>
                <a:gd name="connsiteY2" fmla="*/ 799045 h 2081745"/>
                <a:gd name="connsiteX3" fmla="*/ 1052267 w 2849317"/>
                <a:gd name="connsiteY3" fmla="*/ 2081745 h 2081745"/>
                <a:gd name="connsiteX4" fmla="*/ 1071317 w 2849317"/>
                <a:gd name="connsiteY4" fmla="*/ 2049995 h 2081745"/>
                <a:gd name="connsiteX5" fmla="*/ 169617 w 2849317"/>
                <a:gd name="connsiteY5" fmla="*/ 773645 h 2081745"/>
                <a:gd name="connsiteX6" fmla="*/ 1331667 w 2849317"/>
                <a:gd name="connsiteY6" fmla="*/ 284695 h 2081745"/>
                <a:gd name="connsiteX7" fmla="*/ 2823917 w 2849317"/>
                <a:gd name="connsiteY7" fmla="*/ 1815045 h 2081745"/>
                <a:gd name="connsiteX8" fmla="*/ 2849317 w 2849317"/>
                <a:gd name="connsiteY8" fmla="*/ 1783295 h 2081745"/>
                <a:gd name="connsiteX0" fmla="*/ 2849317 w 2849317"/>
                <a:gd name="connsiteY0" fmla="*/ 1781592 h 2080042"/>
                <a:gd name="connsiteX1" fmla="*/ 1344367 w 2849317"/>
                <a:gd name="connsiteY1" fmla="*/ 73442 h 2080042"/>
                <a:gd name="connsiteX2" fmla="*/ 4517 w 2849317"/>
                <a:gd name="connsiteY2" fmla="*/ 797342 h 2080042"/>
                <a:gd name="connsiteX3" fmla="*/ 1052267 w 2849317"/>
                <a:gd name="connsiteY3" fmla="*/ 2080042 h 2080042"/>
                <a:gd name="connsiteX4" fmla="*/ 1071317 w 2849317"/>
                <a:gd name="connsiteY4" fmla="*/ 2048292 h 2080042"/>
                <a:gd name="connsiteX5" fmla="*/ 169617 w 2849317"/>
                <a:gd name="connsiteY5" fmla="*/ 771942 h 2080042"/>
                <a:gd name="connsiteX6" fmla="*/ 1331667 w 2849317"/>
                <a:gd name="connsiteY6" fmla="*/ 282992 h 2080042"/>
                <a:gd name="connsiteX7" fmla="*/ 2823917 w 2849317"/>
                <a:gd name="connsiteY7" fmla="*/ 1813342 h 2080042"/>
                <a:gd name="connsiteX8" fmla="*/ 2849317 w 2849317"/>
                <a:gd name="connsiteY8" fmla="*/ 1781592 h 2080042"/>
                <a:gd name="connsiteX0" fmla="*/ 2846169 w 2846169"/>
                <a:gd name="connsiteY0" fmla="*/ 1781592 h 2080042"/>
                <a:gd name="connsiteX1" fmla="*/ 1341219 w 2846169"/>
                <a:gd name="connsiteY1" fmla="*/ 73442 h 2080042"/>
                <a:gd name="connsiteX2" fmla="*/ 1369 w 2846169"/>
                <a:gd name="connsiteY2" fmla="*/ 797342 h 2080042"/>
                <a:gd name="connsiteX3" fmla="*/ 1049119 w 2846169"/>
                <a:gd name="connsiteY3" fmla="*/ 2080042 h 2080042"/>
                <a:gd name="connsiteX4" fmla="*/ 1068169 w 2846169"/>
                <a:gd name="connsiteY4" fmla="*/ 2048292 h 2080042"/>
                <a:gd name="connsiteX5" fmla="*/ 166469 w 2846169"/>
                <a:gd name="connsiteY5" fmla="*/ 771942 h 2080042"/>
                <a:gd name="connsiteX6" fmla="*/ 1328519 w 2846169"/>
                <a:gd name="connsiteY6" fmla="*/ 282992 h 2080042"/>
                <a:gd name="connsiteX7" fmla="*/ 2820769 w 2846169"/>
                <a:gd name="connsiteY7" fmla="*/ 1813342 h 2080042"/>
                <a:gd name="connsiteX8" fmla="*/ 2846169 w 2846169"/>
                <a:gd name="connsiteY8" fmla="*/ 1781592 h 2080042"/>
                <a:gd name="connsiteX0" fmla="*/ 2846169 w 2846169"/>
                <a:gd name="connsiteY0" fmla="*/ 1781592 h 2080042"/>
                <a:gd name="connsiteX1" fmla="*/ 1341219 w 2846169"/>
                <a:gd name="connsiteY1" fmla="*/ 73442 h 2080042"/>
                <a:gd name="connsiteX2" fmla="*/ 1369 w 2846169"/>
                <a:gd name="connsiteY2" fmla="*/ 797342 h 2080042"/>
                <a:gd name="connsiteX3" fmla="*/ 1049119 w 2846169"/>
                <a:gd name="connsiteY3" fmla="*/ 2080042 h 2080042"/>
                <a:gd name="connsiteX4" fmla="*/ 1068169 w 2846169"/>
                <a:gd name="connsiteY4" fmla="*/ 2048292 h 2080042"/>
                <a:gd name="connsiteX5" fmla="*/ 166469 w 2846169"/>
                <a:gd name="connsiteY5" fmla="*/ 771942 h 2080042"/>
                <a:gd name="connsiteX6" fmla="*/ 1328519 w 2846169"/>
                <a:gd name="connsiteY6" fmla="*/ 282992 h 2080042"/>
                <a:gd name="connsiteX7" fmla="*/ 2820769 w 2846169"/>
                <a:gd name="connsiteY7" fmla="*/ 1813342 h 2080042"/>
                <a:gd name="connsiteX8" fmla="*/ 2846169 w 2846169"/>
                <a:gd name="connsiteY8" fmla="*/ 1781592 h 2080042"/>
                <a:gd name="connsiteX0" fmla="*/ 2856742 w 2856742"/>
                <a:gd name="connsiteY0" fmla="*/ 1781592 h 2080042"/>
                <a:gd name="connsiteX1" fmla="*/ 1351792 w 2856742"/>
                <a:gd name="connsiteY1" fmla="*/ 73442 h 2080042"/>
                <a:gd name="connsiteX2" fmla="*/ 11942 w 2856742"/>
                <a:gd name="connsiteY2" fmla="*/ 797342 h 2080042"/>
                <a:gd name="connsiteX3" fmla="*/ 1059692 w 2856742"/>
                <a:gd name="connsiteY3" fmla="*/ 2080042 h 2080042"/>
                <a:gd name="connsiteX4" fmla="*/ 1078742 w 2856742"/>
                <a:gd name="connsiteY4" fmla="*/ 2048292 h 2080042"/>
                <a:gd name="connsiteX5" fmla="*/ 177042 w 2856742"/>
                <a:gd name="connsiteY5" fmla="*/ 771942 h 2080042"/>
                <a:gd name="connsiteX6" fmla="*/ 1339092 w 2856742"/>
                <a:gd name="connsiteY6" fmla="*/ 282992 h 2080042"/>
                <a:gd name="connsiteX7" fmla="*/ 2831342 w 2856742"/>
                <a:gd name="connsiteY7" fmla="*/ 1813342 h 2080042"/>
                <a:gd name="connsiteX8" fmla="*/ 2856742 w 2856742"/>
                <a:gd name="connsiteY8" fmla="*/ 1781592 h 2080042"/>
                <a:gd name="connsiteX0" fmla="*/ 2856742 w 2856742"/>
                <a:gd name="connsiteY0" fmla="*/ 1781592 h 2080042"/>
                <a:gd name="connsiteX1" fmla="*/ 1351792 w 2856742"/>
                <a:gd name="connsiteY1" fmla="*/ 73442 h 2080042"/>
                <a:gd name="connsiteX2" fmla="*/ 11942 w 2856742"/>
                <a:gd name="connsiteY2" fmla="*/ 797342 h 2080042"/>
                <a:gd name="connsiteX3" fmla="*/ 1059692 w 2856742"/>
                <a:gd name="connsiteY3" fmla="*/ 2080042 h 2080042"/>
                <a:gd name="connsiteX4" fmla="*/ 1078742 w 2856742"/>
                <a:gd name="connsiteY4" fmla="*/ 2048292 h 2080042"/>
                <a:gd name="connsiteX5" fmla="*/ 1339092 w 2856742"/>
                <a:gd name="connsiteY5" fmla="*/ 282992 h 2080042"/>
                <a:gd name="connsiteX6" fmla="*/ 2831342 w 2856742"/>
                <a:gd name="connsiteY6" fmla="*/ 1813342 h 2080042"/>
                <a:gd name="connsiteX7" fmla="*/ 2856742 w 2856742"/>
                <a:gd name="connsiteY7" fmla="*/ 1781592 h 2080042"/>
                <a:gd name="connsiteX0" fmla="*/ 1797050 w 1797050"/>
                <a:gd name="connsiteY0" fmla="*/ 1708150 h 2006600"/>
                <a:gd name="connsiteX1" fmla="*/ 292100 w 1797050"/>
                <a:gd name="connsiteY1" fmla="*/ 0 h 2006600"/>
                <a:gd name="connsiteX2" fmla="*/ 0 w 1797050"/>
                <a:gd name="connsiteY2" fmla="*/ 2006600 h 2006600"/>
                <a:gd name="connsiteX3" fmla="*/ 19050 w 1797050"/>
                <a:gd name="connsiteY3" fmla="*/ 1974850 h 2006600"/>
                <a:gd name="connsiteX4" fmla="*/ 279400 w 1797050"/>
                <a:gd name="connsiteY4" fmla="*/ 209550 h 2006600"/>
                <a:gd name="connsiteX5" fmla="*/ 1771650 w 1797050"/>
                <a:gd name="connsiteY5" fmla="*/ 1739900 h 2006600"/>
                <a:gd name="connsiteX6" fmla="*/ 1797050 w 1797050"/>
                <a:gd name="connsiteY6" fmla="*/ 1708150 h 2006600"/>
                <a:gd name="connsiteX0" fmla="*/ 2723738 w 2723738"/>
                <a:gd name="connsiteY0" fmla="*/ 1708651 h 2007101"/>
                <a:gd name="connsiteX1" fmla="*/ 1218788 w 2723738"/>
                <a:gd name="connsiteY1" fmla="*/ 501 h 2007101"/>
                <a:gd name="connsiteX2" fmla="*/ 926688 w 2723738"/>
                <a:gd name="connsiteY2" fmla="*/ 2007101 h 2007101"/>
                <a:gd name="connsiteX3" fmla="*/ 945738 w 2723738"/>
                <a:gd name="connsiteY3" fmla="*/ 1975351 h 2007101"/>
                <a:gd name="connsiteX4" fmla="*/ 1206088 w 2723738"/>
                <a:gd name="connsiteY4" fmla="*/ 210051 h 2007101"/>
                <a:gd name="connsiteX5" fmla="*/ 2698338 w 2723738"/>
                <a:gd name="connsiteY5" fmla="*/ 1740401 h 2007101"/>
                <a:gd name="connsiteX6" fmla="*/ 2723738 w 2723738"/>
                <a:gd name="connsiteY6" fmla="*/ 1708651 h 2007101"/>
                <a:gd name="connsiteX0" fmla="*/ 2860957 w 2860957"/>
                <a:gd name="connsiteY0" fmla="*/ 1708492 h 2069097"/>
                <a:gd name="connsiteX1" fmla="*/ 1356007 w 2860957"/>
                <a:gd name="connsiteY1" fmla="*/ 342 h 2069097"/>
                <a:gd name="connsiteX2" fmla="*/ 1063907 w 2860957"/>
                <a:gd name="connsiteY2" fmla="*/ 2006942 h 2069097"/>
                <a:gd name="connsiteX3" fmla="*/ 1082957 w 2860957"/>
                <a:gd name="connsiteY3" fmla="*/ 1975192 h 2069097"/>
                <a:gd name="connsiteX4" fmla="*/ 1343307 w 2860957"/>
                <a:gd name="connsiteY4" fmla="*/ 209892 h 2069097"/>
                <a:gd name="connsiteX5" fmla="*/ 2835557 w 2860957"/>
                <a:gd name="connsiteY5" fmla="*/ 1740242 h 2069097"/>
                <a:gd name="connsiteX6" fmla="*/ 2860957 w 2860957"/>
                <a:gd name="connsiteY6" fmla="*/ 1708492 h 2069097"/>
                <a:gd name="connsiteX0" fmla="*/ 2758822 w 2758822"/>
                <a:gd name="connsiteY0" fmla="*/ 1735252 h 2090144"/>
                <a:gd name="connsiteX1" fmla="*/ 1253872 w 2758822"/>
                <a:gd name="connsiteY1" fmla="*/ 27102 h 2090144"/>
                <a:gd name="connsiteX2" fmla="*/ 961772 w 2758822"/>
                <a:gd name="connsiteY2" fmla="*/ 2033702 h 2090144"/>
                <a:gd name="connsiteX3" fmla="*/ 980822 w 2758822"/>
                <a:gd name="connsiteY3" fmla="*/ 2001952 h 2090144"/>
                <a:gd name="connsiteX4" fmla="*/ 1241172 w 2758822"/>
                <a:gd name="connsiteY4" fmla="*/ 236652 h 2090144"/>
                <a:gd name="connsiteX5" fmla="*/ 2733422 w 2758822"/>
                <a:gd name="connsiteY5" fmla="*/ 1767002 h 2090144"/>
                <a:gd name="connsiteX6" fmla="*/ 2758822 w 2758822"/>
                <a:gd name="connsiteY6" fmla="*/ 1735252 h 2090144"/>
                <a:gd name="connsiteX0" fmla="*/ 2848611 w 2848611"/>
                <a:gd name="connsiteY0" fmla="*/ 1740887 h 2039337"/>
                <a:gd name="connsiteX1" fmla="*/ 1343661 w 2848611"/>
                <a:gd name="connsiteY1" fmla="*/ 32737 h 2039337"/>
                <a:gd name="connsiteX2" fmla="*/ 1051561 w 2848611"/>
                <a:gd name="connsiteY2" fmla="*/ 2039337 h 2039337"/>
                <a:gd name="connsiteX3" fmla="*/ 1070611 w 2848611"/>
                <a:gd name="connsiteY3" fmla="*/ 2007587 h 2039337"/>
                <a:gd name="connsiteX4" fmla="*/ 1330961 w 2848611"/>
                <a:gd name="connsiteY4" fmla="*/ 242287 h 2039337"/>
                <a:gd name="connsiteX5" fmla="*/ 2823211 w 2848611"/>
                <a:gd name="connsiteY5" fmla="*/ 1772637 h 2039337"/>
                <a:gd name="connsiteX6" fmla="*/ 2848611 w 2848611"/>
                <a:gd name="connsiteY6" fmla="*/ 1740887 h 2039337"/>
                <a:gd name="connsiteX0" fmla="*/ 2855022 w 2855022"/>
                <a:gd name="connsiteY0" fmla="*/ 1708150 h 2006600"/>
                <a:gd name="connsiteX1" fmla="*/ 1350072 w 2855022"/>
                <a:gd name="connsiteY1" fmla="*/ 0 h 2006600"/>
                <a:gd name="connsiteX2" fmla="*/ 1057972 w 2855022"/>
                <a:gd name="connsiteY2" fmla="*/ 2006600 h 2006600"/>
                <a:gd name="connsiteX3" fmla="*/ 1077022 w 2855022"/>
                <a:gd name="connsiteY3" fmla="*/ 1974850 h 2006600"/>
                <a:gd name="connsiteX4" fmla="*/ 1337372 w 2855022"/>
                <a:gd name="connsiteY4" fmla="*/ 209550 h 2006600"/>
                <a:gd name="connsiteX5" fmla="*/ 2829622 w 2855022"/>
                <a:gd name="connsiteY5" fmla="*/ 1739900 h 2006600"/>
                <a:gd name="connsiteX6" fmla="*/ 2855022 w 2855022"/>
                <a:gd name="connsiteY6" fmla="*/ 1708150 h 2006600"/>
                <a:gd name="connsiteX0" fmla="*/ 2954902 w 2954902"/>
                <a:gd name="connsiteY0" fmla="*/ 1799590 h 2098040"/>
                <a:gd name="connsiteX1" fmla="*/ 1289932 w 2954902"/>
                <a:gd name="connsiteY1" fmla="*/ 0 h 2098040"/>
                <a:gd name="connsiteX2" fmla="*/ 1157852 w 2954902"/>
                <a:gd name="connsiteY2" fmla="*/ 2098040 h 2098040"/>
                <a:gd name="connsiteX3" fmla="*/ 1176902 w 2954902"/>
                <a:gd name="connsiteY3" fmla="*/ 2066290 h 2098040"/>
                <a:gd name="connsiteX4" fmla="*/ 1437252 w 2954902"/>
                <a:gd name="connsiteY4" fmla="*/ 300990 h 2098040"/>
                <a:gd name="connsiteX5" fmla="*/ 2929502 w 2954902"/>
                <a:gd name="connsiteY5" fmla="*/ 1831340 h 2098040"/>
                <a:gd name="connsiteX6" fmla="*/ 2954902 w 2954902"/>
                <a:gd name="connsiteY6" fmla="*/ 1799590 h 2098040"/>
                <a:gd name="connsiteX0" fmla="*/ 2827889 w 2827889"/>
                <a:gd name="connsiteY0" fmla="*/ 1799590 h 2098040"/>
                <a:gd name="connsiteX1" fmla="*/ 1162919 w 2827889"/>
                <a:gd name="connsiteY1" fmla="*/ 0 h 2098040"/>
                <a:gd name="connsiteX2" fmla="*/ 1030839 w 2827889"/>
                <a:gd name="connsiteY2" fmla="*/ 2098040 h 2098040"/>
                <a:gd name="connsiteX3" fmla="*/ 1049889 w 2827889"/>
                <a:gd name="connsiteY3" fmla="*/ 2066290 h 2098040"/>
                <a:gd name="connsiteX4" fmla="*/ 1310239 w 2827889"/>
                <a:gd name="connsiteY4" fmla="*/ 300990 h 2098040"/>
                <a:gd name="connsiteX5" fmla="*/ 2802489 w 2827889"/>
                <a:gd name="connsiteY5" fmla="*/ 1831340 h 2098040"/>
                <a:gd name="connsiteX6" fmla="*/ 2827889 w 2827889"/>
                <a:gd name="connsiteY6" fmla="*/ 1799590 h 2098040"/>
                <a:gd name="connsiteX0" fmla="*/ 2865664 w 2865664"/>
                <a:gd name="connsiteY0" fmla="*/ 1799590 h 2098387"/>
                <a:gd name="connsiteX1" fmla="*/ 1200694 w 2865664"/>
                <a:gd name="connsiteY1" fmla="*/ 0 h 2098387"/>
                <a:gd name="connsiteX2" fmla="*/ 1068614 w 2865664"/>
                <a:gd name="connsiteY2" fmla="*/ 2098040 h 2098387"/>
                <a:gd name="connsiteX3" fmla="*/ 1087664 w 2865664"/>
                <a:gd name="connsiteY3" fmla="*/ 2066290 h 2098387"/>
                <a:gd name="connsiteX4" fmla="*/ 1348014 w 2865664"/>
                <a:gd name="connsiteY4" fmla="*/ 300990 h 2098387"/>
                <a:gd name="connsiteX5" fmla="*/ 2840264 w 2865664"/>
                <a:gd name="connsiteY5" fmla="*/ 1831340 h 2098387"/>
                <a:gd name="connsiteX6" fmla="*/ 2865664 w 2865664"/>
                <a:gd name="connsiteY6" fmla="*/ 1799590 h 2098387"/>
                <a:gd name="connsiteX0" fmla="*/ 3029490 w 3029490"/>
                <a:gd name="connsiteY0" fmla="*/ 1746250 h 2045057"/>
                <a:gd name="connsiteX1" fmla="*/ 1105440 w 3029490"/>
                <a:gd name="connsiteY1" fmla="*/ 0 h 2045057"/>
                <a:gd name="connsiteX2" fmla="*/ 1232440 w 3029490"/>
                <a:gd name="connsiteY2" fmla="*/ 2044700 h 2045057"/>
                <a:gd name="connsiteX3" fmla="*/ 1251490 w 3029490"/>
                <a:gd name="connsiteY3" fmla="*/ 2012950 h 2045057"/>
                <a:gd name="connsiteX4" fmla="*/ 1511840 w 3029490"/>
                <a:gd name="connsiteY4" fmla="*/ 247650 h 2045057"/>
                <a:gd name="connsiteX5" fmla="*/ 3004090 w 3029490"/>
                <a:gd name="connsiteY5" fmla="*/ 1778000 h 2045057"/>
                <a:gd name="connsiteX6" fmla="*/ 3029490 w 3029490"/>
                <a:gd name="connsiteY6" fmla="*/ 1746250 h 2045057"/>
                <a:gd name="connsiteX0" fmla="*/ 2842034 w 2842034"/>
                <a:gd name="connsiteY0" fmla="*/ 1746250 h 2045060"/>
                <a:gd name="connsiteX1" fmla="*/ 917984 w 2842034"/>
                <a:gd name="connsiteY1" fmla="*/ 0 h 2045060"/>
                <a:gd name="connsiteX2" fmla="*/ 1044984 w 2842034"/>
                <a:gd name="connsiteY2" fmla="*/ 2044700 h 2045060"/>
                <a:gd name="connsiteX3" fmla="*/ 1064034 w 2842034"/>
                <a:gd name="connsiteY3" fmla="*/ 2012950 h 2045060"/>
                <a:gd name="connsiteX4" fmla="*/ 1324384 w 2842034"/>
                <a:gd name="connsiteY4" fmla="*/ 247650 h 2045060"/>
                <a:gd name="connsiteX5" fmla="*/ 2816634 w 2842034"/>
                <a:gd name="connsiteY5" fmla="*/ 1778000 h 2045060"/>
                <a:gd name="connsiteX6" fmla="*/ 2842034 w 2842034"/>
                <a:gd name="connsiteY6" fmla="*/ 1746250 h 2045060"/>
                <a:gd name="connsiteX0" fmla="*/ 2837208 w 2837208"/>
                <a:gd name="connsiteY0" fmla="*/ 1784350 h 2083153"/>
                <a:gd name="connsiteX1" fmla="*/ 920778 w 2837208"/>
                <a:gd name="connsiteY1" fmla="*/ 0 h 2083153"/>
                <a:gd name="connsiteX2" fmla="*/ 1040158 w 2837208"/>
                <a:gd name="connsiteY2" fmla="*/ 2082800 h 2083153"/>
                <a:gd name="connsiteX3" fmla="*/ 1059208 w 2837208"/>
                <a:gd name="connsiteY3" fmla="*/ 2051050 h 2083153"/>
                <a:gd name="connsiteX4" fmla="*/ 1319558 w 2837208"/>
                <a:gd name="connsiteY4" fmla="*/ 285750 h 2083153"/>
                <a:gd name="connsiteX5" fmla="*/ 2811808 w 2837208"/>
                <a:gd name="connsiteY5" fmla="*/ 1816100 h 2083153"/>
                <a:gd name="connsiteX6" fmla="*/ 2837208 w 2837208"/>
                <a:gd name="connsiteY6" fmla="*/ 1784350 h 2083153"/>
                <a:gd name="connsiteX0" fmla="*/ 2862555 w 2862555"/>
                <a:gd name="connsiteY0" fmla="*/ 1784350 h 2082800"/>
                <a:gd name="connsiteX1" fmla="*/ 946125 w 2862555"/>
                <a:gd name="connsiteY1" fmla="*/ 0 h 2082800"/>
                <a:gd name="connsiteX2" fmla="*/ 1065505 w 2862555"/>
                <a:gd name="connsiteY2" fmla="*/ 2082800 h 2082800"/>
                <a:gd name="connsiteX3" fmla="*/ 1084555 w 2862555"/>
                <a:gd name="connsiteY3" fmla="*/ 2051050 h 2082800"/>
                <a:gd name="connsiteX4" fmla="*/ 1344905 w 2862555"/>
                <a:gd name="connsiteY4" fmla="*/ 285750 h 2082800"/>
                <a:gd name="connsiteX5" fmla="*/ 2837155 w 2862555"/>
                <a:gd name="connsiteY5" fmla="*/ 1816100 h 2082800"/>
                <a:gd name="connsiteX6" fmla="*/ 2862555 w 2862555"/>
                <a:gd name="connsiteY6" fmla="*/ 1784350 h 2082800"/>
                <a:gd name="connsiteX0" fmla="*/ 2895808 w 2895808"/>
                <a:gd name="connsiteY0" fmla="*/ 1784350 h 2082800"/>
                <a:gd name="connsiteX1" fmla="*/ 979378 w 2895808"/>
                <a:gd name="connsiteY1" fmla="*/ 0 h 2082800"/>
                <a:gd name="connsiteX2" fmla="*/ 1098758 w 2895808"/>
                <a:gd name="connsiteY2" fmla="*/ 2082800 h 2082800"/>
                <a:gd name="connsiteX3" fmla="*/ 1117808 w 2895808"/>
                <a:gd name="connsiteY3" fmla="*/ 2051050 h 2082800"/>
                <a:gd name="connsiteX4" fmla="*/ 1378158 w 2895808"/>
                <a:gd name="connsiteY4" fmla="*/ 285750 h 2082800"/>
                <a:gd name="connsiteX5" fmla="*/ 2870408 w 2895808"/>
                <a:gd name="connsiteY5" fmla="*/ 1816100 h 2082800"/>
                <a:gd name="connsiteX6" fmla="*/ 2895808 w 2895808"/>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39986 w 2857636"/>
                <a:gd name="connsiteY4" fmla="*/ 28575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39986 w 2857636"/>
                <a:gd name="connsiteY4" fmla="*/ 28575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149486 w 2857636"/>
                <a:gd name="connsiteY3" fmla="*/ 20764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25103 w 2825103"/>
                <a:gd name="connsiteY0" fmla="*/ 1784350 h 2108200"/>
                <a:gd name="connsiteX1" fmla="*/ 908673 w 2825103"/>
                <a:gd name="connsiteY1" fmla="*/ 0 h 2108200"/>
                <a:gd name="connsiteX2" fmla="*/ 1110603 w 2825103"/>
                <a:gd name="connsiteY2" fmla="*/ 2108200 h 2108200"/>
                <a:gd name="connsiteX3" fmla="*/ 1116953 w 2825103"/>
                <a:gd name="connsiteY3" fmla="*/ 2076450 h 2108200"/>
                <a:gd name="connsiteX4" fmla="*/ 1315073 w 2825103"/>
                <a:gd name="connsiteY4" fmla="*/ 262890 h 2108200"/>
                <a:gd name="connsiteX5" fmla="*/ 2799703 w 2825103"/>
                <a:gd name="connsiteY5" fmla="*/ 1816100 h 2108200"/>
                <a:gd name="connsiteX6" fmla="*/ 2825103 w 2825103"/>
                <a:gd name="connsiteY6" fmla="*/ 1784350 h 2108200"/>
                <a:gd name="connsiteX0" fmla="*/ 2862040 w 2862040"/>
                <a:gd name="connsiteY0" fmla="*/ 1784350 h 2108200"/>
                <a:gd name="connsiteX1" fmla="*/ 945610 w 2862040"/>
                <a:gd name="connsiteY1" fmla="*/ 0 h 2108200"/>
                <a:gd name="connsiteX2" fmla="*/ 1147540 w 2862040"/>
                <a:gd name="connsiteY2" fmla="*/ 2108200 h 2108200"/>
                <a:gd name="connsiteX3" fmla="*/ 1153890 w 2862040"/>
                <a:gd name="connsiteY3" fmla="*/ 2076450 h 2108200"/>
                <a:gd name="connsiteX4" fmla="*/ 1352010 w 2862040"/>
                <a:gd name="connsiteY4" fmla="*/ 262890 h 2108200"/>
                <a:gd name="connsiteX5" fmla="*/ 2836640 w 2862040"/>
                <a:gd name="connsiteY5" fmla="*/ 1816100 h 2108200"/>
                <a:gd name="connsiteX6" fmla="*/ 2862040 w 2862040"/>
                <a:gd name="connsiteY6" fmla="*/ 1784350 h 2108200"/>
                <a:gd name="connsiteX0" fmla="*/ 2867748 w 2867748"/>
                <a:gd name="connsiteY0" fmla="*/ 1800225 h 2124075"/>
                <a:gd name="connsiteX1" fmla="*/ 941793 w 2867748"/>
                <a:gd name="connsiteY1" fmla="*/ 0 h 2124075"/>
                <a:gd name="connsiteX2" fmla="*/ 1153248 w 2867748"/>
                <a:gd name="connsiteY2" fmla="*/ 2124075 h 2124075"/>
                <a:gd name="connsiteX3" fmla="*/ 1159598 w 2867748"/>
                <a:gd name="connsiteY3" fmla="*/ 2092325 h 2124075"/>
                <a:gd name="connsiteX4" fmla="*/ 1357718 w 2867748"/>
                <a:gd name="connsiteY4" fmla="*/ 278765 h 2124075"/>
                <a:gd name="connsiteX5" fmla="*/ 2842348 w 2867748"/>
                <a:gd name="connsiteY5" fmla="*/ 1831975 h 2124075"/>
                <a:gd name="connsiteX6" fmla="*/ 2867748 w 2867748"/>
                <a:gd name="connsiteY6" fmla="*/ 1800225 h 2124075"/>
                <a:gd name="connsiteX0" fmla="*/ 2867748 w 2867748"/>
                <a:gd name="connsiteY0" fmla="*/ 1800225 h 2124075"/>
                <a:gd name="connsiteX1" fmla="*/ 941793 w 2867748"/>
                <a:gd name="connsiteY1" fmla="*/ 0 h 2124075"/>
                <a:gd name="connsiteX2" fmla="*/ 1153248 w 2867748"/>
                <a:gd name="connsiteY2" fmla="*/ 2124075 h 2124075"/>
                <a:gd name="connsiteX3" fmla="*/ 1159598 w 2867748"/>
                <a:gd name="connsiteY3" fmla="*/ 2092325 h 2124075"/>
                <a:gd name="connsiteX4" fmla="*/ 1322793 w 2867748"/>
                <a:gd name="connsiteY4" fmla="*/ 218440 h 2124075"/>
                <a:gd name="connsiteX5" fmla="*/ 2842348 w 2867748"/>
                <a:gd name="connsiteY5" fmla="*/ 1831975 h 2124075"/>
                <a:gd name="connsiteX6" fmla="*/ 2867748 w 2867748"/>
                <a:gd name="connsiteY6" fmla="*/ 1800225 h 2124075"/>
                <a:gd name="connsiteX0" fmla="*/ 2867748 w 2867748"/>
                <a:gd name="connsiteY0" fmla="*/ 1800225 h 2124075"/>
                <a:gd name="connsiteX1" fmla="*/ 941793 w 2867748"/>
                <a:gd name="connsiteY1" fmla="*/ 0 h 2124075"/>
                <a:gd name="connsiteX2" fmla="*/ 1153248 w 2867748"/>
                <a:gd name="connsiteY2" fmla="*/ 2124075 h 2124075"/>
                <a:gd name="connsiteX3" fmla="*/ 1159598 w 2867748"/>
                <a:gd name="connsiteY3" fmla="*/ 2092325 h 2124075"/>
                <a:gd name="connsiteX4" fmla="*/ 1322793 w 2867748"/>
                <a:gd name="connsiteY4" fmla="*/ 218440 h 2124075"/>
                <a:gd name="connsiteX5" fmla="*/ 2842348 w 2867748"/>
                <a:gd name="connsiteY5" fmla="*/ 1831975 h 2124075"/>
                <a:gd name="connsiteX6" fmla="*/ 2867748 w 2867748"/>
                <a:gd name="connsiteY6" fmla="*/ 1800225 h 2124075"/>
                <a:gd name="connsiteX0" fmla="*/ 2820197 w 2820197"/>
                <a:gd name="connsiteY0" fmla="*/ 1800225 h 2124075"/>
                <a:gd name="connsiteX1" fmla="*/ 894242 w 2820197"/>
                <a:gd name="connsiteY1" fmla="*/ 0 h 2124075"/>
                <a:gd name="connsiteX2" fmla="*/ 1105697 w 2820197"/>
                <a:gd name="connsiteY2" fmla="*/ 2124075 h 2124075"/>
                <a:gd name="connsiteX3" fmla="*/ 1112047 w 2820197"/>
                <a:gd name="connsiteY3" fmla="*/ 2092325 h 2124075"/>
                <a:gd name="connsiteX4" fmla="*/ 1275242 w 2820197"/>
                <a:gd name="connsiteY4" fmla="*/ 218440 h 2124075"/>
                <a:gd name="connsiteX5" fmla="*/ 2794797 w 2820197"/>
                <a:gd name="connsiteY5" fmla="*/ 1831975 h 2124075"/>
                <a:gd name="connsiteX6" fmla="*/ 2820197 w 2820197"/>
                <a:gd name="connsiteY6" fmla="*/ 1800225 h 2124075"/>
                <a:gd name="connsiteX0" fmla="*/ 2867584 w 2867584"/>
                <a:gd name="connsiteY0" fmla="*/ 1800225 h 2124075"/>
                <a:gd name="connsiteX1" fmla="*/ 941629 w 2867584"/>
                <a:gd name="connsiteY1" fmla="*/ 0 h 2124075"/>
                <a:gd name="connsiteX2" fmla="*/ 1153084 w 2867584"/>
                <a:gd name="connsiteY2" fmla="*/ 2124075 h 2124075"/>
                <a:gd name="connsiteX3" fmla="*/ 1159434 w 2867584"/>
                <a:gd name="connsiteY3" fmla="*/ 2092325 h 2124075"/>
                <a:gd name="connsiteX4" fmla="*/ 1322629 w 2867584"/>
                <a:gd name="connsiteY4" fmla="*/ 218440 h 2124075"/>
                <a:gd name="connsiteX5" fmla="*/ 2842184 w 2867584"/>
                <a:gd name="connsiteY5" fmla="*/ 1831975 h 2124075"/>
                <a:gd name="connsiteX6" fmla="*/ 2867584 w 2867584"/>
                <a:gd name="connsiteY6" fmla="*/ 1800225 h 2124075"/>
                <a:gd name="connsiteX0" fmla="*/ 2867584 w 2867584"/>
                <a:gd name="connsiteY0" fmla="*/ 1800225 h 2124075"/>
                <a:gd name="connsiteX1" fmla="*/ 941629 w 2867584"/>
                <a:gd name="connsiteY1" fmla="*/ 0 h 2124075"/>
                <a:gd name="connsiteX2" fmla="*/ 1153084 w 2867584"/>
                <a:gd name="connsiteY2" fmla="*/ 2124075 h 2124075"/>
                <a:gd name="connsiteX3" fmla="*/ 1159434 w 2867584"/>
                <a:gd name="connsiteY3" fmla="*/ 2092325 h 2124075"/>
                <a:gd name="connsiteX4" fmla="*/ 2842184 w 2867584"/>
                <a:gd name="connsiteY4" fmla="*/ 1831975 h 2124075"/>
                <a:gd name="connsiteX5" fmla="*/ 2867584 w 2867584"/>
                <a:gd name="connsiteY5" fmla="*/ 1800225 h 2124075"/>
                <a:gd name="connsiteX0" fmla="*/ 1714500 w 1714500"/>
                <a:gd name="connsiteY0" fmla="*/ 0 h 323850"/>
                <a:gd name="connsiteX1" fmla="*/ 0 w 1714500"/>
                <a:gd name="connsiteY1" fmla="*/ 323850 h 323850"/>
                <a:gd name="connsiteX2" fmla="*/ 6350 w 1714500"/>
                <a:gd name="connsiteY2" fmla="*/ 292100 h 323850"/>
                <a:gd name="connsiteX3" fmla="*/ 1689100 w 1714500"/>
                <a:gd name="connsiteY3" fmla="*/ 31750 h 323850"/>
                <a:gd name="connsiteX4" fmla="*/ 1714500 w 1714500"/>
                <a:gd name="connsiteY4" fmla="*/ 0 h 323850"/>
                <a:gd name="connsiteX0" fmla="*/ 1725208 w 1725208"/>
                <a:gd name="connsiteY0" fmla="*/ 1514270 h 1838120"/>
                <a:gd name="connsiteX1" fmla="*/ 10708 w 1725208"/>
                <a:gd name="connsiteY1" fmla="*/ 1838120 h 1838120"/>
                <a:gd name="connsiteX2" fmla="*/ 17058 w 1725208"/>
                <a:gd name="connsiteY2" fmla="*/ 1806370 h 1838120"/>
                <a:gd name="connsiteX3" fmla="*/ 1699808 w 1725208"/>
                <a:gd name="connsiteY3" fmla="*/ 1546020 h 1838120"/>
                <a:gd name="connsiteX4" fmla="*/ 1725208 w 1725208"/>
                <a:gd name="connsiteY4" fmla="*/ 1514270 h 1838120"/>
                <a:gd name="connsiteX0" fmla="*/ 2146278 w 2146278"/>
                <a:gd name="connsiteY0" fmla="*/ 1514270 h 2161375"/>
                <a:gd name="connsiteX1" fmla="*/ 431778 w 2146278"/>
                <a:gd name="connsiteY1" fmla="*/ 1838120 h 2161375"/>
                <a:gd name="connsiteX2" fmla="*/ 438128 w 2146278"/>
                <a:gd name="connsiteY2" fmla="*/ 1806370 h 2161375"/>
                <a:gd name="connsiteX3" fmla="*/ 2120878 w 2146278"/>
                <a:gd name="connsiteY3" fmla="*/ 1546020 h 2161375"/>
                <a:gd name="connsiteX4" fmla="*/ 2146278 w 2146278"/>
                <a:gd name="connsiteY4" fmla="*/ 1514270 h 2161375"/>
                <a:gd name="connsiteX0" fmla="*/ 2186087 w 2186087"/>
                <a:gd name="connsiteY0" fmla="*/ 1514270 h 2047849"/>
                <a:gd name="connsiteX1" fmla="*/ 47158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186087 w 2186087"/>
                <a:gd name="connsiteY0" fmla="*/ 1514270 h 2047849"/>
                <a:gd name="connsiteX1" fmla="*/ 47158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186087 w 2186087"/>
                <a:gd name="connsiteY0" fmla="*/ 1514270 h 2047849"/>
                <a:gd name="connsiteX1" fmla="*/ 56079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186087 w 2186087"/>
                <a:gd name="connsiteY0" fmla="*/ 1514270 h 2047849"/>
                <a:gd name="connsiteX1" fmla="*/ 56079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376524 w 2376524"/>
                <a:gd name="connsiteY0" fmla="*/ 1514270 h 2251919"/>
                <a:gd name="connsiteX1" fmla="*/ 751234 w 2376524"/>
                <a:gd name="connsiteY1" fmla="*/ 1838120 h 2251919"/>
                <a:gd name="connsiteX2" fmla="*/ 411896 w 2376524"/>
                <a:gd name="connsiteY2" fmla="*/ 1917882 h 2251919"/>
                <a:gd name="connsiteX3" fmla="*/ 2351124 w 2376524"/>
                <a:gd name="connsiteY3" fmla="*/ 1546020 h 2251919"/>
                <a:gd name="connsiteX4" fmla="*/ 2376524 w 2376524"/>
                <a:gd name="connsiteY4" fmla="*/ 1514270 h 2251919"/>
                <a:gd name="connsiteX0" fmla="*/ 2376524 w 2376524"/>
                <a:gd name="connsiteY0" fmla="*/ 1563535 h 2301184"/>
                <a:gd name="connsiteX1" fmla="*/ 751234 w 2376524"/>
                <a:gd name="connsiteY1" fmla="*/ 1887385 h 2301184"/>
                <a:gd name="connsiteX2" fmla="*/ 411896 w 2376524"/>
                <a:gd name="connsiteY2" fmla="*/ 1967147 h 2301184"/>
                <a:gd name="connsiteX3" fmla="*/ 2351124 w 2376524"/>
                <a:gd name="connsiteY3" fmla="*/ 1595285 h 2301184"/>
                <a:gd name="connsiteX4" fmla="*/ 2376524 w 2376524"/>
                <a:gd name="connsiteY4" fmla="*/ 1563535 h 2301184"/>
                <a:gd name="connsiteX0" fmla="*/ 2376524 w 2376524"/>
                <a:gd name="connsiteY0" fmla="*/ 1563535 h 2301184"/>
                <a:gd name="connsiteX1" fmla="*/ 751234 w 2376524"/>
                <a:gd name="connsiteY1" fmla="*/ 1887385 h 2301184"/>
                <a:gd name="connsiteX2" fmla="*/ 411896 w 2376524"/>
                <a:gd name="connsiteY2" fmla="*/ 1967147 h 2301184"/>
                <a:gd name="connsiteX3" fmla="*/ 2351124 w 2376524"/>
                <a:gd name="connsiteY3" fmla="*/ 1595285 h 2301184"/>
                <a:gd name="connsiteX4" fmla="*/ 2376524 w 2376524"/>
                <a:gd name="connsiteY4" fmla="*/ 1563535 h 2301184"/>
                <a:gd name="connsiteX0" fmla="*/ 2814571 w 2814571"/>
                <a:gd name="connsiteY0" fmla="*/ 1597729 h 2335378"/>
                <a:gd name="connsiteX1" fmla="*/ 1189281 w 2814571"/>
                <a:gd name="connsiteY1" fmla="*/ 1921579 h 2335378"/>
                <a:gd name="connsiteX2" fmla="*/ 849943 w 2814571"/>
                <a:gd name="connsiteY2" fmla="*/ 2001341 h 2335378"/>
                <a:gd name="connsiteX3" fmla="*/ 2789171 w 2814571"/>
                <a:gd name="connsiteY3" fmla="*/ 1629479 h 2335378"/>
                <a:gd name="connsiteX4" fmla="*/ 2814571 w 2814571"/>
                <a:gd name="connsiteY4" fmla="*/ 1597729 h 2335378"/>
                <a:gd name="connsiteX0" fmla="*/ 2751110 w 2751110"/>
                <a:gd name="connsiteY0" fmla="*/ 1751368 h 2489017"/>
                <a:gd name="connsiteX1" fmla="*/ 1125820 w 2751110"/>
                <a:gd name="connsiteY1" fmla="*/ 2075218 h 2489017"/>
                <a:gd name="connsiteX2" fmla="*/ 786482 w 2751110"/>
                <a:gd name="connsiteY2" fmla="*/ 2154980 h 2489017"/>
                <a:gd name="connsiteX3" fmla="*/ 2725710 w 2751110"/>
                <a:gd name="connsiteY3" fmla="*/ 1783118 h 2489017"/>
                <a:gd name="connsiteX4" fmla="*/ 2751110 w 2751110"/>
                <a:gd name="connsiteY4" fmla="*/ 1751368 h 2489017"/>
                <a:gd name="connsiteX0" fmla="*/ 2820472 w 2820472"/>
                <a:gd name="connsiteY0" fmla="*/ 1736573 h 2474222"/>
                <a:gd name="connsiteX1" fmla="*/ 1195182 w 2820472"/>
                <a:gd name="connsiteY1" fmla="*/ 2060423 h 2474222"/>
                <a:gd name="connsiteX2" fmla="*/ 855844 w 2820472"/>
                <a:gd name="connsiteY2" fmla="*/ 2140185 h 2474222"/>
                <a:gd name="connsiteX3" fmla="*/ 2795072 w 2820472"/>
                <a:gd name="connsiteY3" fmla="*/ 1768323 h 2474222"/>
                <a:gd name="connsiteX4" fmla="*/ 2820472 w 2820472"/>
                <a:gd name="connsiteY4" fmla="*/ 1736573 h 2474222"/>
                <a:gd name="connsiteX0" fmla="*/ 2820472 w 2820472"/>
                <a:gd name="connsiteY0" fmla="*/ 1736573 h 2278029"/>
                <a:gd name="connsiteX1" fmla="*/ 1195182 w 2820472"/>
                <a:gd name="connsiteY1" fmla="*/ 2060423 h 2278029"/>
                <a:gd name="connsiteX2" fmla="*/ 855844 w 2820472"/>
                <a:gd name="connsiteY2" fmla="*/ 2140185 h 2278029"/>
                <a:gd name="connsiteX3" fmla="*/ 2795072 w 2820472"/>
                <a:gd name="connsiteY3" fmla="*/ 1768323 h 2278029"/>
                <a:gd name="connsiteX4" fmla="*/ 2820472 w 2820472"/>
                <a:gd name="connsiteY4" fmla="*/ 1736573 h 2278029"/>
                <a:gd name="connsiteX0" fmla="*/ 2763567 w 2763567"/>
                <a:gd name="connsiteY0" fmla="*/ 1746484 h 2287940"/>
                <a:gd name="connsiteX1" fmla="*/ 1138277 w 2763567"/>
                <a:gd name="connsiteY1" fmla="*/ 2070334 h 2287940"/>
                <a:gd name="connsiteX2" fmla="*/ 798939 w 2763567"/>
                <a:gd name="connsiteY2" fmla="*/ 2150096 h 2287940"/>
                <a:gd name="connsiteX3" fmla="*/ 2738167 w 2763567"/>
                <a:gd name="connsiteY3" fmla="*/ 1778234 h 2287940"/>
                <a:gd name="connsiteX4" fmla="*/ 2763567 w 2763567"/>
                <a:gd name="connsiteY4" fmla="*/ 1746484 h 2287940"/>
                <a:gd name="connsiteX0" fmla="*/ 2842837 w 2842837"/>
                <a:gd name="connsiteY0" fmla="*/ 1771247 h 2312703"/>
                <a:gd name="connsiteX1" fmla="*/ 1217547 w 2842837"/>
                <a:gd name="connsiteY1" fmla="*/ 2095097 h 2312703"/>
                <a:gd name="connsiteX2" fmla="*/ 878209 w 2842837"/>
                <a:gd name="connsiteY2" fmla="*/ 2174859 h 2312703"/>
                <a:gd name="connsiteX3" fmla="*/ 2817437 w 2842837"/>
                <a:gd name="connsiteY3" fmla="*/ 1802997 h 2312703"/>
                <a:gd name="connsiteX4" fmla="*/ 2842837 w 2842837"/>
                <a:gd name="connsiteY4" fmla="*/ 1771247 h 2312703"/>
                <a:gd name="connsiteX0" fmla="*/ 2842837 w 2842837"/>
                <a:gd name="connsiteY0" fmla="*/ 1771247 h 2286711"/>
                <a:gd name="connsiteX1" fmla="*/ 1217547 w 2842837"/>
                <a:gd name="connsiteY1" fmla="*/ 2095097 h 2286711"/>
                <a:gd name="connsiteX2" fmla="*/ 878209 w 2842837"/>
                <a:gd name="connsiteY2" fmla="*/ 2174859 h 2286711"/>
                <a:gd name="connsiteX3" fmla="*/ 2817437 w 2842837"/>
                <a:gd name="connsiteY3" fmla="*/ 1802997 h 2286711"/>
                <a:gd name="connsiteX4" fmla="*/ 2842837 w 2842837"/>
                <a:gd name="connsiteY4" fmla="*/ 1771247 h 2286711"/>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842837 w 2842837"/>
                <a:gd name="connsiteY0" fmla="*/ 1771247 h 2186004"/>
                <a:gd name="connsiteX1" fmla="*/ 1217547 w 2842837"/>
                <a:gd name="connsiteY1" fmla="*/ 2095097 h 2186004"/>
                <a:gd name="connsiteX2" fmla="*/ 1313106 w 2842837"/>
                <a:gd name="connsiteY2" fmla="*/ 1951835 h 2186004"/>
                <a:gd name="connsiteX3" fmla="*/ 2817437 w 2842837"/>
                <a:gd name="connsiteY3" fmla="*/ 1802997 h 2186004"/>
                <a:gd name="connsiteX4" fmla="*/ 2842837 w 2842837"/>
                <a:gd name="connsiteY4" fmla="*/ 1771247 h 2186004"/>
                <a:gd name="connsiteX0" fmla="*/ 2842837 w 2842837"/>
                <a:gd name="connsiteY0" fmla="*/ 1771247 h 2163341"/>
                <a:gd name="connsiteX1" fmla="*/ 1217547 w 2842837"/>
                <a:gd name="connsiteY1" fmla="*/ 2095097 h 2163341"/>
                <a:gd name="connsiteX2" fmla="*/ 1313106 w 2842837"/>
                <a:gd name="connsiteY2" fmla="*/ 1951835 h 2163341"/>
                <a:gd name="connsiteX3" fmla="*/ 2817437 w 2842837"/>
                <a:gd name="connsiteY3" fmla="*/ 1802997 h 2163341"/>
                <a:gd name="connsiteX4" fmla="*/ 2842837 w 2842837"/>
                <a:gd name="connsiteY4" fmla="*/ 1771247 h 2163341"/>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921897 w 2921897"/>
                <a:gd name="connsiteY0" fmla="*/ 1771247 h 2095097"/>
                <a:gd name="connsiteX1" fmla="*/ 1191832 w 2921897"/>
                <a:gd name="connsiteY1" fmla="*/ 2095097 h 2095097"/>
                <a:gd name="connsiteX2" fmla="*/ 1392166 w 2921897"/>
                <a:gd name="connsiteY2" fmla="*/ 1951835 h 2095097"/>
                <a:gd name="connsiteX3" fmla="*/ 2896497 w 2921897"/>
                <a:gd name="connsiteY3" fmla="*/ 1802997 h 2095097"/>
                <a:gd name="connsiteX4" fmla="*/ 2921897 w 2921897"/>
                <a:gd name="connsiteY4" fmla="*/ 1771247 h 2095097"/>
                <a:gd name="connsiteX0" fmla="*/ 2921897 w 2921897"/>
                <a:gd name="connsiteY0" fmla="*/ 1771247 h 2095097"/>
                <a:gd name="connsiteX1" fmla="*/ 1191832 w 2921897"/>
                <a:gd name="connsiteY1" fmla="*/ 2095097 h 2095097"/>
                <a:gd name="connsiteX2" fmla="*/ 1163566 w 2921897"/>
                <a:gd name="connsiteY2" fmla="*/ 2047085 h 2095097"/>
                <a:gd name="connsiteX3" fmla="*/ 2896497 w 2921897"/>
                <a:gd name="connsiteY3" fmla="*/ 1802997 h 2095097"/>
                <a:gd name="connsiteX4" fmla="*/ 2921897 w 2921897"/>
                <a:gd name="connsiteY4" fmla="*/ 1771247 h 2095097"/>
                <a:gd name="connsiteX0" fmla="*/ 2921897 w 2921897"/>
                <a:gd name="connsiteY0" fmla="*/ 1771247 h 2095097"/>
                <a:gd name="connsiteX1" fmla="*/ 1191832 w 2921897"/>
                <a:gd name="connsiteY1" fmla="*/ 2095097 h 2095097"/>
                <a:gd name="connsiteX2" fmla="*/ 1163566 w 2921897"/>
                <a:gd name="connsiteY2" fmla="*/ 2047085 h 2095097"/>
                <a:gd name="connsiteX3" fmla="*/ 2896497 w 2921897"/>
                <a:gd name="connsiteY3" fmla="*/ 1802997 h 2095097"/>
                <a:gd name="connsiteX4" fmla="*/ 2921897 w 2921897"/>
                <a:gd name="connsiteY4" fmla="*/ 1771247 h 2095097"/>
                <a:gd name="connsiteX0" fmla="*/ 2921897 w 2921897"/>
                <a:gd name="connsiteY0" fmla="*/ 1771247 h 2098360"/>
                <a:gd name="connsiteX1" fmla="*/ 1191832 w 2921897"/>
                <a:gd name="connsiteY1" fmla="*/ 2095097 h 2098360"/>
                <a:gd name="connsiteX2" fmla="*/ 1173091 w 2921897"/>
                <a:gd name="connsiteY2" fmla="*/ 2056610 h 2098360"/>
                <a:gd name="connsiteX3" fmla="*/ 2896497 w 2921897"/>
                <a:gd name="connsiteY3" fmla="*/ 1802997 h 2098360"/>
                <a:gd name="connsiteX4" fmla="*/ 2921897 w 2921897"/>
                <a:gd name="connsiteY4" fmla="*/ 1771247 h 2098360"/>
                <a:gd name="connsiteX0" fmla="*/ 2828897 w 2828897"/>
                <a:gd name="connsiteY0" fmla="*/ 1804826 h 2131939"/>
                <a:gd name="connsiteX1" fmla="*/ 1098832 w 2828897"/>
                <a:gd name="connsiteY1" fmla="*/ 2128676 h 2131939"/>
                <a:gd name="connsiteX2" fmla="*/ 1080091 w 2828897"/>
                <a:gd name="connsiteY2" fmla="*/ 2090189 h 2131939"/>
                <a:gd name="connsiteX3" fmla="*/ 2803497 w 2828897"/>
                <a:gd name="connsiteY3" fmla="*/ 1836576 h 2131939"/>
                <a:gd name="connsiteX4" fmla="*/ 2828897 w 2828897"/>
                <a:gd name="connsiteY4" fmla="*/ 1804826 h 2131939"/>
                <a:gd name="connsiteX0" fmla="*/ 2860599 w 2860599"/>
                <a:gd name="connsiteY0" fmla="*/ 1784138 h 2111251"/>
                <a:gd name="connsiteX1" fmla="*/ 1130534 w 2860599"/>
                <a:gd name="connsiteY1" fmla="*/ 2107988 h 2111251"/>
                <a:gd name="connsiteX2" fmla="*/ 1111793 w 2860599"/>
                <a:gd name="connsiteY2" fmla="*/ 2069501 h 2111251"/>
                <a:gd name="connsiteX3" fmla="*/ 2835199 w 2860599"/>
                <a:gd name="connsiteY3" fmla="*/ 1815888 h 2111251"/>
                <a:gd name="connsiteX4" fmla="*/ 2860599 w 2860599"/>
                <a:gd name="connsiteY4" fmla="*/ 1784138 h 2111251"/>
                <a:gd name="connsiteX0" fmla="*/ 2860599 w 2860599"/>
                <a:gd name="connsiteY0" fmla="*/ 1784138 h 2111251"/>
                <a:gd name="connsiteX1" fmla="*/ 1130534 w 2860599"/>
                <a:gd name="connsiteY1" fmla="*/ 2107988 h 2111251"/>
                <a:gd name="connsiteX2" fmla="*/ 1130843 w 2860599"/>
                <a:gd name="connsiteY2" fmla="*/ 2069501 h 2111251"/>
                <a:gd name="connsiteX3" fmla="*/ 2835199 w 2860599"/>
                <a:gd name="connsiteY3" fmla="*/ 1815888 h 2111251"/>
                <a:gd name="connsiteX4" fmla="*/ 2860599 w 2860599"/>
                <a:gd name="connsiteY4" fmla="*/ 1784138 h 2111251"/>
                <a:gd name="connsiteX0" fmla="*/ 2860599 w 2860599"/>
                <a:gd name="connsiteY0" fmla="*/ 1784138 h 2111251"/>
                <a:gd name="connsiteX1" fmla="*/ 1130534 w 2860599"/>
                <a:gd name="connsiteY1" fmla="*/ 2107988 h 2111251"/>
                <a:gd name="connsiteX2" fmla="*/ 1130843 w 2860599"/>
                <a:gd name="connsiteY2" fmla="*/ 2069501 h 2111251"/>
                <a:gd name="connsiteX3" fmla="*/ 2835199 w 2860599"/>
                <a:gd name="connsiteY3" fmla="*/ 1815888 h 2111251"/>
                <a:gd name="connsiteX4" fmla="*/ 2860599 w 2860599"/>
                <a:gd name="connsiteY4" fmla="*/ 1784138 h 211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0599" h="2111251">
                  <a:moveTo>
                    <a:pt x="2860599" y="1784138"/>
                  </a:moveTo>
                  <a:cubicBezTo>
                    <a:pt x="828341" y="-2148166"/>
                    <a:pt x="-1401734" y="1567256"/>
                    <a:pt x="1130534" y="2107988"/>
                  </a:cubicBezTo>
                  <a:cubicBezTo>
                    <a:pt x="1151237" y="1948722"/>
                    <a:pt x="1054384" y="2206464"/>
                    <a:pt x="1130843" y="2069501"/>
                  </a:cubicBezTo>
                  <a:cubicBezTo>
                    <a:pt x="-965636" y="1618910"/>
                    <a:pt x="587892" y="-1960298"/>
                    <a:pt x="2835199" y="1815888"/>
                  </a:cubicBezTo>
                  <a:lnTo>
                    <a:pt x="2860599" y="1784138"/>
                  </a:lnTo>
                  <a:close/>
                </a:path>
              </a:pathLst>
            </a:custGeom>
            <a:gradFill flip="none" rotWithShape="1">
              <a:gsLst>
                <a:gs pos="96300">
                  <a:srgbClr val="FFFFFF"/>
                </a:gs>
                <a:gs pos="0">
                  <a:sysClr val="window" lastClr="FFFFFF">
                    <a:alpha val="54000"/>
                  </a:sysClr>
                </a:gs>
                <a:gs pos="100000">
                  <a:sysClr val="window" lastClr="FFFFFF">
                    <a:alpha val="0"/>
                  </a:sysClr>
                </a:gs>
              </a:gsLst>
              <a:lin ang="11400000" scaled="0"/>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3" name="任意多边形 82"/>
            <p:cNvSpPr/>
            <p:nvPr/>
          </p:nvSpPr>
          <p:spPr>
            <a:xfrm rot="6977367">
              <a:off x="4183837" y="2430991"/>
              <a:ext cx="2161299" cy="1601474"/>
            </a:xfrm>
            <a:custGeom>
              <a:avLst/>
              <a:gdLst>
                <a:gd name="connsiteX0" fmla="*/ 2774950 w 2774950"/>
                <a:gd name="connsiteY0" fmla="*/ 1581150 h 1816100"/>
                <a:gd name="connsiteX1" fmla="*/ 1663700 w 2774950"/>
                <a:gd name="connsiteY1" fmla="*/ 0 h 1816100"/>
                <a:gd name="connsiteX2" fmla="*/ 0 w 2774950"/>
                <a:gd name="connsiteY2" fmla="*/ 266700 h 1816100"/>
                <a:gd name="connsiteX3" fmla="*/ 952500 w 2774950"/>
                <a:gd name="connsiteY3" fmla="*/ 1816100 h 1816100"/>
                <a:gd name="connsiteX4" fmla="*/ 996950 w 2774950"/>
                <a:gd name="connsiteY4" fmla="*/ 1758950 h 1816100"/>
                <a:gd name="connsiteX5" fmla="*/ 215900 w 2774950"/>
                <a:gd name="connsiteY5" fmla="*/ 374650 h 1816100"/>
                <a:gd name="connsiteX6" fmla="*/ 1651000 w 2774950"/>
                <a:gd name="connsiteY6" fmla="*/ 190500 h 1816100"/>
                <a:gd name="connsiteX7" fmla="*/ 2711450 w 2774950"/>
                <a:gd name="connsiteY7" fmla="*/ 1593850 h 1816100"/>
                <a:gd name="connsiteX8" fmla="*/ 2774950 w 2774950"/>
                <a:gd name="connsiteY8" fmla="*/ 1581150 h 1816100"/>
                <a:gd name="connsiteX0" fmla="*/ 2774950 w 2774950"/>
                <a:gd name="connsiteY0" fmla="*/ 1581150 h 1816100"/>
                <a:gd name="connsiteX1" fmla="*/ 1663700 w 2774950"/>
                <a:gd name="connsiteY1" fmla="*/ 0 h 1816100"/>
                <a:gd name="connsiteX2" fmla="*/ 0 w 2774950"/>
                <a:gd name="connsiteY2" fmla="*/ 266700 h 1816100"/>
                <a:gd name="connsiteX3" fmla="*/ 971550 w 2774950"/>
                <a:gd name="connsiteY3" fmla="*/ 1816100 h 1816100"/>
                <a:gd name="connsiteX4" fmla="*/ 996950 w 2774950"/>
                <a:gd name="connsiteY4" fmla="*/ 1758950 h 1816100"/>
                <a:gd name="connsiteX5" fmla="*/ 215900 w 2774950"/>
                <a:gd name="connsiteY5" fmla="*/ 374650 h 1816100"/>
                <a:gd name="connsiteX6" fmla="*/ 1651000 w 2774950"/>
                <a:gd name="connsiteY6" fmla="*/ 190500 h 1816100"/>
                <a:gd name="connsiteX7" fmla="*/ 2711450 w 2774950"/>
                <a:gd name="connsiteY7" fmla="*/ 1593850 h 1816100"/>
                <a:gd name="connsiteX8" fmla="*/ 2774950 w 2774950"/>
                <a:gd name="connsiteY8" fmla="*/ 1581150 h 1816100"/>
                <a:gd name="connsiteX0" fmla="*/ 2774950 w 2774950"/>
                <a:gd name="connsiteY0" fmla="*/ 1581150 h 1816100"/>
                <a:gd name="connsiteX1" fmla="*/ 1663700 w 2774950"/>
                <a:gd name="connsiteY1" fmla="*/ 0 h 1816100"/>
                <a:gd name="connsiteX2" fmla="*/ 0 w 2774950"/>
                <a:gd name="connsiteY2" fmla="*/ 266700 h 1816100"/>
                <a:gd name="connsiteX3" fmla="*/ 971550 w 2774950"/>
                <a:gd name="connsiteY3" fmla="*/ 1816100 h 1816100"/>
                <a:gd name="connsiteX4" fmla="*/ 977900 w 2774950"/>
                <a:gd name="connsiteY4" fmla="*/ 1765300 h 1816100"/>
                <a:gd name="connsiteX5" fmla="*/ 215900 w 2774950"/>
                <a:gd name="connsiteY5" fmla="*/ 374650 h 1816100"/>
                <a:gd name="connsiteX6" fmla="*/ 1651000 w 2774950"/>
                <a:gd name="connsiteY6" fmla="*/ 190500 h 1816100"/>
                <a:gd name="connsiteX7" fmla="*/ 2711450 w 2774950"/>
                <a:gd name="connsiteY7" fmla="*/ 1593850 h 1816100"/>
                <a:gd name="connsiteX8" fmla="*/ 2774950 w 2774950"/>
                <a:gd name="connsiteY8" fmla="*/ 1581150 h 1816100"/>
                <a:gd name="connsiteX0" fmla="*/ 2813050 w 2813050"/>
                <a:gd name="connsiteY0" fmla="*/ 1581150 h 1816100"/>
                <a:gd name="connsiteX1" fmla="*/ 1701800 w 2813050"/>
                <a:gd name="connsiteY1" fmla="*/ 0 h 1816100"/>
                <a:gd name="connsiteX2" fmla="*/ 0 w 2813050"/>
                <a:gd name="connsiteY2" fmla="*/ 438150 h 1816100"/>
                <a:gd name="connsiteX3" fmla="*/ 1009650 w 2813050"/>
                <a:gd name="connsiteY3" fmla="*/ 1816100 h 1816100"/>
                <a:gd name="connsiteX4" fmla="*/ 1016000 w 2813050"/>
                <a:gd name="connsiteY4" fmla="*/ 1765300 h 1816100"/>
                <a:gd name="connsiteX5" fmla="*/ 254000 w 2813050"/>
                <a:gd name="connsiteY5" fmla="*/ 374650 h 1816100"/>
                <a:gd name="connsiteX6" fmla="*/ 1689100 w 2813050"/>
                <a:gd name="connsiteY6" fmla="*/ 190500 h 1816100"/>
                <a:gd name="connsiteX7" fmla="*/ 2749550 w 2813050"/>
                <a:gd name="connsiteY7" fmla="*/ 1593850 h 1816100"/>
                <a:gd name="connsiteX8" fmla="*/ 2813050 w 2813050"/>
                <a:gd name="connsiteY8" fmla="*/ 1581150 h 1816100"/>
                <a:gd name="connsiteX0" fmla="*/ 2813050 w 2813050"/>
                <a:gd name="connsiteY0" fmla="*/ 1581150 h 1816100"/>
                <a:gd name="connsiteX1" fmla="*/ 1701800 w 2813050"/>
                <a:gd name="connsiteY1" fmla="*/ 0 h 1816100"/>
                <a:gd name="connsiteX2" fmla="*/ 0 w 2813050"/>
                <a:gd name="connsiteY2" fmla="*/ 438150 h 1816100"/>
                <a:gd name="connsiteX3" fmla="*/ 1009650 w 2813050"/>
                <a:gd name="connsiteY3" fmla="*/ 1816100 h 1816100"/>
                <a:gd name="connsiteX4" fmla="*/ 1016000 w 2813050"/>
                <a:gd name="connsiteY4" fmla="*/ 1765300 h 1816100"/>
                <a:gd name="connsiteX5" fmla="*/ 146050 w 2813050"/>
                <a:gd name="connsiteY5" fmla="*/ 495300 h 1816100"/>
                <a:gd name="connsiteX6" fmla="*/ 1689100 w 2813050"/>
                <a:gd name="connsiteY6" fmla="*/ 190500 h 1816100"/>
                <a:gd name="connsiteX7" fmla="*/ 2749550 w 2813050"/>
                <a:gd name="connsiteY7" fmla="*/ 1593850 h 1816100"/>
                <a:gd name="connsiteX8" fmla="*/ 2813050 w 2813050"/>
                <a:gd name="connsiteY8" fmla="*/ 1581150 h 1816100"/>
                <a:gd name="connsiteX0" fmla="*/ 2813050 w 2813050"/>
                <a:gd name="connsiteY0" fmla="*/ 1809750 h 2044700"/>
                <a:gd name="connsiteX1" fmla="*/ 1200150 w 2813050"/>
                <a:gd name="connsiteY1" fmla="*/ 0 h 2044700"/>
                <a:gd name="connsiteX2" fmla="*/ 0 w 2813050"/>
                <a:gd name="connsiteY2" fmla="*/ 666750 h 2044700"/>
                <a:gd name="connsiteX3" fmla="*/ 1009650 w 2813050"/>
                <a:gd name="connsiteY3" fmla="*/ 2044700 h 2044700"/>
                <a:gd name="connsiteX4" fmla="*/ 1016000 w 2813050"/>
                <a:gd name="connsiteY4" fmla="*/ 1993900 h 2044700"/>
                <a:gd name="connsiteX5" fmla="*/ 146050 w 2813050"/>
                <a:gd name="connsiteY5" fmla="*/ 723900 h 2044700"/>
                <a:gd name="connsiteX6" fmla="*/ 1689100 w 2813050"/>
                <a:gd name="connsiteY6" fmla="*/ 419100 h 2044700"/>
                <a:gd name="connsiteX7" fmla="*/ 2749550 w 2813050"/>
                <a:gd name="connsiteY7" fmla="*/ 1822450 h 2044700"/>
                <a:gd name="connsiteX8" fmla="*/ 2813050 w 2813050"/>
                <a:gd name="connsiteY8" fmla="*/ 1809750 h 2044700"/>
                <a:gd name="connsiteX0" fmla="*/ 2813050 w 2813050"/>
                <a:gd name="connsiteY0" fmla="*/ 1809750 h 2044700"/>
                <a:gd name="connsiteX1" fmla="*/ 1200150 w 2813050"/>
                <a:gd name="connsiteY1" fmla="*/ 0 h 2044700"/>
                <a:gd name="connsiteX2" fmla="*/ 0 w 2813050"/>
                <a:gd name="connsiteY2" fmla="*/ 666750 h 2044700"/>
                <a:gd name="connsiteX3" fmla="*/ 1009650 w 2813050"/>
                <a:gd name="connsiteY3" fmla="*/ 2044700 h 2044700"/>
                <a:gd name="connsiteX4" fmla="*/ 1016000 w 2813050"/>
                <a:gd name="connsiteY4" fmla="*/ 1993900 h 2044700"/>
                <a:gd name="connsiteX5" fmla="*/ 146050 w 2813050"/>
                <a:gd name="connsiteY5" fmla="*/ 723900 h 2044700"/>
                <a:gd name="connsiteX6" fmla="*/ 1358900 w 2813050"/>
                <a:gd name="connsiteY6" fmla="*/ 336550 h 2044700"/>
                <a:gd name="connsiteX7" fmla="*/ 2749550 w 2813050"/>
                <a:gd name="connsiteY7" fmla="*/ 1822450 h 2044700"/>
                <a:gd name="connsiteX8" fmla="*/ 2813050 w 2813050"/>
                <a:gd name="connsiteY8" fmla="*/ 1809750 h 204470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62250 w 2813050"/>
                <a:gd name="connsiteY7" fmla="*/ 1765300 h 2025650"/>
                <a:gd name="connsiteX8" fmla="*/ 2749550 w 2813050"/>
                <a:gd name="connsiteY8" fmla="*/ 1803400 h 2025650"/>
                <a:gd name="connsiteX9" fmla="*/ 2813050 w 2813050"/>
                <a:gd name="connsiteY9"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276350 w 2813050"/>
                <a:gd name="connsiteY6" fmla="*/ 20955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276350 w 2813050"/>
                <a:gd name="connsiteY6" fmla="*/ 209550 h 2025650"/>
                <a:gd name="connsiteX7" fmla="*/ 2749550 w 2813050"/>
                <a:gd name="connsiteY7" fmla="*/ 1803400 h 2025650"/>
                <a:gd name="connsiteX8" fmla="*/ 2813050 w 2813050"/>
                <a:gd name="connsiteY8" fmla="*/ 1790700 h 2025650"/>
                <a:gd name="connsiteX0" fmla="*/ 2819400 w 2819400"/>
                <a:gd name="connsiteY0" fmla="*/ 1771650 h 2025650"/>
                <a:gd name="connsiteX1" fmla="*/ 1289050 w 2819400"/>
                <a:gd name="connsiteY1" fmla="*/ 0 h 2025650"/>
                <a:gd name="connsiteX2" fmla="*/ 0 w 2819400"/>
                <a:gd name="connsiteY2" fmla="*/ 647700 h 2025650"/>
                <a:gd name="connsiteX3" fmla="*/ 1009650 w 2819400"/>
                <a:gd name="connsiteY3" fmla="*/ 2025650 h 2025650"/>
                <a:gd name="connsiteX4" fmla="*/ 1016000 w 2819400"/>
                <a:gd name="connsiteY4" fmla="*/ 1974850 h 2025650"/>
                <a:gd name="connsiteX5" fmla="*/ 146050 w 2819400"/>
                <a:gd name="connsiteY5" fmla="*/ 704850 h 2025650"/>
                <a:gd name="connsiteX6" fmla="*/ 1276350 w 2819400"/>
                <a:gd name="connsiteY6" fmla="*/ 209550 h 2025650"/>
                <a:gd name="connsiteX7" fmla="*/ 2749550 w 2819400"/>
                <a:gd name="connsiteY7" fmla="*/ 1803400 h 2025650"/>
                <a:gd name="connsiteX8" fmla="*/ 2819400 w 2819400"/>
                <a:gd name="connsiteY8" fmla="*/ 1771650 h 2025650"/>
                <a:gd name="connsiteX0" fmla="*/ 2819400 w 2819400"/>
                <a:gd name="connsiteY0" fmla="*/ 1771650 h 2025650"/>
                <a:gd name="connsiteX1" fmla="*/ 1289050 w 2819400"/>
                <a:gd name="connsiteY1" fmla="*/ 0 h 2025650"/>
                <a:gd name="connsiteX2" fmla="*/ 0 w 2819400"/>
                <a:gd name="connsiteY2" fmla="*/ 647700 h 2025650"/>
                <a:gd name="connsiteX3" fmla="*/ 1009650 w 2819400"/>
                <a:gd name="connsiteY3" fmla="*/ 2025650 h 2025650"/>
                <a:gd name="connsiteX4" fmla="*/ 1016000 w 2819400"/>
                <a:gd name="connsiteY4" fmla="*/ 1974850 h 2025650"/>
                <a:gd name="connsiteX5" fmla="*/ 146050 w 2819400"/>
                <a:gd name="connsiteY5" fmla="*/ 704850 h 2025650"/>
                <a:gd name="connsiteX6" fmla="*/ 1276350 w 2819400"/>
                <a:gd name="connsiteY6" fmla="*/ 209550 h 2025650"/>
                <a:gd name="connsiteX7" fmla="*/ 2774950 w 2819400"/>
                <a:gd name="connsiteY7" fmla="*/ 1778000 h 2025650"/>
                <a:gd name="connsiteX8" fmla="*/ 2819400 w 2819400"/>
                <a:gd name="connsiteY8" fmla="*/ 1771650 h 2025650"/>
                <a:gd name="connsiteX0" fmla="*/ 2819400 w 2819400"/>
                <a:gd name="connsiteY0" fmla="*/ 1771650 h 2025650"/>
                <a:gd name="connsiteX1" fmla="*/ 1289050 w 2819400"/>
                <a:gd name="connsiteY1" fmla="*/ 0 h 2025650"/>
                <a:gd name="connsiteX2" fmla="*/ 0 w 2819400"/>
                <a:gd name="connsiteY2" fmla="*/ 647700 h 2025650"/>
                <a:gd name="connsiteX3" fmla="*/ 1009650 w 2819400"/>
                <a:gd name="connsiteY3" fmla="*/ 2025650 h 2025650"/>
                <a:gd name="connsiteX4" fmla="*/ 1016000 w 2819400"/>
                <a:gd name="connsiteY4" fmla="*/ 1974850 h 2025650"/>
                <a:gd name="connsiteX5" fmla="*/ 146050 w 2819400"/>
                <a:gd name="connsiteY5" fmla="*/ 704850 h 2025650"/>
                <a:gd name="connsiteX6" fmla="*/ 1276350 w 2819400"/>
                <a:gd name="connsiteY6" fmla="*/ 209550 h 2025650"/>
                <a:gd name="connsiteX7" fmla="*/ 2774950 w 2819400"/>
                <a:gd name="connsiteY7" fmla="*/ 1778000 h 2025650"/>
                <a:gd name="connsiteX8" fmla="*/ 2819400 w 2819400"/>
                <a:gd name="connsiteY8" fmla="*/ 17716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74950 w 2794000"/>
                <a:gd name="connsiteY7" fmla="*/ 17780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85446 h 2102946"/>
                <a:gd name="connsiteX1" fmla="*/ 1289050 w 2794000"/>
                <a:gd name="connsiteY1" fmla="*/ 77296 h 2102946"/>
                <a:gd name="connsiteX2" fmla="*/ 0 w 2794000"/>
                <a:gd name="connsiteY2" fmla="*/ 724996 h 2102946"/>
                <a:gd name="connsiteX3" fmla="*/ 1009650 w 2794000"/>
                <a:gd name="connsiteY3" fmla="*/ 2102946 h 2102946"/>
                <a:gd name="connsiteX4" fmla="*/ 1016000 w 2794000"/>
                <a:gd name="connsiteY4" fmla="*/ 2052146 h 2102946"/>
                <a:gd name="connsiteX5" fmla="*/ 146050 w 2794000"/>
                <a:gd name="connsiteY5" fmla="*/ 782146 h 2102946"/>
                <a:gd name="connsiteX6" fmla="*/ 1276350 w 2794000"/>
                <a:gd name="connsiteY6" fmla="*/ 286846 h 2102946"/>
                <a:gd name="connsiteX7" fmla="*/ 2768600 w 2794000"/>
                <a:gd name="connsiteY7" fmla="*/ 1817196 h 2102946"/>
                <a:gd name="connsiteX8" fmla="*/ 2794000 w 2794000"/>
                <a:gd name="connsiteY8" fmla="*/ 1785446 h 2102946"/>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820047 w 2820047"/>
                <a:gd name="connsiteY0" fmla="*/ 1780261 h 2097761"/>
                <a:gd name="connsiteX1" fmla="*/ 1315097 w 2820047"/>
                <a:gd name="connsiteY1" fmla="*/ 72111 h 2097761"/>
                <a:gd name="connsiteX2" fmla="*/ 26047 w 2820047"/>
                <a:gd name="connsiteY2" fmla="*/ 719811 h 2097761"/>
                <a:gd name="connsiteX3" fmla="*/ 1035697 w 2820047"/>
                <a:gd name="connsiteY3" fmla="*/ 2097761 h 2097761"/>
                <a:gd name="connsiteX4" fmla="*/ 1042047 w 2820047"/>
                <a:gd name="connsiteY4" fmla="*/ 2046961 h 2097761"/>
                <a:gd name="connsiteX5" fmla="*/ 172097 w 2820047"/>
                <a:gd name="connsiteY5" fmla="*/ 776961 h 2097761"/>
                <a:gd name="connsiteX6" fmla="*/ 1302397 w 2820047"/>
                <a:gd name="connsiteY6" fmla="*/ 281661 h 2097761"/>
                <a:gd name="connsiteX7" fmla="*/ 2794647 w 2820047"/>
                <a:gd name="connsiteY7" fmla="*/ 1812011 h 2097761"/>
                <a:gd name="connsiteX8" fmla="*/ 2820047 w 2820047"/>
                <a:gd name="connsiteY8" fmla="*/ 1780261 h 2097761"/>
                <a:gd name="connsiteX0" fmla="*/ 2820047 w 2820047"/>
                <a:gd name="connsiteY0" fmla="*/ 1782771 h 2100271"/>
                <a:gd name="connsiteX1" fmla="*/ 1315097 w 2820047"/>
                <a:gd name="connsiteY1" fmla="*/ 74621 h 2100271"/>
                <a:gd name="connsiteX2" fmla="*/ 26047 w 2820047"/>
                <a:gd name="connsiteY2" fmla="*/ 722321 h 2100271"/>
                <a:gd name="connsiteX3" fmla="*/ 1035697 w 2820047"/>
                <a:gd name="connsiteY3" fmla="*/ 2100271 h 2100271"/>
                <a:gd name="connsiteX4" fmla="*/ 1042047 w 2820047"/>
                <a:gd name="connsiteY4" fmla="*/ 2049471 h 2100271"/>
                <a:gd name="connsiteX5" fmla="*/ 172097 w 2820047"/>
                <a:gd name="connsiteY5" fmla="*/ 779471 h 2100271"/>
                <a:gd name="connsiteX6" fmla="*/ 1302397 w 2820047"/>
                <a:gd name="connsiteY6" fmla="*/ 284171 h 2100271"/>
                <a:gd name="connsiteX7" fmla="*/ 2794647 w 2820047"/>
                <a:gd name="connsiteY7" fmla="*/ 1814521 h 2100271"/>
                <a:gd name="connsiteX8" fmla="*/ 2820047 w 2820047"/>
                <a:gd name="connsiteY8" fmla="*/ 1782771 h 2100271"/>
                <a:gd name="connsiteX0" fmla="*/ 2838079 w 2838079"/>
                <a:gd name="connsiteY0" fmla="*/ 1782315 h 2099815"/>
                <a:gd name="connsiteX1" fmla="*/ 1333129 w 2838079"/>
                <a:gd name="connsiteY1" fmla="*/ 74165 h 2099815"/>
                <a:gd name="connsiteX2" fmla="*/ 25029 w 2838079"/>
                <a:gd name="connsiteY2" fmla="*/ 728215 h 2099815"/>
                <a:gd name="connsiteX3" fmla="*/ 1053729 w 2838079"/>
                <a:gd name="connsiteY3" fmla="*/ 2099815 h 2099815"/>
                <a:gd name="connsiteX4" fmla="*/ 1060079 w 2838079"/>
                <a:gd name="connsiteY4" fmla="*/ 2049015 h 2099815"/>
                <a:gd name="connsiteX5" fmla="*/ 190129 w 2838079"/>
                <a:gd name="connsiteY5" fmla="*/ 779015 h 2099815"/>
                <a:gd name="connsiteX6" fmla="*/ 1320429 w 2838079"/>
                <a:gd name="connsiteY6" fmla="*/ 283715 h 2099815"/>
                <a:gd name="connsiteX7" fmla="*/ 2812679 w 2838079"/>
                <a:gd name="connsiteY7" fmla="*/ 1814065 h 2099815"/>
                <a:gd name="connsiteX8" fmla="*/ 2838079 w 2838079"/>
                <a:gd name="connsiteY8" fmla="*/ 1782315 h 2099815"/>
                <a:gd name="connsiteX0" fmla="*/ 2819489 w 2819489"/>
                <a:gd name="connsiteY0" fmla="*/ 1782315 h 2099815"/>
                <a:gd name="connsiteX1" fmla="*/ 1314539 w 2819489"/>
                <a:gd name="connsiteY1" fmla="*/ 74165 h 2099815"/>
                <a:gd name="connsiteX2" fmla="*/ 6439 w 2819489"/>
                <a:gd name="connsiteY2" fmla="*/ 728215 h 2099815"/>
                <a:gd name="connsiteX3" fmla="*/ 1035139 w 2819489"/>
                <a:gd name="connsiteY3" fmla="*/ 2099815 h 2099815"/>
                <a:gd name="connsiteX4" fmla="*/ 1041489 w 2819489"/>
                <a:gd name="connsiteY4" fmla="*/ 2049015 h 2099815"/>
                <a:gd name="connsiteX5" fmla="*/ 171539 w 2819489"/>
                <a:gd name="connsiteY5" fmla="*/ 779015 h 2099815"/>
                <a:gd name="connsiteX6" fmla="*/ 1301839 w 2819489"/>
                <a:gd name="connsiteY6" fmla="*/ 283715 h 2099815"/>
                <a:gd name="connsiteX7" fmla="*/ 2794089 w 2819489"/>
                <a:gd name="connsiteY7" fmla="*/ 1814065 h 2099815"/>
                <a:gd name="connsiteX8" fmla="*/ 2819489 w 2819489"/>
                <a:gd name="connsiteY8" fmla="*/ 1782315 h 2099815"/>
                <a:gd name="connsiteX0" fmla="*/ 2819489 w 2819489"/>
                <a:gd name="connsiteY0" fmla="*/ 1782315 h 2099815"/>
                <a:gd name="connsiteX1" fmla="*/ 1314539 w 2819489"/>
                <a:gd name="connsiteY1" fmla="*/ 74165 h 2099815"/>
                <a:gd name="connsiteX2" fmla="*/ 6439 w 2819489"/>
                <a:gd name="connsiteY2" fmla="*/ 728215 h 2099815"/>
                <a:gd name="connsiteX3" fmla="*/ 1035139 w 2819489"/>
                <a:gd name="connsiteY3" fmla="*/ 2099815 h 2099815"/>
                <a:gd name="connsiteX4" fmla="*/ 1041489 w 2819489"/>
                <a:gd name="connsiteY4" fmla="*/ 2049015 h 2099815"/>
                <a:gd name="connsiteX5" fmla="*/ 171539 w 2819489"/>
                <a:gd name="connsiteY5" fmla="*/ 779015 h 2099815"/>
                <a:gd name="connsiteX6" fmla="*/ 1301839 w 2819489"/>
                <a:gd name="connsiteY6" fmla="*/ 283715 h 2099815"/>
                <a:gd name="connsiteX7" fmla="*/ 2794089 w 2819489"/>
                <a:gd name="connsiteY7" fmla="*/ 1814065 h 2099815"/>
                <a:gd name="connsiteX8" fmla="*/ 2819489 w 2819489"/>
                <a:gd name="connsiteY8" fmla="*/ 1782315 h 2099815"/>
                <a:gd name="connsiteX0" fmla="*/ 2819489 w 2819489"/>
                <a:gd name="connsiteY0" fmla="*/ 1782315 h 2099815"/>
                <a:gd name="connsiteX1" fmla="*/ 1314539 w 2819489"/>
                <a:gd name="connsiteY1" fmla="*/ 74165 h 2099815"/>
                <a:gd name="connsiteX2" fmla="*/ 6439 w 2819489"/>
                <a:gd name="connsiteY2" fmla="*/ 728215 h 2099815"/>
                <a:gd name="connsiteX3" fmla="*/ 1035139 w 2819489"/>
                <a:gd name="connsiteY3" fmla="*/ 2099815 h 2099815"/>
                <a:gd name="connsiteX4" fmla="*/ 1041489 w 2819489"/>
                <a:gd name="connsiteY4" fmla="*/ 2049015 h 2099815"/>
                <a:gd name="connsiteX5" fmla="*/ 171539 w 2819489"/>
                <a:gd name="connsiteY5" fmla="*/ 779015 h 2099815"/>
                <a:gd name="connsiteX6" fmla="*/ 1301839 w 2819489"/>
                <a:gd name="connsiteY6" fmla="*/ 283715 h 2099815"/>
                <a:gd name="connsiteX7" fmla="*/ 2794089 w 2819489"/>
                <a:gd name="connsiteY7" fmla="*/ 1814065 h 2099815"/>
                <a:gd name="connsiteX8" fmla="*/ 2819489 w 2819489"/>
                <a:gd name="connsiteY8" fmla="*/ 1782315 h 2099815"/>
                <a:gd name="connsiteX0" fmla="*/ 2819747 w 2819747"/>
                <a:gd name="connsiteY0" fmla="*/ 1782315 h 2080765"/>
                <a:gd name="connsiteX1" fmla="*/ 1314797 w 2819747"/>
                <a:gd name="connsiteY1" fmla="*/ 74165 h 2080765"/>
                <a:gd name="connsiteX2" fmla="*/ 6697 w 2819747"/>
                <a:gd name="connsiteY2" fmla="*/ 728215 h 2080765"/>
                <a:gd name="connsiteX3" fmla="*/ 1022697 w 2819747"/>
                <a:gd name="connsiteY3" fmla="*/ 2080765 h 2080765"/>
                <a:gd name="connsiteX4" fmla="*/ 1041747 w 2819747"/>
                <a:gd name="connsiteY4" fmla="*/ 2049015 h 2080765"/>
                <a:gd name="connsiteX5" fmla="*/ 171797 w 2819747"/>
                <a:gd name="connsiteY5" fmla="*/ 779015 h 2080765"/>
                <a:gd name="connsiteX6" fmla="*/ 1302097 w 2819747"/>
                <a:gd name="connsiteY6" fmla="*/ 283715 h 2080765"/>
                <a:gd name="connsiteX7" fmla="*/ 2794347 w 2819747"/>
                <a:gd name="connsiteY7" fmla="*/ 1814065 h 2080765"/>
                <a:gd name="connsiteX8" fmla="*/ 2819747 w 2819747"/>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4057 h 2082507"/>
                <a:gd name="connsiteX1" fmla="*/ 1318903 w 2823853"/>
                <a:gd name="connsiteY1" fmla="*/ 75907 h 2082507"/>
                <a:gd name="connsiteX2" fmla="*/ 10803 w 2823853"/>
                <a:gd name="connsiteY2" fmla="*/ 729957 h 2082507"/>
                <a:gd name="connsiteX3" fmla="*/ 1026803 w 2823853"/>
                <a:gd name="connsiteY3" fmla="*/ 2082507 h 2082507"/>
                <a:gd name="connsiteX4" fmla="*/ 1045853 w 2823853"/>
                <a:gd name="connsiteY4" fmla="*/ 2050757 h 2082507"/>
                <a:gd name="connsiteX5" fmla="*/ 175903 w 2823853"/>
                <a:gd name="connsiteY5" fmla="*/ 780757 h 2082507"/>
                <a:gd name="connsiteX6" fmla="*/ 1306203 w 2823853"/>
                <a:gd name="connsiteY6" fmla="*/ 285457 h 2082507"/>
                <a:gd name="connsiteX7" fmla="*/ 2798453 w 2823853"/>
                <a:gd name="connsiteY7" fmla="*/ 1815807 h 2082507"/>
                <a:gd name="connsiteX8" fmla="*/ 2823853 w 2823853"/>
                <a:gd name="connsiteY8" fmla="*/ 1784057 h 2082507"/>
                <a:gd name="connsiteX0" fmla="*/ 2827749 w 2827749"/>
                <a:gd name="connsiteY0" fmla="*/ 1784057 h 2082507"/>
                <a:gd name="connsiteX1" fmla="*/ 1322799 w 2827749"/>
                <a:gd name="connsiteY1" fmla="*/ 75907 h 2082507"/>
                <a:gd name="connsiteX2" fmla="*/ 14699 w 2827749"/>
                <a:gd name="connsiteY2" fmla="*/ 729957 h 2082507"/>
                <a:gd name="connsiteX3" fmla="*/ 1030699 w 2827749"/>
                <a:gd name="connsiteY3" fmla="*/ 2082507 h 2082507"/>
                <a:gd name="connsiteX4" fmla="*/ 1049749 w 2827749"/>
                <a:gd name="connsiteY4" fmla="*/ 2050757 h 2082507"/>
                <a:gd name="connsiteX5" fmla="*/ 179799 w 2827749"/>
                <a:gd name="connsiteY5" fmla="*/ 780757 h 2082507"/>
                <a:gd name="connsiteX6" fmla="*/ 1310099 w 2827749"/>
                <a:gd name="connsiteY6" fmla="*/ 285457 h 2082507"/>
                <a:gd name="connsiteX7" fmla="*/ 2802349 w 2827749"/>
                <a:gd name="connsiteY7" fmla="*/ 1815807 h 2082507"/>
                <a:gd name="connsiteX8" fmla="*/ 2827749 w 2827749"/>
                <a:gd name="connsiteY8" fmla="*/ 1784057 h 2082507"/>
                <a:gd name="connsiteX0" fmla="*/ 2822006 w 2822006"/>
                <a:gd name="connsiteY0" fmla="*/ 1784057 h 2082507"/>
                <a:gd name="connsiteX1" fmla="*/ 1317056 w 2822006"/>
                <a:gd name="connsiteY1" fmla="*/ 75907 h 2082507"/>
                <a:gd name="connsiteX2" fmla="*/ 8956 w 2822006"/>
                <a:gd name="connsiteY2" fmla="*/ 729957 h 2082507"/>
                <a:gd name="connsiteX3" fmla="*/ 1024956 w 2822006"/>
                <a:gd name="connsiteY3" fmla="*/ 2082507 h 2082507"/>
                <a:gd name="connsiteX4" fmla="*/ 1044006 w 2822006"/>
                <a:gd name="connsiteY4" fmla="*/ 2050757 h 2082507"/>
                <a:gd name="connsiteX5" fmla="*/ 174056 w 2822006"/>
                <a:gd name="connsiteY5" fmla="*/ 780757 h 2082507"/>
                <a:gd name="connsiteX6" fmla="*/ 1304356 w 2822006"/>
                <a:gd name="connsiteY6" fmla="*/ 285457 h 2082507"/>
                <a:gd name="connsiteX7" fmla="*/ 2796606 w 2822006"/>
                <a:gd name="connsiteY7" fmla="*/ 1815807 h 2082507"/>
                <a:gd name="connsiteX8" fmla="*/ 2822006 w 2822006"/>
                <a:gd name="connsiteY8" fmla="*/ 1784057 h 2082507"/>
                <a:gd name="connsiteX0" fmla="*/ 2852562 w 2852562"/>
                <a:gd name="connsiteY0" fmla="*/ 1778339 h 2076789"/>
                <a:gd name="connsiteX1" fmla="*/ 1347612 w 2852562"/>
                <a:gd name="connsiteY1" fmla="*/ 70189 h 2076789"/>
                <a:gd name="connsiteX2" fmla="*/ 7762 w 2852562"/>
                <a:gd name="connsiteY2" fmla="*/ 806789 h 2076789"/>
                <a:gd name="connsiteX3" fmla="*/ 1055512 w 2852562"/>
                <a:gd name="connsiteY3" fmla="*/ 2076789 h 2076789"/>
                <a:gd name="connsiteX4" fmla="*/ 1074562 w 2852562"/>
                <a:gd name="connsiteY4" fmla="*/ 2045039 h 2076789"/>
                <a:gd name="connsiteX5" fmla="*/ 204612 w 2852562"/>
                <a:gd name="connsiteY5" fmla="*/ 775039 h 2076789"/>
                <a:gd name="connsiteX6" fmla="*/ 1334912 w 2852562"/>
                <a:gd name="connsiteY6" fmla="*/ 279739 h 2076789"/>
                <a:gd name="connsiteX7" fmla="*/ 2827162 w 2852562"/>
                <a:gd name="connsiteY7" fmla="*/ 1810089 h 2076789"/>
                <a:gd name="connsiteX8" fmla="*/ 2852562 w 2852562"/>
                <a:gd name="connsiteY8" fmla="*/ 1778339 h 2076789"/>
                <a:gd name="connsiteX0" fmla="*/ 2852562 w 2852562"/>
                <a:gd name="connsiteY0" fmla="*/ 1778339 h 2076789"/>
                <a:gd name="connsiteX1" fmla="*/ 1347612 w 2852562"/>
                <a:gd name="connsiteY1" fmla="*/ 70189 h 2076789"/>
                <a:gd name="connsiteX2" fmla="*/ 7762 w 2852562"/>
                <a:gd name="connsiteY2" fmla="*/ 806789 h 2076789"/>
                <a:gd name="connsiteX3" fmla="*/ 1055512 w 2852562"/>
                <a:gd name="connsiteY3" fmla="*/ 2076789 h 2076789"/>
                <a:gd name="connsiteX4" fmla="*/ 1074562 w 2852562"/>
                <a:gd name="connsiteY4" fmla="*/ 2045039 h 2076789"/>
                <a:gd name="connsiteX5" fmla="*/ 172862 w 2852562"/>
                <a:gd name="connsiteY5" fmla="*/ 768689 h 2076789"/>
                <a:gd name="connsiteX6" fmla="*/ 1334912 w 2852562"/>
                <a:gd name="connsiteY6" fmla="*/ 279739 h 2076789"/>
                <a:gd name="connsiteX7" fmla="*/ 2827162 w 2852562"/>
                <a:gd name="connsiteY7" fmla="*/ 1810089 h 2076789"/>
                <a:gd name="connsiteX8" fmla="*/ 2852562 w 2852562"/>
                <a:gd name="connsiteY8" fmla="*/ 1778339 h 2076789"/>
                <a:gd name="connsiteX0" fmla="*/ 2852562 w 2852562"/>
                <a:gd name="connsiteY0" fmla="*/ 1782379 h 2080829"/>
                <a:gd name="connsiteX1" fmla="*/ 1347612 w 2852562"/>
                <a:gd name="connsiteY1" fmla="*/ 74229 h 2080829"/>
                <a:gd name="connsiteX2" fmla="*/ 7762 w 2852562"/>
                <a:gd name="connsiteY2" fmla="*/ 810829 h 2080829"/>
                <a:gd name="connsiteX3" fmla="*/ 1055512 w 2852562"/>
                <a:gd name="connsiteY3" fmla="*/ 2080829 h 2080829"/>
                <a:gd name="connsiteX4" fmla="*/ 1074562 w 2852562"/>
                <a:gd name="connsiteY4" fmla="*/ 2049079 h 2080829"/>
                <a:gd name="connsiteX5" fmla="*/ 172862 w 2852562"/>
                <a:gd name="connsiteY5" fmla="*/ 772729 h 2080829"/>
                <a:gd name="connsiteX6" fmla="*/ 1334912 w 2852562"/>
                <a:gd name="connsiteY6" fmla="*/ 283779 h 2080829"/>
                <a:gd name="connsiteX7" fmla="*/ 2827162 w 2852562"/>
                <a:gd name="connsiteY7" fmla="*/ 1814129 h 2080829"/>
                <a:gd name="connsiteX8" fmla="*/ 2852562 w 2852562"/>
                <a:gd name="connsiteY8" fmla="*/ 1782379 h 2080829"/>
                <a:gd name="connsiteX0" fmla="*/ 2849453 w 2849453"/>
                <a:gd name="connsiteY0" fmla="*/ 1782379 h 2080829"/>
                <a:gd name="connsiteX1" fmla="*/ 1344503 w 2849453"/>
                <a:gd name="connsiteY1" fmla="*/ 74229 h 2080829"/>
                <a:gd name="connsiteX2" fmla="*/ 4653 w 2849453"/>
                <a:gd name="connsiteY2" fmla="*/ 810829 h 2080829"/>
                <a:gd name="connsiteX3" fmla="*/ 1052403 w 2849453"/>
                <a:gd name="connsiteY3" fmla="*/ 2080829 h 2080829"/>
                <a:gd name="connsiteX4" fmla="*/ 1071453 w 2849453"/>
                <a:gd name="connsiteY4" fmla="*/ 2049079 h 2080829"/>
                <a:gd name="connsiteX5" fmla="*/ 169753 w 2849453"/>
                <a:gd name="connsiteY5" fmla="*/ 772729 h 2080829"/>
                <a:gd name="connsiteX6" fmla="*/ 1331803 w 2849453"/>
                <a:gd name="connsiteY6" fmla="*/ 283779 h 2080829"/>
                <a:gd name="connsiteX7" fmla="*/ 2824053 w 2849453"/>
                <a:gd name="connsiteY7" fmla="*/ 1814129 h 2080829"/>
                <a:gd name="connsiteX8" fmla="*/ 2849453 w 2849453"/>
                <a:gd name="connsiteY8" fmla="*/ 1782379 h 2080829"/>
                <a:gd name="connsiteX0" fmla="*/ 2848127 w 2848127"/>
                <a:gd name="connsiteY0" fmla="*/ 1782379 h 2080829"/>
                <a:gd name="connsiteX1" fmla="*/ 1343177 w 2848127"/>
                <a:gd name="connsiteY1" fmla="*/ 74229 h 2080829"/>
                <a:gd name="connsiteX2" fmla="*/ 3327 w 2848127"/>
                <a:gd name="connsiteY2" fmla="*/ 810829 h 2080829"/>
                <a:gd name="connsiteX3" fmla="*/ 1051077 w 2848127"/>
                <a:gd name="connsiteY3" fmla="*/ 2080829 h 2080829"/>
                <a:gd name="connsiteX4" fmla="*/ 1070127 w 2848127"/>
                <a:gd name="connsiteY4" fmla="*/ 2049079 h 2080829"/>
                <a:gd name="connsiteX5" fmla="*/ 168427 w 2848127"/>
                <a:gd name="connsiteY5" fmla="*/ 772729 h 2080829"/>
                <a:gd name="connsiteX6" fmla="*/ 1330477 w 2848127"/>
                <a:gd name="connsiteY6" fmla="*/ 283779 h 2080829"/>
                <a:gd name="connsiteX7" fmla="*/ 2822727 w 2848127"/>
                <a:gd name="connsiteY7" fmla="*/ 1814129 h 2080829"/>
                <a:gd name="connsiteX8" fmla="*/ 2848127 w 2848127"/>
                <a:gd name="connsiteY8" fmla="*/ 1782379 h 2080829"/>
                <a:gd name="connsiteX0" fmla="*/ 2849317 w 2849317"/>
                <a:gd name="connsiteY0" fmla="*/ 1782379 h 2080829"/>
                <a:gd name="connsiteX1" fmla="*/ 1344367 w 2849317"/>
                <a:gd name="connsiteY1" fmla="*/ 74229 h 2080829"/>
                <a:gd name="connsiteX2" fmla="*/ 4517 w 2849317"/>
                <a:gd name="connsiteY2" fmla="*/ 810829 h 2080829"/>
                <a:gd name="connsiteX3" fmla="*/ 1052267 w 2849317"/>
                <a:gd name="connsiteY3" fmla="*/ 2080829 h 2080829"/>
                <a:gd name="connsiteX4" fmla="*/ 1071317 w 2849317"/>
                <a:gd name="connsiteY4" fmla="*/ 2049079 h 2080829"/>
                <a:gd name="connsiteX5" fmla="*/ 169617 w 2849317"/>
                <a:gd name="connsiteY5" fmla="*/ 772729 h 2080829"/>
                <a:gd name="connsiteX6" fmla="*/ 1331667 w 2849317"/>
                <a:gd name="connsiteY6" fmla="*/ 283779 h 2080829"/>
                <a:gd name="connsiteX7" fmla="*/ 2823917 w 2849317"/>
                <a:gd name="connsiteY7" fmla="*/ 1814129 h 2080829"/>
                <a:gd name="connsiteX8" fmla="*/ 2849317 w 2849317"/>
                <a:gd name="connsiteY8" fmla="*/ 1782379 h 2080829"/>
                <a:gd name="connsiteX0" fmla="*/ 2849317 w 2849317"/>
                <a:gd name="connsiteY0" fmla="*/ 1783295 h 2081745"/>
                <a:gd name="connsiteX1" fmla="*/ 1344367 w 2849317"/>
                <a:gd name="connsiteY1" fmla="*/ 75145 h 2081745"/>
                <a:gd name="connsiteX2" fmla="*/ 4517 w 2849317"/>
                <a:gd name="connsiteY2" fmla="*/ 799045 h 2081745"/>
                <a:gd name="connsiteX3" fmla="*/ 1052267 w 2849317"/>
                <a:gd name="connsiteY3" fmla="*/ 2081745 h 2081745"/>
                <a:gd name="connsiteX4" fmla="*/ 1071317 w 2849317"/>
                <a:gd name="connsiteY4" fmla="*/ 2049995 h 2081745"/>
                <a:gd name="connsiteX5" fmla="*/ 169617 w 2849317"/>
                <a:gd name="connsiteY5" fmla="*/ 773645 h 2081745"/>
                <a:gd name="connsiteX6" fmla="*/ 1331667 w 2849317"/>
                <a:gd name="connsiteY6" fmla="*/ 284695 h 2081745"/>
                <a:gd name="connsiteX7" fmla="*/ 2823917 w 2849317"/>
                <a:gd name="connsiteY7" fmla="*/ 1815045 h 2081745"/>
                <a:gd name="connsiteX8" fmla="*/ 2849317 w 2849317"/>
                <a:gd name="connsiteY8" fmla="*/ 1783295 h 2081745"/>
                <a:gd name="connsiteX0" fmla="*/ 2849317 w 2849317"/>
                <a:gd name="connsiteY0" fmla="*/ 1781592 h 2080042"/>
                <a:gd name="connsiteX1" fmla="*/ 1344367 w 2849317"/>
                <a:gd name="connsiteY1" fmla="*/ 73442 h 2080042"/>
                <a:gd name="connsiteX2" fmla="*/ 4517 w 2849317"/>
                <a:gd name="connsiteY2" fmla="*/ 797342 h 2080042"/>
                <a:gd name="connsiteX3" fmla="*/ 1052267 w 2849317"/>
                <a:gd name="connsiteY3" fmla="*/ 2080042 h 2080042"/>
                <a:gd name="connsiteX4" fmla="*/ 1071317 w 2849317"/>
                <a:gd name="connsiteY4" fmla="*/ 2048292 h 2080042"/>
                <a:gd name="connsiteX5" fmla="*/ 169617 w 2849317"/>
                <a:gd name="connsiteY5" fmla="*/ 771942 h 2080042"/>
                <a:gd name="connsiteX6" fmla="*/ 1331667 w 2849317"/>
                <a:gd name="connsiteY6" fmla="*/ 282992 h 2080042"/>
                <a:gd name="connsiteX7" fmla="*/ 2823917 w 2849317"/>
                <a:gd name="connsiteY7" fmla="*/ 1813342 h 2080042"/>
                <a:gd name="connsiteX8" fmla="*/ 2849317 w 2849317"/>
                <a:gd name="connsiteY8" fmla="*/ 1781592 h 2080042"/>
                <a:gd name="connsiteX0" fmla="*/ 2846169 w 2846169"/>
                <a:gd name="connsiteY0" fmla="*/ 1781592 h 2080042"/>
                <a:gd name="connsiteX1" fmla="*/ 1341219 w 2846169"/>
                <a:gd name="connsiteY1" fmla="*/ 73442 h 2080042"/>
                <a:gd name="connsiteX2" fmla="*/ 1369 w 2846169"/>
                <a:gd name="connsiteY2" fmla="*/ 797342 h 2080042"/>
                <a:gd name="connsiteX3" fmla="*/ 1049119 w 2846169"/>
                <a:gd name="connsiteY3" fmla="*/ 2080042 h 2080042"/>
                <a:gd name="connsiteX4" fmla="*/ 1068169 w 2846169"/>
                <a:gd name="connsiteY4" fmla="*/ 2048292 h 2080042"/>
                <a:gd name="connsiteX5" fmla="*/ 166469 w 2846169"/>
                <a:gd name="connsiteY5" fmla="*/ 771942 h 2080042"/>
                <a:gd name="connsiteX6" fmla="*/ 1328519 w 2846169"/>
                <a:gd name="connsiteY6" fmla="*/ 282992 h 2080042"/>
                <a:gd name="connsiteX7" fmla="*/ 2820769 w 2846169"/>
                <a:gd name="connsiteY7" fmla="*/ 1813342 h 2080042"/>
                <a:gd name="connsiteX8" fmla="*/ 2846169 w 2846169"/>
                <a:gd name="connsiteY8" fmla="*/ 1781592 h 2080042"/>
                <a:gd name="connsiteX0" fmla="*/ 2846169 w 2846169"/>
                <a:gd name="connsiteY0" fmla="*/ 1781592 h 2080042"/>
                <a:gd name="connsiteX1" fmla="*/ 1341219 w 2846169"/>
                <a:gd name="connsiteY1" fmla="*/ 73442 h 2080042"/>
                <a:gd name="connsiteX2" fmla="*/ 1369 w 2846169"/>
                <a:gd name="connsiteY2" fmla="*/ 797342 h 2080042"/>
                <a:gd name="connsiteX3" fmla="*/ 1049119 w 2846169"/>
                <a:gd name="connsiteY3" fmla="*/ 2080042 h 2080042"/>
                <a:gd name="connsiteX4" fmla="*/ 1068169 w 2846169"/>
                <a:gd name="connsiteY4" fmla="*/ 2048292 h 2080042"/>
                <a:gd name="connsiteX5" fmla="*/ 166469 w 2846169"/>
                <a:gd name="connsiteY5" fmla="*/ 771942 h 2080042"/>
                <a:gd name="connsiteX6" fmla="*/ 1328519 w 2846169"/>
                <a:gd name="connsiteY6" fmla="*/ 282992 h 2080042"/>
                <a:gd name="connsiteX7" fmla="*/ 2820769 w 2846169"/>
                <a:gd name="connsiteY7" fmla="*/ 1813342 h 2080042"/>
                <a:gd name="connsiteX8" fmla="*/ 2846169 w 2846169"/>
                <a:gd name="connsiteY8" fmla="*/ 1781592 h 2080042"/>
                <a:gd name="connsiteX0" fmla="*/ 2856742 w 2856742"/>
                <a:gd name="connsiteY0" fmla="*/ 1781592 h 2080042"/>
                <a:gd name="connsiteX1" fmla="*/ 1351792 w 2856742"/>
                <a:gd name="connsiteY1" fmla="*/ 73442 h 2080042"/>
                <a:gd name="connsiteX2" fmla="*/ 11942 w 2856742"/>
                <a:gd name="connsiteY2" fmla="*/ 797342 h 2080042"/>
                <a:gd name="connsiteX3" fmla="*/ 1059692 w 2856742"/>
                <a:gd name="connsiteY3" fmla="*/ 2080042 h 2080042"/>
                <a:gd name="connsiteX4" fmla="*/ 1078742 w 2856742"/>
                <a:gd name="connsiteY4" fmla="*/ 2048292 h 2080042"/>
                <a:gd name="connsiteX5" fmla="*/ 177042 w 2856742"/>
                <a:gd name="connsiteY5" fmla="*/ 771942 h 2080042"/>
                <a:gd name="connsiteX6" fmla="*/ 1339092 w 2856742"/>
                <a:gd name="connsiteY6" fmla="*/ 282992 h 2080042"/>
                <a:gd name="connsiteX7" fmla="*/ 2831342 w 2856742"/>
                <a:gd name="connsiteY7" fmla="*/ 1813342 h 2080042"/>
                <a:gd name="connsiteX8" fmla="*/ 2856742 w 2856742"/>
                <a:gd name="connsiteY8" fmla="*/ 1781592 h 2080042"/>
                <a:gd name="connsiteX0" fmla="*/ 2856742 w 2856742"/>
                <a:gd name="connsiteY0" fmla="*/ 1781592 h 2080042"/>
                <a:gd name="connsiteX1" fmla="*/ 1351792 w 2856742"/>
                <a:gd name="connsiteY1" fmla="*/ 73442 h 2080042"/>
                <a:gd name="connsiteX2" fmla="*/ 11942 w 2856742"/>
                <a:gd name="connsiteY2" fmla="*/ 797342 h 2080042"/>
                <a:gd name="connsiteX3" fmla="*/ 1059692 w 2856742"/>
                <a:gd name="connsiteY3" fmla="*/ 2080042 h 2080042"/>
                <a:gd name="connsiteX4" fmla="*/ 1078742 w 2856742"/>
                <a:gd name="connsiteY4" fmla="*/ 2048292 h 2080042"/>
                <a:gd name="connsiteX5" fmla="*/ 1339092 w 2856742"/>
                <a:gd name="connsiteY5" fmla="*/ 282992 h 2080042"/>
                <a:gd name="connsiteX6" fmla="*/ 2831342 w 2856742"/>
                <a:gd name="connsiteY6" fmla="*/ 1813342 h 2080042"/>
                <a:gd name="connsiteX7" fmla="*/ 2856742 w 2856742"/>
                <a:gd name="connsiteY7" fmla="*/ 1781592 h 2080042"/>
                <a:gd name="connsiteX0" fmla="*/ 1797050 w 1797050"/>
                <a:gd name="connsiteY0" fmla="*/ 1708150 h 2006600"/>
                <a:gd name="connsiteX1" fmla="*/ 292100 w 1797050"/>
                <a:gd name="connsiteY1" fmla="*/ 0 h 2006600"/>
                <a:gd name="connsiteX2" fmla="*/ 0 w 1797050"/>
                <a:gd name="connsiteY2" fmla="*/ 2006600 h 2006600"/>
                <a:gd name="connsiteX3" fmla="*/ 19050 w 1797050"/>
                <a:gd name="connsiteY3" fmla="*/ 1974850 h 2006600"/>
                <a:gd name="connsiteX4" fmla="*/ 279400 w 1797050"/>
                <a:gd name="connsiteY4" fmla="*/ 209550 h 2006600"/>
                <a:gd name="connsiteX5" fmla="*/ 1771650 w 1797050"/>
                <a:gd name="connsiteY5" fmla="*/ 1739900 h 2006600"/>
                <a:gd name="connsiteX6" fmla="*/ 1797050 w 1797050"/>
                <a:gd name="connsiteY6" fmla="*/ 1708150 h 2006600"/>
                <a:gd name="connsiteX0" fmla="*/ 2723738 w 2723738"/>
                <a:gd name="connsiteY0" fmla="*/ 1708651 h 2007101"/>
                <a:gd name="connsiteX1" fmla="*/ 1218788 w 2723738"/>
                <a:gd name="connsiteY1" fmla="*/ 501 h 2007101"/>
                <a:gd name="connsiteX2" fmla="*/ 926688 w 2723738"/>
                <a:gd name="connsiteY2" fmla="*/ 2007101 h 2007101"/>
                <a:gd name="connsiteX3" fmla="*/ 945738 w 2723738"/>
                <a:gd name="connsiteY3" fmla="*/ 1975351 h 2007101"/>
                <a:gd name="connsiteX4" fmla="*/ 1206088 w 2723738"/>
                <a:gd name="connsiteY4" fmla="*/ 210051 h 2007101"/>
                <a:gd name="connsiteX5" fmla="*/ 2698338 w 2723738"/>
                <a:gd name="connsiteY5" fmla="*/ 1740401 h 2007101"/>
                <a:gd name="connsiteX6" fmla="*/ 2723738 w 2723738"/>
                <a:gd name="connsiteY6" fmla="*/ 1708651 h 2007101"/>
                <a:gd name="connsiteX0" fmla="*/ 2860957 w 2860957"/>
                <a:gd name="connsiteY0" fmla="*/ 1708492 h 2069097"/>
                <a:gd name="connsiteX1" fmla="*/ 1356007 w 2860957"/>
                <a:gd name="connsiteY1" fmla="*/ 342 h 2069097"/>
                <a:gd name="connsiteX2" fmla="*/ 1063907 w 2860957"/>
                <a:gd name="connsiteY2" fmla="*/ 2006942 h 2069097"/>
                <a:gd name="connsiteX3" fmla="*/ 1082957 w 2860957"/>
                <a:gd name="connsiteY3" fmla="*/ 1975192 h 2069097"/>
                <a:gd name="connsiteX4" fmla="*/ 1343307 w 2860957"/>
                <a:gd name="connsiteY4" fmla="*/ 209892 h 2069097"/>
                <a:gd name="connsiteX5" fmla="*/ 2835557 w 2860957"/>
                <a:gd name="connsiteY5" fmla="*/ 1740242 h 2069097"/>
                <a:gd name="connsiteX6" fmla="*/ 2860957 w 2860957"/>
                <a:gd name="connsiteY6" fmla="*/ 1708492 h 2069097"/>
                <a:gd name="connsiteX0" fmla="*/ 2758822 w 2758822"/>
                <a:gd name="connsiteY0" fmla="*/ 1735252 h 2090144"/>
                <a:gd name="connsiteX1" fmla="*/ 1253872 w 2758822"/>
                <a:gd name="connsiteY1" fmla="*/ 27102 h 2090144"/>
                <a:gd name="connsiteX2" fmla="*/ 961772 w 2758822"/>
                <a:gd name="connsiteY2" fmla="*/ 2033702 h 2090144"/>
                <a:gd name="connsiteX3" fmla="*/ 980822 w 2758822"/>
                <a:gd name="connsiteY3" fmla="*/ 2001952 h 2090144"/>
                <a:gd name="connsiteX4" fmla="*/ 1241172 w 2758822"/>
                <a:gd name="connsiteY4" fmla="*/ 236652 h 2090144"/>
                <a:gd name="connsiteX5" fmla="*/ 2733422 w 2758822"/>
                <a:gd name="connsiteY5" fmla="*/ 1767002 h 2090144"/>
                <a:gd name="connsiteX6" fmla="*/ 2758822 w 2758822"/>
                <a:gd name="connsiteY6" fmla="*/ 1735252 h 2090144"/>
                <a:gd name="connsiteX0" fmla="*/ 2848611 w 2848611"/>
                <a:gd name="connsiteY0" fmla="*/ 1740887 h 2039337"/>
                <a:gd name="connsiteX1" fmla="*/ 1343661 w 2848611"/>
                <a:gd name="connsiteY1" fmla="*/ 32737 h 2039337"/>
                <a:gd name="connsiteX2" fmla="*/ 1051561 w 2848611"/>
                <a:gd name="connsiteY2" fmla="*/ 2039337 h 2039337"/>
                <a:gd name="connsiteX3" fmla="*/ 1070611 w 2848611"/>
                <a:gd name="connsiteY3" fmla="*/ 2007587 h 2039337"/>
                <a:gd name="connsiteX4" fmla="*/ 1330961 w 2848611"/>
                <a:gd name="connsiteY4" fmla="*/ 242287 h 2039337"/>
                <a:gd name="connsiteX5" fmla="*/ 2823211 w 2848611"/>
                <a:gd name="connsiteY5" fmla="*/ 1772637 h 2039337"/>
                <a:gd name="connsiteX6" fmla="*/ 2848611 w 2848611"/>
                <a:gd name="connsiteY6" fmla="*/ 1740887 h 2039337"/>
                <a:gd name="connsiteX0" fmla="*/ 2855022 w 2855022"/>
                <a:gd name="connsiteY0" fmla="*/ 1708150 h 2006600"/>
                <a:gd name="connsiteX1" fmla="*/ 1350072 w 2855022"/>
                <a:gd name="connsiteY1" fmla="*/ 0 h 2006600"/>
                <a:gd name="connsiteX2" fmla="*/ 1057972 w 2855022"/>
                <a:gd name="connsiteY2" fmla="*/ 2006600 h 2006600"/>
                <a:gd name="connsiteX3" fmla="*/ 1077022 w 2855022"/>
                <a:gd name="connsiteY3" fmla="*/ 1974850 h 2006600"/>
                <a:gd name="connsiteX4" fmla="*/ 1337372 w 2855022"/>
                <a:gd name="connsiteY4" fmla="*/ 209550 h 2006600"/>
                <a:gd name="connsiteX5" fmla="*/ 2829622 w 2855022"/>
                <a:gd name="connsiteY5" fmla="*/ 1739900 h 2006600"/>
                <a:gd name="connsiteX6" fmla="*/ 2855022 w 2855022"/>
                <a:gd name="connsiteY6" fmla="*/ 1708150 h 2006600"/>
                <a:gd name="connsiteX0" fmla="*/ 2954902 w 2954902"/>
                <a:gd name="connsiteY0" fmla="*/ 1799590 h 2098040"/>
                <a:gd name="connsiteX1" fmla="*/ 1289932 w 2954902"/>
                <a:gd name="connsiteY1" fmla="*/ 0 h 2098040"/>
                <a:gd name="connsiteX2" fmla="*/ 1157852 w 2954902"/>
                <a:gd name="connsiteY2" fmla="*/ 2098040 h 2098040"/>
                <a:gd name="connsiteX3" fmla="*/ 1176902 w 2954902"/>
                <a:gd name="connsiteY3" fmla="*/ 2066290 h 2098040"/>
                <a:gd name="connsiteX4" fmla="*/ 1437252 w 2954902"/>
                <a:gd name="connsiteY4" fmla="*/ 300990 h 2098040"/>
                <a:gd name="connsiteX5" fmla="*/ 2929502 w 2954902"/>
                <a:gd name="connsiteY5" fmla="*/ 1831340 h 2098040"/>
                <a:gd name="connsiteX6" fmla="*/ 2954902 w 2954902"/>
                <a:gd name="connsiteY6" fmla="*/ 1799590 h 2098040"/>
                <a:gd name="connsiteX0" fmla="*/ 2827889 w 2827889"/>
                <a:gd name="connsiteY0" fmla="*/ 1799590 h 2098040"/>
                <a:gd name="connsiteX1" fmla="*/ 1162919 w 2827889"/>
                <a:gd name="connsiteY1" fmla="*/ 0 h 2098040"/>
                <a:gd name="connsiteX2" fmla="*/ 1030839 w 2827889"/>
                <a:gd name="connsiteY2" fmla="*/ 2098040 h 2098040"/>
                <a:gd name="connsiteX3" fmla="*/ 1049889 w 2827889"/>
                <a:gd name="connsiteY3" fmla="*/ 2066290 h 2098040"/>
                <a:gd name="connsiteX4" fmla="*/ 1310239 w 2827889"/>
                <a:gd name="connsiteY4" fmla="*/ 300990 h 2098040"/>
                <a:gd name="connsiteX5" fmla="*/ 2802489 w 2827889"/>
                <a:gd name="connsiteY5" fmla="*/ 1831340 h 2098040"/>
                <a:gd name="connsiteX6" fmla="*/ 2827889 w 2827889"/>
                <a:gd name="connsiteY6" fmla="*/ 1799590 h 2098040"/>
                <a:gd name="connsiteX0" fmla="*/ 2865664 w 2865664"/>
                <a:gd name="connsiteY0" fmla="*/ 1799590 h 2098387"/>
                <a:gd name="connsiteX1" fmla="*/ 1200694 w 2865664"/>
                <a:gd name="connsiteY1" fmla="*/ 0 h 2098387"/>
                <a:gd name="connsiteX2" fmla="*/ 1068614 w 2865664"/>
                <a:gd name="connsiteY2" fmla="*/ 2098040 h 2098387"/>
                <a:gd name="connsiteX3" fmla="*/ 1087664 w 2865664"/>
                <a:gd name="connsiteY3" fmla="*/ 2066290 h 2098387"/>
                <a:gd name="connsiteX4" fmla="*/ 1348014 w 2865664"/>
                <a:gd name="connsiteY4" fmla="*/ 300990 h 2098387"/>
                <a:gd name="connsiteX5" fmla="*/ 2840264 w 2865664"/>
                <a:gd name="connsiteY5" fmla="*/ 1831340 h 2098387"/>
                <a:gd name="connsiteX6" fmla="*/ 2865664 w 2865664"/>
                <a:gd name="connsiteY6" fmla="*/ 1799590 h 2098387"/>
                <a:gd name="connsiteX0" fmla="*/ 3029490 w 3029490"/>
                <a:gd name="connsiteY0" fmla="*/ 1746250 h 2045057"/>
                <a:gd name="connsiteX1" fmla="*/ 1105440 w 3029490"/>
                <a:gd name="connsiteY1" fmla="*/ 0 h 2045057"/>
                <a:gd name="connsiteX2" fmla="*/ 1232440 w 3029490"/>
                <a:gd name="connsiteY2" fmla="*/ 2044700 h 2045057"/>
                <a:gd name="connsiteX3" fmla="*/ 1251490 w 3029490"/>
                <a:gd name="connsiteY3" fmla="*/ 2012950 h 2045057"/>
                <a:gd name="connsiteX4" fmla="*/ 1511840 w 3029490"/>
                <a:gd name="connsiteY4" fmla="*/ 247650 h 2045057"/>
                <a:gd name="connsiteX5" fmla="*/ 3004090 w 3029490"/>
                <a:gd name="connsiteY5" fmla="*/ 1778000 h 2045057"/>
                <a:gd name="connsiteX6" fmla="*/ 3029490 w 3029490"/>
                <a:gd name="connsiteY6" fmla="*/ 1746250 h 2045057"/>
                <a:gd name="connsiteX0" fmla="*/ 2842034 w 2842034"/>
                <a:gd name="connsiteY0" fmla="*/ 1746250 h 2045060"/>
                <a:gd name="connsiteX1" fmla="*/ 917984 w 2842034"/>
                <a:gd name="connsiteY1" fmla="*/ 0 h 2045060"/>
                <a:gd name="connsiteX2" fmla="*/ 1044984 w 2842034"/>
                <a:gd name="connsiteY2" fmla="*/ 2044700 h 2045060"/>
                <a:gd name="connsiteX3" fmla="*/ 1064034 w 2842034"/>
                <a:gd name="connsiteY3" fmla="*/ 2012950 h 2045060"/>
                <a:gd name="connsiteX4" fmla="*/ 1324384 w 2842034"/>
                <a:gd name="connsiteY4" fmla="*/ 247650 h 2045060"/>
                <a:gd name="connsiteX5" fmla="*/ 2816634 w 2842034"/>
                <a:gd name="connsiteY5" fmla="*/ 1778000 h 2045060"/>
                <a:gd name="connsiteX6" fmla="*/ 2842034 w 2842034"/>
                <a:gd name="connsiteY6" fmla="*/ 1746250 h 2045060"/>
                <a:gd name="connsiteX0" fmla="*/ 2837208 w 2837208"/>
                <a:gd name="connsiteY0" fmla="*/ 1784350 h 2083153"/>
                <a:gd name="connsiteX1" fmla="*/ 920778 w 2837208"/>
                <a:gd name="connsiteY1" fmla="*/ 0 h 2083153"/>
                <a:gd name="connsiteX2" fmla="*/ 1040158 w 2837208"/>
                <a:gd name="connsiteY2" fmla="*/ 2082800 h 2083153"/>
                <a:gd name="connsiteX3" fmla="*/ 1059208 w 2837208"/>
                <a:gd name="connsiteY3" fmla="*/ 2051050 h 2083153"/>
                <a:gd name="connsiteX4" fmla="*/ 1319558 w 2837208"/>
                <a:gd name="connsiteY4" fmla="*/ 285750 h 2083153"/>
                <a:gd name="connsiteX5" fmla="*/ 2811808 w 2837208"/>
                <a:gd name="connsiteY5" fmla="*/ 1816100 h 2083153"/>
                <a:gd name="connsiteX6" fmla="*/ 2837208 w 2837208"/>
                <a:gd name="connsiteY6" fmla="*/ 1784350 h 2083153"/>
                <a:gd name="connsiteX0" fmla="*/ 2862555 w 2862555"/>
                <a:gd name="connsiteY0" fmla="*/ 1784350 h 2082800"/>
                <a:gd name="connsiteX1" fmla="*/ 946125 w 2862555"/>
                <a:gd name="connsiteY1" fmla="*/ 0 h 2082800"/>
                <a:gd name="connsiteX2" fmla="*/ 1065505 w 2862555"/>
                <a:gd name="connsiteY2" fmla="*/ 2082800 h 2082800"/>
                <a:gd name="connsiteX3" fmla="*/ 1084555 w 2862555"/>
                <a:gd name="connsiteY3" fmla="*/ 2051050 h 2082800"/>
                <a:gd name="connsiteX4" fmla="*/ 1344905 w 2862555"/>
                <a:gd name="connsiteY4" fmla="*/ 285750 h 2082800"/>
                <a:gd name="connsiteX5" fmla="*/ 2837155 w 2862555"/>
                <a:gd name="connsiteY5" fmla="*/ 1816100 h 2082800"/>
                <a:gd name="connsiteX6" fmla="*/ 2862555 w 2862555"/>
                <a:gd name="connsiteY6" fmla="*/ 1784350 h 2082800"/>
                <a:gd name="connsiteX0" fmla="*/ 2895808 w 2895808"/>
                <a:gd name="connsiteY0" fmla="*/ 1784350 h 2082800"/>
                <a:gd name="connsiteX1" fmla="*/ 979378 w 2895808"/>
                <a:gd name="connsiteY1" fmla="*/ 0 h 2082800"/>
                <a:gd name="connsiteX2" fmla="*/ 1098758 w 2895808"/>
                <a:gd name="connsiteY2" fmla="*/ 2082800 h 2082800"/>
                <a:gd name="connsiteX3" fmla="*/ 1117808 w 2895808"/>
                <a:gd name="connsiteY3" fmla="*/ 2051050 h 2082800"/>
                <a:gd name="connsiteX4" fmla="*/ 1378158 w 2895808"/>
                <a:gd name="connsiteY4" fmla="*/ 285750 h 2082800"/>
                <a:gd name="connsiteX5" fmla="*/ 2870408 w 2895808"/>
                <a:gd name="connsiteY5" fmla="*/ 1816100 h 2082800"/>
                <a:gd name="connsiteX6" fmla="*/ 2895808 w 2895808"/>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39986 w 2857636"/>
                <a:gd name="connsiteY4" fmla="*/ 28575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39986 w 2857636"/>
                <a:gd name="connsiteY4" fmla="*/ 28575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149486 w 2857636"/>
                <a:gd name="connsiteY3" fmla="*/ 20764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25103 w 2825103"/>
                <a:gd name="connsiteY0" fmla="*/ 1784350 h 2108200"/>
                <a:gd name="connsiteX1" fmla="*/ 908673 w 2825103"/>
                <a:gd name="connsiteY1" fmla="*/ 0 h 2108200"/>
                <a:gd name="connsiteX2" fmla="*/ 1110603 w 2825103"/>
                <a:gd name="connsiteY2" fmla="*/ 2108200 h 2108200"/>
                <a:gd name="connsiteX3" fmla="*/ 1116953 w 2825103"/>
                <a:gd name="connsiteY3" fmla="*/ 2076450 h 2108200"/>
                <a:gd name="connsiteX4" fmla="*/ 1315073 w 2825103"/>
                <a:gd name="connsiteY4" fmla="*/ 262890 h 2108200"/>
                <a:gd name="connsiteX5" fmla="*/ 2799703 w 2825103"/>
                <a:gd name="connsiteY5" fmla="*/ 1816100 h 2108200"/>
                <a:gd name="connsiteX6" fmla="*/ 2825103 w 2825103"/>
                <a:gd name="connsiteY6" fmla="*/ 1784350 h 2108200"/>
                <a:gd name="connsiteX0" fmla="*/ 2862040 w 2862040"/>
                <a:gd name="connsiteY0" fmla="*/ 1784350 h 2108200"/>
                <a:gd name="connsiteX1" fmla="*/ 945610 w 2862040"/>
                <a:gd name="connsiteY1" fmla="*/ 0 h 2108200"/>
                <a:gd name="connsiteX2" fmla="*/ 1147540 w 2862040"/>
                <a:gd name="connsiteY2" fmla="*/ 2108200 h 2108200"/>
                <a:gd name="connsiteX3" fmla="*/ 1153890 w 2862040"/>
                <a:gd name="connsiteY3" fmla="*/ 2076450 h 2108200"/>
                <a:gd name="connsiteX4" fmla="*/ 1352010 w 2862040"/>
                <a:gd name="connsiteY4" fmla="*/ 262890 h 2108200"/>
                <a:gd name="connsiteX5" fmla="*/ 2836640 w 2862040"/>
                <a:gd name="connsiteY5" fmla="*/ 1816100 h 2108200"/>
                <a:gd name="connsiteX6" fmla="*/ 2862040 w 2862040"/>
                <a:gd name="connsiteY6" fmla="*/ 1784350 h 2108200"/>
                <a:gd name="connsiteX0" fmla="*/ 2867748 w 2867748"/>
                <a:gd name="connsiteY0" fmla="*/ 1800225 h 2124075"/>
                <a:gd name="connsiteX1" fmla="*/ 941793 w 2867748"/>
                <a:gd name="connsiteY1" fmla="*/ 0 h 2124075"/>
                <a:gd name="connsiteX2" fmla="*/ 1153248 w 2867748"/>
                <a:gd name="connsiteY2" fmla="*/ 2124075 h 2124075"/>
                <a:gd name="connsiteX3" fmla="*/ 1159598 w 2867748"/>
                <a:gd name="connsiteY3" fmla="*/ 2092325 h 2124075"/>
                <a:gd name="connsiteX4" fmla="*/ 1357718 w 2867748"/>
                <a:gd name="connsiteY4" fmla="*/ 278765 h 2124075"/>
                <a:gd name="connsiteX5" fmla="*/ 2842348 w 2867748"/>
                <a:gd name="connsiteY5" fmla="*/ 1831975 h 2124075"/>
                <a:gd name="connsiteX6" fmla="*/ 2867748 w 2867748"/>
                <a:gd name="connsiteY6" fmla="*/ 1800225 h 2124075"/>
                <a:gd name="connsiteX0" fmla="*/ 2867748 w 2867748"/>
                <a:gd name="connsiteY0" fmla="*/ 1800225 h 2124075"/>
                <a:gd name="connsiteX1" fmla="*/ 941793 w 2867748"/>
                <a:gd name="connsiteY1" fmla="*/ 0 h 2124075"/>
                <a:gd name="connsiteX2" fmla="*/ 1153248 w 2867748"/>
                <a:gd name="connsiteY2" fmla="*/ 2124075 h 2124075"/>
                <a:gd name="connsiteX3" fmla="*/ 1159598 w 2867748"/>
                <a:gd name="connsiteY3" fmla="*/ 2092325 h 2124075"/>
                <a:gd name="connsiteX4" fmla="*/ 1322793 w 2867748"/>
                <a:gd name="connsiteY4" fmla="*/ 218440 h 2124075"/>
                <a:gd name="connsiteX5" fmla="*/ 2842348 w 2867748"/>
                <a:gd name="connsiteY5" fmla="*/ 1831975 h 2124075"/>
                <a:gd name="connsiteX6" fmla="*/ 2867748 w 2867748"/>
                <a:gd name="connsiteY6" fmla="*/ 1800225 h 2124075"/>
                <a:gd name="connsiteX0" fmla="*/ 2867748 w 2867748"/>
                <a:gd name="connsiteY0" fmla="*/ 1800225 h 2124075"/>
                <a:gd name="connsiteX1" fmla="*/ 941793 w 2867748"/>
                <a:gd name="connsiteY1" fmla="*/ 0 h 2124075"/>
                <a:gd name="connsiteX2" fmla="*/ 1153248 w 2867748"/>
                <a:gd name="connsiteY2" fmla="*/ 2124075 h 2124075"/>
                <a:gd name="connsiteX3" fmla="*/ 1159598 w 2867748"/>
                <a:gd name="connsiteY3" fmla="*/ 2092325 h 2124075"/>
                <a:gd name="connsiteX4" fmla="*/ 1322793 w 2867748"/>
                <a:gd name="connsiteY4" fmla="*/ 218440 h 2124075"/>
                <a:gd name="connsiteX5" fmla="*/ 2842348 w 2867748"/>
                <a:gd name="connsiteY5" fmla="*/ 1831975 h 2124075"/>
                <a:gd name="connsiteX6" fmla="*/ 2867748 w 2867748"/>
                <a:gd name="connsiteY6" fmla="*/ 1800225 h 2124075"/>
                <a:gd name="connsiteX0" fmla="*/ 2820197 w 2820197"/>
                <a:gd name="connsiteY0" fmla="*/ 1800225 h 2124075"/>
                <a:gd name="connsiteX1" fmla="*/ 894242 w 2820197"/>
                <a:gd name="connsiteY1" fmla="*/ 0 h 2124075"/>
                <a:gd name="connsiteX2" fmla="*/ 1105697 w 2820197"/>
                <a:gd name="connsiteY2" fmla="*/ 2124075 h 2124075"/>
                <a:gd name="connsiteX3" fmla="*/ 1112047 w 2820197"/>
                <a:gd name="connsiteY3" fmla="*/ 2092325 h 2124075"/>
                <a:gd name="connsiteX4" fmla="*/ 1275242 w 2820197"/>
                <a:gd name="connsiteY4" fmla="*/ 218440 h 2124075"/>
                <a:gd name="connsiteX5" fmla="*/ 2794797 w 2820197"/>
                <a:gd name="connsiteY5" fmla="*/ 1831975 h 2124075"/>
                <a:gd name="connsiteX6" fmla="*/ 2820197 w 2820197"/>
                <a:gd name="connsiteY6" fmla="*/ 1800225 h 2124075"/>
                <a:gd name="connsiteX0" fmla="*/ 2867584 w 2867584"/>
                <a:gd name="connsiteY0" fmla="*/ 1800225 h 2124075"/>
                <a:gd name="connsiteX1" fmla="*/ 941629 w 2867584"/>
                <a:gd name="connsiteY1" fmla="*/ 0 h 2124075"/>
                <a:gd name="connsiteX2" fmla="*/ 1153084 w 2867584"/>
                <a:gd name="connsiteY2" fmla="*/ 2124075 h 2124075"/>
                <a:gd name="connsiteX3" fmla="*/ 1159434 w 2867584"/>
                <a:gd name="connsiteY3" fmla="*/ 2092325 h 2124075"/>
                <a:gd name="connsiteX4" fmla="*/ 1322629 w 2867584"/>
                <a:gd name="connsiteY4" fmla="*/ 218440 h 2124075"/>
                <a:gd name="connsiteX5" fmla="*/ 2842184 w 2867584"/>
                <a:gd name="connsiteY5" fmla="*/ 1831975 h 2124075"/>
                <a:gd name="connsiteX6" fmla="*/ 2867584 w 2867584"/>
                <a:gd name="connsiteY6" fmla="*/ 1800225 h 2124075"/>
                <a:gd name="connsiteX0" fmla="*/ 2867584 w 2867584"/>
                <a:gd name="connsiteY0" fmla="*/ 1800225 h 2124075"/>
                <a:gd name="connsiteX1" fmla="*/ 941629 w 2867584"/>
                <a:gd name="connsiteY1" fmla="*/ 0 h 2124075"/>
                <a:gd name="connsiteX2" fmla="*/ 1153084 w 2867584"/>
                <a:gd name="connsiteY2" fmla="*/ 2124075 h 2124075"/>
                <a:gd name="connsiteX3" fmla="*/ 1159434 w 2867584"/>
                <a:gd name="connsiteY3" fmla="*/ 2092325 h 2124075"/>
                <a:gd name="connsiteX4" fmla="*/ 2842184 w 2867584"/>
                <a:gd name="connsiteY4" fmla="*/ 1831975 h 2124075"/>
                <a:gd name="connsiteX5" fmla="*/ 2867584 w 2867584"/>
                <a:gd name="connsiteY5" fmla="*/ 1800225 h 2124075"/>
                <a:gd name="connsiteX0" fmla="*/ 1714500 w 1714500"/>
                <a:gd name="connsiteY0" fmla="*/ 0 h 323850"/>
                <a:gd name="connsiteX1" fmla="*/ 0 w 1714500"/>
                <a:gd name="connsiteY1" fmla="*/ 323850 h 323850"/>
                <a:gd name="connsiteX2" fmla="*/ 6350 w 1714500"/>
                <a:gd name="connsiteY2" fmla="*/ 292100 h 323850"/>
                <a:gd name="connsiteX3" fmla="*/ 1689100 w 1714500"/>
                <a:gd name="connsiteY3" fmla="*/ 31750 h 323850"/>
                <a:gd name="connsiteX4" fmla="*/ 1714500 w 1714500"/>
                <a:gd name="connsiteY4" fmla="*/ 0 h 323850"/>
                <a:gd name="connsiteX0" fmla="*/ 1725208 w 1725208"/>
                <a:gd name="connsiteY0" fmla="*/ 1514270 h 1838120"/>
                <a:gd name="connsiteX1" fmla="*/ 10708 w 1725208"/>
                <a:gd name="connsiteY1" fmla="*/ 1838120 h 1838120"/>
                <a:gd name="connsiteX2" fmla="*/ 17058 w 1725208"/>
                <a:gd name="connsiteY2" fmla="*/ 1806370 h 1838120"/>
                <a:gd name="connsiteX3" fmla="*/ 1699808 w 1725208"/>
                <a:gd name="connsiteY3" fmla="*/ 1546020 h 1838120"/>
                <a:gd name="connsiteX4" fmla="*/ 1725208 w 1725208"/>
                <a:gd name="connsiteY4" fmla="*/ 1514270 h 1838120"/>
                <a:gd name="connsiteX0" fmla="*/ 2146278 w 2146278"/>
                <a:gd name="connsiteY0" fmla="*/ 1514270 h 2161375"/>
                <a:gd name="connsiteX1" fmla="*/ 431778 w 2146278"/>
                <a:gd name="connsiteY1" fmla="*/ 1838120 h 2161375"/>
                <a:gd name="connsiteX2" fmla="*/ 438128 w 2146278"/>
                <a:gd name="connsiteY2" fmla="*/ 1806370 h 2161375"/>
                <a:gd name="connsiteX3" fmla="*/ 2120878 w 2146278"/>
                <a:gd name="connsiteY3" fmla="*/ 1546020 h 2161375"/>
                <a:gd name="connsiteX4" fmla="*/ 2146278 w 2146278"/>
                <a:gd name="connsiteY4" fmla="*/ 1514270 h 2161375"/>
                <a:gd name="connsiteX0" fmla="*/ 2186087 w 2186087"/>
                <a:gd name="connsiteY0" fmla="*/ 1514270 h 2047849"/>
                <a:gd name="connsiteX1" fmla="*/ 47158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186087 w 2186087"/>
                <a:gd name="connsiteY0" fmla="*/ 1514270 h 2047849"/>
                <a:gd name="connsiteX1" fmla="*/ 47158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186087 w 2186087"/>
                <a:gd name="connsiteY0" fmla="*/ 1514270 h 2047849"/>
                <a:gd name="connsiteX1" fmla="*/ 56079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186087 w 2186087"/>
                <a:gd name="connsiteY0" fmla="*/ 1514270 h 2047849"/>
                <a:gd name="connsiteX1" fmla="*/ 56079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376524 w 2376524"/>
                <a:gd name="connsiteY0" fmla="*/ 1514270 h 2251919"/>
                <a:gd name="connsiteX1" fmla="*/ 751234 w 2376524"/>
                <a:gd name="connsiteY1" fmla="*/ 1838120 h 2251919"/>
                <a:gd name="connsiteX2" fmla="*/ 411896 w 2376524"/>
                <a:gd name="connsiteY2" fmla="*/ 1917882 h 2251919"/>
                <a:gd name="connsiteX3" fmla="*/ 2351124 w 2376524"/>
                <a:gd name="connsiteY3" fmla="*/ 1546020 h 2251919"/>
                <a:gd name="connsiteX4" fmla="*/ 2376524 w 2376524"/>
                <a:gd name="connsiteY4" fmla="*/ 1514270 h 2251919"/>
                <a:gd name="connsiteX0" fmla="*/ 2376524 w 2376524"/>
                <a:gd name="connsiteY0" fmla="*/ 1563535 h 2301184"/>
                <a:gd name="connsiteX1" fmla="*/ 751234 w 2376524"/>
                <a:gd name="connsiteY1" fmla="*/ 1887385 h 2301184"/>
                <a:gd name="connsiteX2" fmla="*/ 411896 w 2376524"/>
                <a:gd name="connsiteY2" fmla="*/ 1967147 h 2301184"/>
                <a:gd name="connsiteX3" fmla="*/ 2351124 w 2376524"/>
                <a:gd name="connsiteY3" fmla="*/ 1595285 h 2301184"/>
                <a:gd name="connsiteX4" fmla="*/ 2376524 w 2376524"/>
                <a:gd name="connsiteY4" fmla="*/ 1563535 h 2301184"/>
                <a:gd name="connsiteX0" fmla="*/ 2376524 w 2376524"/>
                <a:gd name="connsiteY0" fmla="*/ 1563535 h 2301184"/>
                <a:gd name="connsiteX1" fmla="*/ 751234 w 2376524"/>
                <a:gd name="connsiteY1" fmla="*/ 1887385 h 2301184"/>
                <a:gd name="connsiteX2" fmla="*/ 411896 w 2376524"/>
                <a:gd name="connsiteY2" fmla="*/ 1967147 h 2301184"/>
                <a:gd name="connsiteX3" fmla="*/ 2351124 w 2376524"/>
                <a:gd name="connsiteY3" fmla="*/ 1595285 h 2301184"/>
                <a:gd name="connsiteX4" fmla="*/ 2376524 w 2376524"/>
                <a:gd name="connsiteY4" fmla="*/ 1563535 h 2301184"/>
                <a:gd name="connsiteX0" fmla="*/ 2814571 w 2814571"/>
                <a:gd name="connsiteY0" fmla="*/ 1597729 h 2335378"/>
                <a:gd name="connsiteX1" fmla="*/ 1189281 w 2814571"/>
                <a:gd name="connsiteY1" fmla="*/ 1921579 h 2335378"/>
                <a:gd name="connsiteX2" fmla="*/ 849943 w 2814571"/>
                <a:gd name="connsiteY2" fmla="*/ 2001341 h 2335378"/>
                <a:gd name="connsiteX3" fmla="*/ 2789171 w 2814571"/>
                <a:gd name="connsiteY3" fmla="*/ 1629479 h 2335378"/>
                <a:gd name="connsiteX4" fmla="*/ 2814571 w 2814571"/>
                <a:gd name="connsiteY4" fmla="*/ 1597729 h 2335378"/>
                <a:gd name="connsiteX0" fmla="*/ 2751110 w 2751110"/>
                <a:gd name="connsiteY0" fmla="*/ 1751368 h 2489017"/>
                <a:gd name="connsiteX1" fmla="*/ 1125820 w 2751110"/>
                <a:gd name="connsiteY1" fmla="*/ 2075218 h 2489017"/>
                <a:gd name="connsiteX2" fmla="*/ 786482 w 2751110"/>
                <a:gd name="connsiteY2" fmla="*/ 2154980 h 2489017"/>
                <a:gd name="connsiteX3" fmla="*/ 2725710 w 2751110"/>
                <a:gd name="connsiteY3" fmla="*/ 1783118 h 2489017"/>
                <a:gd name="connsiteX4" fmla="*/ 2751110 w 2751110"/>
                <a:gd name="connsiteY4" fmla="*/ 1751368 h 2489017"/>
                <a:gd name="connsiteX0" fmla="*/ 2820472 w 2820472"/>
                <a:gd name="connsiteY0" fmla="*/ 1736573 h 2474222"/>
                <a:gd name="connsiteX1" fmla="*/ 1195182 w 2820472"/>
                <a:gd name="connsiteY1" fmla="*/ 2060423 h 2474222"/>
                <a:gd name="connsiteX2" fmla="*/ 855844 w 2820472"/>
                <a:gd name="connsiteY2" fmla="*/ 2140185 h 2474222"/>
                <a:gd name="connsiteX3" fmla="*/ 2795072 w 2820472"/>
                <a:gd name="connsiteY3" fmla="*/ 1768323 h 2474222"/>
                <a:gd name="connsiteX4" fmla="*/ 2820472 w 2820472"/>
                <a:gd name="connsiteY4" fmla="*/ 1736573 h 2474222"/>
                <a:gd name="connsiteX0" fmla="*/ 2820472 w 2820472"/>
                <a:gd name="connsiteY0" fmla="*/ 1736573 h 2278029"/>
                <a:gd name="connsiteX1" fmla="*/ 1195182 w 2820472"/>
                <a:gd name="connsiteY1" fmla="*/ 2060423 h 2278029"/>
                <a:gd name="connsiteX2" fmla="*/ 855844 w 2820472"/>
                <a:gd name="connsiteY2" fmla="*/ 2140185 h 2278029"/>
                <a:gd name="connsiteX3" fmla="*/ 2795072 w 2820472"/>
                <a:gd name="connsiteY3" fmla="*/ 1768323 h 2278029"/>
                <a:gd name="connsiteX4" fmla="*/ 2820472 w 2820472"/>
                <a:gd name="connsiteY4" fmla="*/ 1736573 h 2278029"/>
                <a:gd name="connsiteX0" fmla="*/ 2763567 w 2763567"/>
                <a:gd name="connsiteY0" fmla="*/ 1746484 h 2287940"/>
                <a:gd name="connsiteX1" fmla="*/ 1138277 w 2763567"/>
                <a:gd name="connsiteY1" fmla="*/ 2070334 h 2287940"/>
                <a:gd name="connsiteX2" fmla="*/ 798939 w 2763567"/>
                <a:gd name="connsiteY2" fmla="*/ 2150096 h 2287940"/>
                <a:gd name="connsiteX3" fmla="*/ 2738167 w 2763567"/>
                <a:gd name="connsiteY3" fmla="*/ 1778234 h 2287940"/>
                <a:gd name="connsiteX4" fmla="*/ 2763567 w 2763567"/>
                <a:gd name="connsiteY4" fmla="*/ 1746484 h 2287940"/>
                <a:gd name="connsiteX0" fmla="*/ 2842837 w 2842837"/>
                <a:gd name="connsiteY0" fmla="*/ 1771247 h 2312703"/>
                <a:gd name="connsiteX1" fmla="*/ 1217547 w 2842837"/>
                <a:gd name="connsiteY1" fmla="*/ 2095097 h 2312703"/>
                <a:gd name="connsiteX2" fmla="*/ 878209 w 2842837"/>
                <a:gd name="connsiteY2" fmla="*/ 2174859 h 2312703"/>
                <a:gd name="connsiteX3" fmla="*/ 2817437 w 2842837"/>
                <a:gd name="connsiteY3" fmla="*/ 1802997 h 2312703"/>
                <a:gd name="connsiteX4" fmla="*/ 2842837 w 2842837"/>
                <a:gd name="connsiteY4" fmla="*/ 1771247 h 2312703"/>
                <a:gd name="connsiteX0" fmla="*/ 2842837 w 2842837"/>
                <a:gd name="connsiteY0" fmla="*/ 1771247 h 2286711"/>
                <a:gd name="connsiteX1" fmla="*/ 1217547 w 2842837"/>
                <a:gd name="connsiteY1" fmla="*/ 2095097 h 2286711"/>
                <a:gd name="connsiteX2" fmla="*/ 878209 w 2842837"/>
                <a:gd name="connsiteY2" fmla="*/ 2174859 h 2286711"/>
                <a:gd name="connsiteX3" fmla="*/ 2817437 w 2842837"/>
                <a:gd name="connsiteY3" fmla="*/ 1802997 h 2286711"/>
                <a:gd name="connsiteX4" fmla="*/ 2842837 w 2842837"/>
                <a:gd name="connsiteY4" fmla="*/ 1771247 h 2286711"/>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842837 w 2842837"/>
                <a:gd name="connsiteY0" fmla="*/ 1771247 h 2186004"/>
                <a:gd name="connsiteX1" fmla="*/ 1217547 w 2842837"/>
                <a:gd name="connsiteY1" fmla="*/ 2095097 h 2186004"/>
                <a:gd name="connsiteX2" fmla="*/ 1313106 w 2842837"/>
                <a:gd name="connsiteY2" fmla="*/ 1951835 h 2186004"/>
                <a:gd name="connsiteX3" fmla="*/ 2817437 w 2842837"/>
                <a:gd name="connsiteY3" fmla="*/ 1802997 h 2186004"/>
                <a:gd name="connsiteX4" fmla="*/ 2842837 w 2842837"/>
                <a:gd name="connsiteY4" fmla="*/ 1771247 h 2186004"/>
                <a:gd name="connsiteX0" fmla="*/ 2842837 w 2842837"/>
                <a:gd name="connsiteY0" fmla="*/ 1771247 h 2163341"/>
                <a:gd name="connsiteX1" fmla="*/ 1217547 w 2842837"/>
                <a:gd name="connsiteY1" fmla="*/ 2095097 h 2163341"/>
                <a:gd name="connsiteX2" fmla="*/ 1313106 w 2842837"/>
                <a:gd name="connsiteY2" fmla="*/ 1951835 h 2163341"/>
                <a:gd name="connsiteX3" fmla="*/ 2817437 w 2842837"/>
                <a:gd name="connsiteY3" fmla="*/ 1802997 h 2163341"/>
                <a:gd name="connsiteX4" fmla="*/ 2842837 w 2842837"/>
                <a:gd name="connsiteY4" fmla="*/ 1771247 h 2163341"/>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921897 w 2921897"/>
                <a:gd name="connsiteY0" fmla="*/ 1771247 h 2095097"/>
                <a:gd name="connsiteX1" fmla="*/ 1191832 w 2921897"/>
                <a:gd name="connsiteY1" fmla="*/ 2095097 h 2095097"/>
                <a:gd name="connsiteX2" fmla="*/ 1392166 w 2921897"/>
                <a:gd name="connsiteY2" fmla="*/ 1951835 h 2095097"/>
                <a:gd name="connsiteX3" fmla="*/ 2896497 w 2921897"/>
                <a:gd name="connsiteY3" fmla="*/ 1802997 h 2095097"/>
                <a:gd name="connsiteX4" fmla="*/ 2921897 w 2921897"/>
                <a:gd name="connsiteY4" fmla="*/ 1771247 h 2095097"/>
                <a:gd name="connsiteX0" fmla="*/ 2921897 w 2921897"/>
                <a:gd name="connsiteY0" fmla="*/ 1771247 h 2095097"/>
                <a:gd name="connsiteX1" fmla="*/ 1191832 w 2921897"/>
                <a:gd name="connsiteY1" fmla="*/ 2095097 h 2095097"/>
                <a:gd name="connsiteX2" fmla="*/ 1163566 w 2921897"/>
                <a:gd name="connsiteY2" fmla="*/ 2047085 h 2095097"/>
                <a:gd name="connsiteX3" fmla="*/ 2896497 w 2921897"/>
                <a:gd name="connsiteY3" fmla="*/ 1802997 h 2095097"/>
                <a:gd name="connsiteX4" fmla="*/ 2921897 w 2921897"/>
                <a:gd name="connsiteY4" fmla="*/ 1771247 h 2095097"/>
                <a:gd name="connsiteX0" fmla="*/ 2921897 w 2921897"/>
                <a:gd name="connsiteY0" fmla="*/ 1771247 h 2095097"/>
                <a:gd name="connsiteX1" fmla="*/ 1191832 w 2921897"/>
                <a:gd name="connsiteY1" fmla="*/ 2095097 h 2095097"/>
                <a:gd name="connsiteX2" fmla="*/ 1163566 w 2921897"/>
                <a:gd name="connsiteY2" fmla="*/ 2047085 h 2095097"/>
                <a:gd name="connsiteX3" fmla="*/ 2896497 w 2921897"/>
                <a:gd name="connsiteY3" fmla="*/ 1802997 h 2095097"/>
                <a:gd name="connsiteX4" fmla="*/ 2921897 w 2921897"/>
                <a:gd name="connsiteY4" fmla="*/ 1771247 h 2095097"/>
                <a:gd name="connsiteX0" fmla="*/ 2921897 w 2921897"/>
                <a:gd name="connsiteY0" fmla="*/ 1771247 h 2098360"/>
                <a:gd name="connsiteX1" fmla="*/ 1191832 w 2921897"/>
                <a:gd name="connsiteY1" fmla="*/ 2095097 h 2098360"/>
                <a:gd name="connsiteX2" fmla="*/ 1173091 w 2921897"/>
                <a:gd name="connsiteY2" fmla="*/ 2056610 h 2098360"/>
                <a:gd name="connsiteX3" fmla="*/ 2896497 w 2921897"/>
                <a:gd name="connsiteY3" fmla="*/ 1802997 h 2098360"/>
                <a:gd name="connsiteX4" fmla="*/ 2921897 w 2921897"/>
                <a:gd name="connsiteY4" fmla="*/ 1771247 h 2098360"/>
                <a:gd name="connsiteX0" fmla="*/ 2828897 w 2828897"/>
                <a:gd name="connsiteY0" fmla="*/ 1804826 h 2131939"/>
                <a:gd name="connsiteX1" fmla="*/ 1098832 w 2828897"/>
                <a:gd name="connsiteY1" fmla="*/ 2128676 h 2131939"/>
                <a:gd name="connsiteX2" fmla="*/ 1080091 w 2828897"/>
                <a:gd name="connsiteY2" fmla="*/ 2090189 h 2131939"/>
                <a:gd name="connsiteX3" fmla="*/ 2803497 w 2828897"/>
                <a:gd name="connsiteY3" fmla="*/ 1836576 h 2131939"/>
                <a:gd name="connsiteX4" fmla="*/ 2828897 w 2828897"/>
                <a:gd name="connsiteY4" fmla="*/ 1804826 h 2131939"/>
                <a:gd name="connsiteX0" fmla="*/ 2860599 w 2860599"/>
                <a:gd name="connsiteY0" fmla="*/ 1784138 h 2111251"/>
                <a:gd name="connsiteX1" fmla="*/ 1130534 w 2860599"/>
                <a:gd name="connsiteY1" fmla="*/ 2107988 h 2111251"/>
                <a:gd name="connsiteX2" fmla="*/ 1111793 w 2860599"/>
                <a:gd name="connsiteY2" fmla="*/ 2069501 h 2111251"/>
                <a:gd name="connsiteX3" fmla="*/ 2835199 w 2860599"/>
                <a:gd name="connsiteY3" fmla="*/ 1815888 h 2111251"/>
                <a:gd name="connsiteX4" fmla="*/ 2860599 w 2860599"/>
                <a:gd name="connsiteY4" fmla="*/ 1784138 h 2111251"/>
                <a:gd name="connsiteX0" fmla="*/ 2860599 w 2860599"/>
                <a:gd name="connsiteY0" fmla="*/ 1784138 h 2111251"/>
                <a:gd name="connsiteX1" fmla="*/ 1130534 w 2860599"/>
                <a:gd name="connsiteY1" fmla="*/ 2107988 h 2111251"/>
                <a:gd name="connsiteX2" fmla="*/ 1130843 w 2860599"/>
                <a:gd name="connsiteY2" fmla="*/ 2069501 h 2111251"/>
                <a:gd name="connsiteX3" fmla="*/ 2835199 w 2860599"/>
                <a:gd name="connsiteY3" fmla="*/ 1815888 h 2111251"/>
                <a:gd name="connsiteX4" fmla="*/ 2860599 w 2860599"/>
                <a:gd name="connsiteY4" fmla="*/ 1784138 h 2111251"/>
                <a:gd name="connsiteX0" fmla="*/ 2860599 w 2860599"/>
                <a:gd name="connsiteY0" fmla="*/ 1784138 h 2111251"/>
                <a:gd name="connsiteX1" fmla="*/ 1130534 w 2860599"/>
                <a:gd name="connsiteY1" fmla="*/ 2107988 h 2111251"/>
                <a:gd name="connsiteX2" fmla="*/ 1130843 w 2860599"/>
                <a:gd name="connsiteY2" fmla="*/ 2069501 h 2111251"/>
                <a:gd name="connsiteX3" fmla="*/ 2835199 w 2860599"/>
                <a:gd name="connsiteY3" fmla="*/ 1815888 h 2111251"/>
                <a:gd name="connsiteX4" fmla="*/ 2860599 w 2860599"/>
                <a:gd name="connsiteY4" fmla="*/ 1784138 h 2111251"/>
                <a:gd name="connsiteX0" fmla="*/ 2880518 w 2880518"/>
                <a:gd name="connsiteY0" fmla="*/ 1811541 h 2138654"/>
                <a:gd name="connsiteX1" fmla="*/ 1150453 w 2880518"/>
                <a:gd name="connsiteY1" fmla="*/ 2135391 h 2138654"/>
                <a:gd name="connsiteX2" fmla="*/ 1150762 w 2880518"/>
                <a:gd name="connsiteY2" fmla="*/ 2096904 h 2138654"/>
                <a:gd name="connsiteX3" fmla="*/ 2855118 w 2880518"/>
                <a:gd name="connsiteY3" fmla="*/ 1843291 h 2138654"/>
                <a:gd name="connsiteX4" fmla="*/ 2880518 w 2880518"/>
                <a:gd name="connsiteY4" fmla="*/ 1811541 h 2138654"/>
                <a:gd name="connsiteX0" fmla="*/ 2882888 w 2882888"/>
                <a:gd name="connsiteY0" fmla="*/ 1809043 h 2136156"/>
                <a:gd name="connsiteX1" fmla="*/ 1152823 w 2882888"/>
                <a:gd name="connsiteY1" fmla="*/ 2132893 h 2136156"/>
                <a:gd name="connsiteX2" fmla="*/ 1153132 w 2882888"/>
                <a:gd name="connsiteY2" fmla="*/ 2094406 h 2136156"/>
                <a:gd name="connsiteX3" fmla="*/ 2857488 w 2882888"/>
                <a:gd name="connsiteY3" fmla="*/ 1840793 h 2136156"/>
                <a:gd name="connsiteX4" fmla="*/ 2882888 w 2882888"/>
                <a:gd name="connsiteY4" fmla="*/ 1809043 h 213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888" h="2136156">
                  <a:moveTo>
                    <a:pt x="2882888" y="1809043"/>
                  </a:moveTo>
                  <a:cubicBezTo>
                    <a:pt x="839240" y="-2117634"/>
                    <a:pt x="-1424326" y="1472625"/>
                    <a:pt x="1152823" y="2132893"/>
                  </a:cubicBezTo>
                  <a:cubicBezTo>
                    <a:pt x="1173526" y="1973627"/>
                    <a:pt x="1076673" y="2231369"/>
                    <a:pt x="1153132" y="2094406"/>
                  </a:cubicBezTo>
                  <a:cubicBezTo>
                    <a:pt x="-943347" y="1643815"/>
                    <a:pt x="610181" y="-1935393"/>
                    <a:pt x="2857488" y="1840793"/>
                  </a:cubicBezTo>
                  <a:lnTo>
                    <a:pt x="2882888" y="1809043"/>
                  </a:lnTo>
                  <a:close/>
                </a:path>
              </a:pathLst>
            </a:custGeom>
            <a:gradFill flip="none" rotWithShape="1">
              <a:gsLst>
                <a:gs pos="96300">
                  <a:srgbClr val="FFFFFF"/>
                </a:gs>
                <a:gs pos="0">
                  <a:sysClr val="window" lastClr="FFFFFF">
                    <a:alpha val="54000"/>
                  </a:sysClr>
                </a:gs>
                <a:gs pos="100000">
                  <a:sysClr val="window" lastClr="FFFFFF">
                    <a:alpha val="0"/>
                  </a:sysClr>
                </a:gs>
              </a:gsLst>
              <a:lin ang="10200000" scaled="0"/>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4" name="任意多边形 83"/>
            <p:cNvSpPr/>
            <p:nvPr/>
          </p:nvSpPr>
          <p:spPr>
            <a:xfrm rot="14565401">
              <a:off x="3457357" y="3305152"/>
              <a:ext cx="2144589" cy="1582803"/>
            </a:xfrm>
            <a:custGeom>
              <a:avLst/>
              <a:gdLst>
                <a:gd name="connsiteX0" fmla="*/ 2774950 w 2774950"/>
                <a:gd name="connsiteY0" fmla="*/ 1581150 h 1816100"/>
                <a:gd name="connsiteX1" fmla="*/ 1663700 w 2774950"/>
                <a:gd name="connsiteY1" fmla="*/ 0 h 1816100"/>
                <a:gd name="connsiteX2" fmla="*/ 0 w 2774950"/>
                <a:gd name="connsiteY2" fmla="*/ 266700 h 1816100"/>
                <a:gd name="connsiteX3" fmla="*/ 952500 w 2774950"/>
                <a:gd name="connsiteY3" fmla="*/ 1816100 h 1816100"/>
                <a:gd name="connsiteX4" fmla="*/ 996950 w 2774950"/>
                <a:gd name="connsiteY4" fmla="*/ 1758950 h 1816100"/>
                <a:gd name="connsiteX5" fmla="*/ 215900 w 2774950"/>
                <a:gd name="connsiteY5" fmla="*/ 374650 h 1816100"/>
                <a:gd name="connsiteX6" fmla="*/ 1651000 w 2774950"/>
                <a:gd name="connsiteY6" fmla="*/ 190500 h 1816100"/>
                <a:gd name="connsiteX7" fmla="*/ 2711450 w 2774950"/>
                <a:gd name="connsiteY7" fmla="*/ 1593850 h 1816100"/>
                <a:gd name="connsiteX8" fmla="*/ 2774950 w 2774950"/>
                <a:gd name="connsiteY8" fmla="*/ 1581150 h 1816100"/>
                <a:gd name="connsiteX0" fmla="*/ 2774950 w 2774950"/>
                <a:gd name="connsiteY0" fmla="*/ 1581150 h 1816100"/>
                <a:gd name="connsiteX1" fmla="*/ 1663700 w 2774950"/>
                <a:gd name="connsiteY1" fmla="*/ 0 h 1816100"/>
                <a:gd name="connsiteX2" fmla="*/ 0 w 2774950"/>
                <a:gd name="connsiteY2" fmla="*/ 266700 h 1816100"/>
                <a:gd name="connsiteX3" fmla="*/ 971550 w 2774950"/>
                <a:gd name="connsiteY3" fmla="*/ 1816100 h 1816100"/>
                <a:gd name="connsiteX4" fmla="*/ 996950 w 2774950"/>
                <a:gd name="connsiteY4" fmla="*/ 1758950 h 1816100"/>
                <a:gd name="connsiteX5" fmla="*/ 215900 w 2774950"/>
                <a:gd name="connsiteY5" fmla="*/ 374650 h 1816100"/>
                <a:gd name="connsiteX6" fmla="*/ 1651000 w 2774950"/>
                <a:gd name="connsiteY6" fmla="*/ 190500 h 1816100"/>
                <a:gd name="connsiteX7" fmla="*/ 2711450 w 2774950"/>
                <a:gd name="connsiteY7" fmla="*/ 1593850 h 1816100"/>
                <a:gd name="connsiteX8" fmla="*/ 2774950 w 2774950"/>
                <a:gd name="connsiteY8" fmla="*/ 1581150 h 1816100"/>
                <a:gd name="connsiteX0" fmla="*/ 2774950 w 2774950"/>
                <a:gd name="connsiteY0" fmla="*/ 1581150 h 1816100"/>
                <a:gd name="connsiteX1" fmla="*/ 1663700 w 2774950"/>
                <a:gd name="connsiteY1" fmla="*/ 0 h 1816100"/>
                <a:gd name="connsiteX2" fmla="*/ 0 w 2774950"/>
                <a:gd name="connsiteY2" fmla="*/ 266700 h 1816100"/>
                <a:gd name="connsiteX3" fmla="*/ 971550 w 2774950"/>
                <a:gd name="connsiteY3" fmla="*/ 1816100 h 1816100"/>
                <a:gd name="connsiteX4" fmla="*/ 977900 w 2774950"/>
                <a:gd name="connsiteY4" fmla="*/ 1765300 h 1816100"/>
                <a:gd name="connsiteX5" fmla="*/ 215900 w 2774950"/>
                <a:gd name="connsiteY5" fmla="*/ 374650 h 1816100"/>
                <a:gd name="connsiteX6" fmla="*/ 1651000 w 2774950"/>
                <a:gd name="connsiteY6" fmla="*/ 190500 h 1816100"/>
                <a:gd name="connsiteX7" fmla="*/ 2711450 w 2774950"/>
                <a:gd name="connsiteY7" fmla="*/ 1593850 h 1816100"/>
                <a:gd name="connsiteX8" fmla="*/ 2774950 w 2774950"/>
                <a:gd name="connsiteY8" fmla="*/ 1581150 h 1816100"/>
                <a:gd name="connsiteX0" fmla="*/ 2813050 w 2813050"/>
                <a:gd name="connsiteY0" fmla="*/ 1581150 h 1816100"/>
                <a:gd name="connsiteX1" fmla="*/ 1701800 w 2813050"/>
                <a:gd name="connsiteY1" fmla="*/ 0 h 1816100"/>
                <a:gd name="connsiteX2" fmla="*/ 0 w 2813050"/>
                <a:gd name="connsiteY2" fmla="*/ 438150 h 1816100"/>
                <a:gd name="connsiteX3" fmla="*/ 1009650 w 2813050"/>
                <a:gd name="connsiteY3" fmla="*/ 1816100 h 1816100"/>
                <a:gd name="connsiteX4" fmla="*/ 1016000 w 2813050"/>
                <a:gd name="connsiteY4" fmla="*/ 1765300 h 1816100"/>
                <a:gd name="connsiteX5" fmla="*/ 254000 w 2813050"/>
                <a:gd name="connsiteY5" fmla="*/ 374650 h 1816100"/>
                <a:gd name="connsiteX6" fmla="*/ 1689100 w 2813050"/>
                <a:gd name="connsiteY6" fmla="*/ 190500 h 1816100"/>
                <a:gd name="connsiteX7" fmla="*/ 2749550 w 2813050"/>
                <a:gd name="connsiteY7" fmla="*/ 1593850 h 1816100"/>
                <a:gd name="connsiteX8" fmla="*/ 2813050 w 2813050"/>
                <a:gd name="connsiteY8" fmla="*/ 1581150 h 1816100"/>
                <a:gd name="connsiteX0" fmla="*/ 2813050 w 2813050"/>
                <a:gd name="connsiteY0" fmla="*/ 1581150 h 1816100"/>
                <a:gd name="connsiteX1" fmla="*/ 1701800 w 2813050"/>
                <a:gd name="connsiteY1" fmla="*/ 0 h 1816100"/>
                <a:gd name="connsiteX2" fmla="*/ 0 w 2813050"/>
                <a:gd name="connsiteY2" fmla="*/ 438150 h 1816100"/>
                <a:gd name="connsiteX3" fmla="*/ 1009650 w 2813050"/>
                <a:gd name="connsiteY3" fmla="*/ 1816100 h 1816100"/>
                <a:gd name="connsiteX4" fmla="*/ 1016000 w 2813050"/>
                <a:gd name="connsiteY4" fmla="*/ 1765300 h 1816100"/>
                <a:gd name="connsiteX5" fmla="*/ 146050 w 2813050"/>
                <a:gd name="connsiteY5" fmla="*/ 495300 h 1816100"/>
                <a:gd name="connsiteX6" fmla="*/ 1689100 w 2813050"/>
                <a:gd name="connsiteY6" fmla="*/ 190500 h 1816100"/>
                <a:gd name="connsiteX7" fmla="*/ 2749550 w 2813050"/>
                <a:gd name="connsiteY7" fmla="*/ 1593850 h 1816100"/>
                <a:gd name="connsiteX8" fmla="*/ 2813050 w 2813050"/>
                <a:gd name="connsiteY8" fmla="*/ 1581150 h 1816100"/>
                <a:gd name="connsiteX0" fmla="*/ 2813050 w 2813050"/>
                <a:gd name="connsiteY0" fmla="*/ 1809750 h 2044700"/>
                <a:gd name="connsiteX1" fmla="*/ 1200150 w 2813050"/>
                <a:gd name="connsiteY1" fmla="*/ 0 h 2044700"/>
                <a:gd name="connsiteX2" fmla="*/ 0 w 2813050"/>
                <a:gd name="connsiteY2" fmla="*/ 666750 h 2044700"/>
                <a:gd name="connsiteX3" fmla="*/ 1009650 w 2813050"/>
                <a:gd name="connsiteY3" fmla="*/ 2044700 h 2044700"/>
                <a:gd name="connsiteX4" fmla="*/ 1016000 w 2813050"/>
                <a:gd name="connsiteY4" fmla="*/ 1993900 h 2044700"/>
                <a:gd name="connsiteX5" fmla="*/ 146050 w 2813050"/>
                <a:gd name="connsiteY5" fmla="*/ 723900 h 2044700"/>
                <a:gd name="connsiteX6" fmla="*/ 1689100 w 2813050"/>
                <a:gd name="connsiteY6" fmla="*/ 419100 h 2044700"/>
                <a:gd name="connsiteX7" fmla="*/ 2749550 w 2813050"/>
                <a:gd name="connsiteY7" fmla="*/ 1822450 h 2044700"/>
                <a:gd name="connsiteX8" fmla="*/ 2813050 w 2813050"/>
                <a:gd name="connsiteY8" fmla="*/ 1809750 h 2044700"/>
                <a:gd name="connsiteX0" fmla="*/ 2813050 w 2813050"/>
                <a:gd name="connsiteY0" fmla="*/ 1809750 h 2044700"/>
                <a:gd name="connsiteX1" fmla="*/ 1200150 w 2813050"/>
                <a:gd name="connsiteY1" fmla="*/ 0 h 2044700"/>
                <a:gd name="connsiteX2" fmla="*/ 0 w 2813050"/>
                <a:gd name="connsiteY2" fmla="*/ 666750 h 2044700"/>
                <a:gd name="connsiteX3" fmla="*/ 1009650 w 2813050"/>
                <a:gd name="connsiteY3" fmla="*/ 2044700 h 2044700"/>
                <a:gd name="connsiteX4" fmla="*/ 1016000 w 2813050"/>
                <a:gd name="connsiteY4" fmla="*/ 1993900 h 2044700"/>
                <a:gd name="connsiteX5" fmla="*/ 146050 w 2813050"/>
                <a:gd name="connsiteY5" fmla="*/ 723900 h 2044700"/>
                <a:gd name="connsiteX6" fmla="*/ 1358900 w 2813050"/>
                <a:gd name="connsiteY6" fmla="*/ 336550 h 2044700"/>
                <a:gd name="connsiteX7" fmla="*/ 2749550 w 2813050"/>
                <a:gd name="connsiteY7" fmla="*/ 1822450 h 2044700"/>
                <a:gd name="connsiteX8" fmla="*/ 2813050 w 2813050"/>
                <a:gd name="connsiteY8" fmla="*/ 1809750 h 204470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62250 w 2813050"/>
                <a:gd name="connsiteY7" fmla="*/ 1765300 h 2025650"/>
                <a:gd name="connsiteX8" fmla="*/ 2749550 w 2813050"/>
                <a:gd name="connsiteY8" fmla="*/ 1803400 h 2025650"/>
                <a:gd name="connsiteX9" fmla="*/ 2813050 w 2813050"/>
                <a:gd name="connsiteY9"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358900 w 2813050"/>
                <a:gd name="connsiteY6" fmla="*/ 31750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276350 w 2813050"/>
                <a:gd name="connsiteY6" fmla="*/ 209550 h 2025650"/>
                <a:gd name="connsiteX7" fmla="*/ 2749550 w 2813050"/>
                <a:gd name="connsiteY7" fmla="*/ 1803400 h 2025650"/>
                <a:gd name="connsiteX8" fmla="*/ 2813050 w 2813050"/>
                <a:gd name="connsiteY8" fmla="*/ 1790700 h 2025650"/>
                <a:gd name="connsiteX0" fmla="*/ 2813050 w 2813050"/>
                <a:gd name="connsiteY0" fmla="*/ 1790700 h 2025650"/>
                <a:gd name="connsiteX1" fmla="*/ 1289050 w 2813050"/>
                <a:gd name="connsiteY1" fmla="*/ 0 h 2025650"/>
                <a:gd name="connsiteX2" fmla="*/ 0 w 2813050"/>
                <a:gd name="connsiteY2" fmla="*/ 647700 h 2025650"/>
                <a:gd name="connsiteX3" fmla="*/ 1009650 w 2813050"/>
                <a:gd name="connsiteY3" fmla="*/ 2025650 h 2025650"/>
                <a:gd name="connsiteX4" fmla="*/ 1016000 w 2813050"/>
                <a:gd name="connsiteY4" fmla="*/ 1974850 h 2025650"/>
                <a:gd name="connsiteX5" fmla="*/ 146050 w 2813050"/>
                <a:gd name="connsiteY5" fmla="*/ 704850 h 2025650"/>
                <a:gd name="connsiteX6" fmla="*/ 1276350 w 2813050"/>
                <a:gd name="connsiteY6" fmla="*/ 209550 h 2025650"/>
                <a:gd name="connsiteX7" fmla="*/ 2749550 w 2813050"/>
                <a:gd name="connsiteY7" fmla="*/ 1803400 h 2025650"/>
                <a:gd name="connsiteX8" fmla="*/ 2813050 w 2813050"/>
                <a:gd name="connsiteY8" fmla="*/ 1790700 h 2025650"/>
                <a:gd name="connsiteX0" fmla="*/ 2819400 w 2819400"/>
                <a:gd name="connsiteY0" fmla="*/ 1771650 h 2025650"/>
                <a:gd name="connsiteX1" fmla="*/ 1289050 w 2819400"/>
                <a:gd name="connsiteY1" fmla="*/ 0 h 2025650"/>
                <a:gd name="connsiteX2" fmla="*/ 0 w 2819400"/>
                <a:gd name="connsiteY2" fmla="*/ 647700 h 2025650"/>
                <a:gd name="connsiteX3" fmla="*/ 1009650 w 2819400"/>
                <a:gd name="connsiteY3" fmla="*/ 2025650 h 2025650"/>
                <a:gd name="connsiteX4" fmla="*/ 1016000 w 2819400"/>
                <a:gd name="connsiteY4" fmla="*/ 1974850 h 2025650"/>
                <a:gd name="connsiteX5" fmla="*/ 146050 w 2819400"/>
                <a:gd name="connsiteY5" fmla="*/ 704850 h 2025650"/>
                <a:gd name="connsiteX6" fmla="*/ 1276350 w 2819400"/>
                <a:gd name="connsiteY6" fmla="*/ 209550 h 2025650"/>
                <a:gd name="connsiteX7" fmla="*/ 2749550 w 2819400"/>
                <a:gd name="connsiteY7" fmla="*/ 1803400 h 2025650"/>
                <a:gd name="connsiteX8" fmla="*/ 2819400 w 2819400"/>
                <a:gd name="connsiteY8" fmla="*/ 1771650 h 2025650"/>
                <a:gd name="connsiteX0" fmla="*/ 2819400 w 2819400"/>
                <a:gd name="connsiteY0" fmla="*/ 1771650 h 2025650"/>
                <a:gd name="connsiteX1" fmla="*/ 1289050 w 2819400"/>
                <a:gd name="connsiteY1" fmla="*/ 0 h 2025650"/>
                <a:gd name="connsiteX2" fmla="*/ 0 w 2819400"/>
                <a:gd name="connsiteY2" fmla="*/ 647700 h 2025650"/>
                <a:gd name="connsiteX3" fmla="*/ 1009650 w 2819400"/>
                <a:gd name="connsiteY3" fmla="*/ 2025650 h 2025650"/>
                <a:gd name="connsiteX4" fmla="*/ 1016000 w 2819400"/>
                <a:gd name="connsiteY4" fmla="*/ 1974850 h 2025650"/>
                <a:gd name="connsiteX5" fmla="*/ 146050 w 2819400"/>
                <a:gd name="connsiteY5" fmla="*/ 704850 h 2025650"/>
                <a:gd name="connsiteX6" fmla="*/ 1276350 w 2819400"/>
                <a:gd name="connsiteY6" fmla="*/ 209550 h 2025650"/>
                <a:gd name="connsiteX7" fmla="*/ 2774950 w 2819400"/>
                <a:gd name="connsiteY7" fmla="*/ 1778000 h 2025650"/>
                <a:gd name="connsiteX8" fmla="*/ 2819400 w 2819400"/>
                <a:gd name="connsiteY8" fmla="*/ 1771650 h 2025650"/>
                <a:gd name="connsiteX0" fmla="*/ 2819400 w 2819400"/>
                <a:gd name="connsiteY0" fmla="*/ 1771650 h 2025650"/>
                <a:gd name="connsiteX1" fmla="*/ 1289050 w 2819400"/>
                <a:gd name="connsiteY1" fmla="*/ 0 h 2025650"/>
                <a:gd name="connsiteX2" fmla="*/ 0 w 2819400"/>
                <a:gd name="connsiteY2" fmla="*/ 647700 h 2025650"/>
                <a:gd name="connsiteX3" fmla="*/ 1009650 w 2819400"/>
                <a:gd name="connsiteY3" fmla="*/ 2025650 h 2025650"/>
                <a:gd name="connsiteX4" fmla="*/ 1016000 w 2819400"/>
                <a:gd name="connsiteY4" fmla="*/ 1974850 h 2025650"/>
                <a:gd name="connsiteX5" fmla="*/ 146050 w 2819400"/>
                <a:gd name="connsiteY5" fmla="*/ 704850 h 2025650"/>
                <a:gd name="connsiteX6" fmla="*/ 1276350 w 2819400"/>
                <a:gd name="connsiteY6" fmla="*/ 209550 h 2025650"/>
                <a:gd name="connsiteX7" fmla="*/ 2774950 w 2819400"/>
                <a:gd name="connsiteY7" fmla="*/ 1778000 h 2025650"/>
                <a:gd name="connsiteX8" fmla="*/ 2819400 w 2819400"/>
                <a:gd name="connsiteY8" fmla="*/ 17716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74950 w 2794000"/>
                <a:gd name="connsiteY7" fmla="*/ 17780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08150 h 2025650"/>
                <a:gd name="connsiteX1" fmla="*/ 1289050 w 2794000"/>
                <a:gd name="connsiteY1" fmla="*/ 0 h 2025650"/>
                <a:gd name="connsiteX2" fmla="*/ 0 w 2794000"/>
                <a:gd name="connsiteY2" fmla="*/ 647700 h 2025650"/>
                <a:gd name="connsiteX3" fmla="*/ 1009650 w 2794000"/>
                <a:gd name="connsiteY3" fmla="*/ 2025650 h 2025650"/>
                <a:gd name="connsiteX4" fmla="*/ 1016000 w 2794000"/>
                <a:gd name="connsiteY4" fmla="*/ 1974850 h 2025650"/>
                <a:gd name="connsiteX5" fmla="*/ 146050 w 2794000"/>
                <a:gd name="connsiteY5" fmla="*/ 704850 h 2025650"/>
                <a:gd name="connsiteX6" fmla="*/ 1276350 w 2794000"/>
                <a:gd name="connsiteY6" fmla="*/ 209550 h 2025650"/>
                <a:gd name="connsiteX7" fmla="*/ 2768600 w 2794000"/>
                <a:gd name="connsiteY7" fmla="*/ 1739900 h 2025650"/>
                <a:gd name="connsiteX8" fmla="*/ 2794000 w 2794000"/>
                <a:gd name="connsiteY8" fmla="*/ 1708150 h 2025650"/>
                <a:gd name="connsiteX0" fmla="*/ 2794000 w 2794000"/>
                <a:gd name="connsiteY0" fmla="*/ 1785446 h 2102946"/>
                <a:gd name="connsiteX1" fmla="*/ 1289050 w 2794000"/>
                <a:gd name="connsiteY1" fmla="*/ 77296 h 2102946"/>
                <a:gd name="connsiteX2" fmla="*/ 0 w 2794000"/>
                <a:gd name="connsiteY2" fmla="*/ 724996 h 2102946"/>
                <a:gd name="connsiteX3" fmla="*/ 1009650 w 2794000"/>
                <a:gd name="connsiteY3" fmla="*/ 2102946 h 2102946"/>
                <a:gd name="connsiteX4" fmla="*/ 1016000 w 2794000"/>
                <a:gd name="connsiteY4" fmla="*/ 2052146 h 2102946"/>
                <a:gd name="connsiteX5" fmla="*/ 146050 w 2794000"/>
                <a:gd name="connsiteY5" fmla="*/ 782146 h 2102946"/>
                <a:gd name="connsiteX6" fmla="*/ 1276350 w 2794000"/>
                <a:gd name="connsiteY6" fmla="*/ 286846 h 2102946"/>
                <a:gd name="connsiteX7" fmla="*/ 2768600 w 2794000"/>
                <a:gd name="connsiteY7" fmla="*/ 1817196 h 2102946"/>
                <a:gd name="connsiteX8" fmla="*/ 2794000 w 2794000"/>
                <a:gd name="connsiteY8" fmla="*/ 1785446 h 2102946"/>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799454 w 2799454"/>
                <a:gd name="connsiteY0" fmla="*/ 1780261 h 2097761"/>
                <a:gd name="connsiteX1" fmla="*/ 1294504 w 2799454"/>
                <a:gd name="connsiteY1" fmla="*/ 72111 h 2097761"/>
                <a:gd name="connsiteX2" fmla="*/ 5454 w 2799454"/>
                <a:gd name="connsiteY2" fmla="*/ 719811 h 2097761"/>
                <a:gd name="connsiteX3" fmla="*/ 1015104 w 2799454"/>
                <a:gd name="connsiteY3" fmla="*/ 2097761 h 2097761"/>
                <a:gd name="connsiteX4" fmla="*/ 1021454 w 2799454"/>
                <a:gd name="connsiteY4" fmla="*/ 2046961 h 2097761"/>
                <a:gd name="connsiteX5" fmla="*/ 151504 w 2799454"/>
                <a:gd name="connsiteY5" fmla="*/ 776961 h 2097761"/>
                <a:gd name="connsiteX6" fmla="*/ 1281804 w 2799454"/>
                <a:gd name="connsiteY6" fmla="*/ 281661 h 2097761"/>
                <a:gd name="connsiteX7" fmla="*/ 2774054 w 2799454"/>
                <a:gd name="connsiteY7" fmla="*/ 1812011 h 2097761"/>
                <a:gd name="connsiteX8" fmla="*/ 2799454 w 2799454"/>
                <a:gd name="connsiteY8" fmla="*/ 1780261 h 2097761"/>
                <a:gd name="connsiteX0" fmla="*/ 2820047 w 2820047"/>
                <a:gd name="connsiteY0" fmla="*/ 1780261 h 2097761"/>
                <a:gd name="connsiteX1" fmla="*/ 1315097 w 2820047"/>
                <a:gd name="connsiteY1" fmla="*/ 72111 h 2097761"/>
                <a:gd name="connsiteX2" fmla="*/ 26047 w 2820047"/>
                <a:gd name="connsiteY2" fmla="*/ 719811 h 2097761"/>
                <a:gd name="connsiteX3" fmla="*/ 1035697 w 2820047"/>
                <a:gd name="connsiteY3" fmla="*/ 2097761 h 2097761"/>
                <a:gd name="connsiteX4" fmla="*/ 1042047 w 2820047"/>
                <a:gd name="connsiteY4" fmla="*/ 2046961 h 2097761"/>
                <a:gd name="connsiteX5" fmla="*/ 172097 w 2820047"/>
                <a:gd name="connsiteY5" fmla="*/ 776961 h 2097761"/>
                <a:gd name="connsiteX6" fmla="*/ 1302397 w 2820047"/>
                <a:gd name="connsiteY6" fmla="*/ 281661 h 2097761"/>
                <a:gd name="connsiteX7" fmla="*/ 2794647 w 2820047"/>
                <a:gd name="connsiteY7" fmla="*/ 1812011 h 2097761"/>
                <a:gd name="connsiteX8" fmla="*/ 2820047 w 2820047"/>
                <a:gd name="connsiteY8" fmla="*/ 1780261 h 2097761"/>
                <a:gd name="connsiteX0" fmla="*/ 2820047 w 2820047"/>
                <a:gd name="connsiteY0" fmla="*/ 1782771 h 2100271"/>
                <a:gd name="connsiteX1" fmla="*/ 1315097 w 2820047"/>
                <a:gd name="connsiteY1" fmla="*/ 74621 h 2100271"/>
                <a:gd name="connsiteX2" fmla="*/ 26047 w 2820047"/>
                <a:gd name="connsiteY2" fmla="*/ 722321 h 2100271"/>
                <a:gd name="connsiteX3" fmla="*/ 1035697 w 2820047"/>
                <a:gd name="connsiteY3" fmla="*/ 2100271 h 2100271"/>
                <a:gd name="connsiteX4" fmla="*/ 1042047 w 2820047"/>
                <a:gd name="connsiteY4" fmla="*/ 2049471 h 2100271"/>
                <a:gd name="connsiteX5" fmla="*/ 172097 w 2820047"/>
                <a:gd name="connsiteY5" fmla="*/ 779471 h 2100271"/>
                <a:gd name="connsiteX6" fmla="*/ 1302397 w 2820047"/>
                <a:gd name="connsiteY6" fmla="*/ 284171 h 2100271"/>
                <a:gd name="connsiteX7" fmla="*/ 2794647 w 2820047"/>
                <a:gd name="connsiteY7" fmla="*/ 1814521 h 2100271"/>
                <a:gd name="connsiteX8" fmla="*/ 2820047 w 2820047"/>
                <a:gd name="connsiteY8" fmla="*/ 1782771 h 2100271"/>
                <a:gd name="connsiteX0" fmla="*/ 2838079 w 2838079"/>
                <a:gd name="connsiteY0" fmla="*/ 1782315 h 2099815"/>
                <a:gd name="connsiteX1" fmla="*/ 1333129 w 2838079"/>
                <a:gd name="connsiteY1" fmla="*/ 74165 h 2099815"/>
                <a:gd name="connsiteX2" fmla="*/ 25029 w 2838079"/>
                <a:gd name="connsiteY2" fmla="*/ 728215 h 2099815"/>
                <a:gd name="connsiteX3" fmla="*/ 1053729 w 2838079"/>
                <a:gd name="connsiteY3" fmla="*/ 2099815 h 2099815"/>
                <a:gd name="connsiteX4" fmla="*/ 1060079 w 2838079"/>
                <a:gd name="connsiteY4" fmla="*/ 2049015 h 2099815"/>
                <a:gd name="connsiteX5" fmla="*/ 190129 w 2838079"/>
                <a:gd name="connsiteY5" fmla="*/ 779015 h 2099815"/>
                <a:gd name="connsiteX6" fmla="*/ 1320429 w 2838079"/>
                <a:gd name="connsiteY6" fmla="*/ 283715 h 2099815"/>
                <a:gd name="connsiteX7" fmla="*/ 2812679 w 2838079"/>
                <a:gd name="connsiteY7" fmla="*/ 1814065 h 2099815"/>
                <a:gd name="connsiteX8" fmla="*/ 2838079 w 2838079"/>
                <a:gd name="connsiteY8" fmla="*/ 1782315 h 2099815"/>
                <a:gd name="connsiteX0" fmla="*/ 2819489 w 2819489"/>
                <a:gd name="connsiteY0" fmla="*/ 1782315 h 2099815"/>
                <a:gd name="connsiteX1" fmla="*/ 1314539 w 2819489"/>
                <a:gd name="connsiteY1" fmla="*/ 74165 h 2099815"/>
                <a:gd name="connsiteX2" fmla="*/ 6439 w 2819489"/>
                <a:gd name="connsiteY2" fmla="*/ 728215 h 2099815"/>
                <a:gd name="connsiteX3" fmla="*/ 1035139 w 2819489"/>
                <a:gd name="connsiteY3" fmla="*/ 2099815 h 2099815"/>
                <a:gd name="connsiteX4" fmla="*/ 1041489 w 2819489"/>
                <a:gd name="connsiteY4" fmla="*/ 2049015 h 2099815"/>
                <a:gd name="connsiteX5" fmla="*/ 171539 w 2819489"/>
                <a:gd name="connsiteY5" fmla="*/ 779015 h 2099815"/>
                <a:gd name="connsiteX6" fmla="*/ 1301839 w 2819489"/>
                <a:gd name="connsiteY6" fmla="*/ 283715 h 2099815"/>
                <a:gd name="connsiteX7" fmla="*/ 2794089 w 2819489"/>
                <a:gd name="connsiteY7" fmla="*/ 1814065 h 2099815"/>
                <a:gd name="connsiteX8" fmla="*/ 2819489 w 2819489"/>
                <a:gd name="connsiteY8" fmla="*/ 1782315 h 2099815"/>
                <a:gd name="connsiteX0" fmla="*/ 2819489 w 2819489"/>
                <a:gd name="connsiteY0" fmla="*/ 1782315 h 2099815"/>
                <a:gd name="connsiteX1" fmla="*/ 1314539 w 2819489"/>
                <a:gd name="connsiteY1" fmla="*/ 74165 h 2099815"/>
                <a:gd name="connsiteX2" fmla="*/ 6439 w 2819489"/>
                <a:gd name="connsiteY2" fmla="*/ 728215 h 2099815"/>
                <a:gd name="connsiteX3" fmla="*/ 1035139 w 2819489"/>
                <a:gd name="connsiteY3" fmla="*/ 2099815 h 2099815"/>
                <a:gd name="connsiteX4" fmla="*/ 1041489 w 2819489"/>
                <a:gd name="connsiteY4" fmla="*/ 2049015 h 2099815"/>
                <a:gd name="connsiteX5" fmla="*/ 171539 w 2819489"/>
                <a:gd name="connsiteY5" fmla="*/ 779015 h 2099815"/>
                <a:gd name="connsiteX6" fmla="*/ 1301839 w 2819489"/>
                <a:gd name="connsiteY6" fmla="*/ 283715 h 2099815"/>
                <a:gd name="connsiteX7" fmla="*/ 2794089 w 2819489"/>
                <a:gd name="connsiteY7" fmla="*/ 1814065 h 2099815"/>
                <a:gd name="connsiteX8" fmla="*/ 2819489 w 2819489"/>
                <a:gd name="connsiteY8" fmla="*/ 1782315 h 2099815"/>
                <a:gd name="connsiteX0" fmla="*/ 2819489 w 2819489"/>
                <a:gd name="connsiteY0" fmla="*/ 1782315 h 2099815"/>
                <a:gd name="connsiteX1" fmla="*/ 1314539 w 2819489"/>
                <a:gd name="connsiteY1" fmla="*/ 74165 h 2099815"/>
                <a:gd name="connsiteX2" fmla="*/ 6439 w 2819489"/>
                <a:gd name="connsiteY2" fmla="*/ 728215 h 2099815"/>
                <a:gd name="connsiteX3" fmla="*/ 1035139 w 2819489"/>
                <a:gd name="connsiteY3" fmla="*/ 2099815 h 2099815"/>
                <a:gd name="connsiteX4" fmla="*/ 1041489 w 2819489"/>
                <a:gd name="connsiteY4" fmla="*/ 2049015 h 2099815"/>
                <a:gd name="connsiteX5" fmla="*/ 171539 w 2819489"/>
                <a:gd name="connsiteY5" fmla="*/ 779015 h 2099815"/>
                <a:gd name="connsiteX6" fmla="*/ 1301839 w 2819489"/>
                <a:gd name="connsiteY6" fmla="*/ 283715 h 2099815"/>
                <a:gd name="connsiteX7" fmla="*/ 2794089 w 2819489"/>
                <a:gd name="connsiteY7" fmla="*/ 1814065 h 2099815"/>
                <a:gd name="connsiteX8" fmla="*/ 2819489 w 2819489"/>
                <a:gd name="connsiteY8" fmla="*/ 1782315 h 2099815"/>
                <a:gd name="connsiteX0" fmla="*/ 2819747 w 2819747"/>
                <a:gd name="connsiteY0" fmla="*/ 1782315 h 2080765"/>
                <a:gd name="connsiteX1" fmla="*/ 1314797 w 2819747"/>
                <a:gd name="connsiteY1" fmla="*/ 74165 h 2080765"/>
                <a:gd name="connsiteX2" fmla="*/ 6697 w 2819747"/>
                <a:gd name="connsiteY2" fmla="*/ 728215 h 2080765"/>
                <a:gd name="connsiteX3" fmla="*/ 1022697 w 2819747"/>
                <a:gd name="connsiteY3" fmla="*/ 2080765 h 2080765"/>
                <a:gd name="connsiteX4" fmla="*/ 1041747 w 2819747"/>
                <a:gd name="connsiteY4" fmla="*/ 2049015 h 2080765"/>
                <a:gd name="connsiteX5" fmla="*/ 171797 w 2819747"/>
                <a:gd name="connsiteY5" fmla="*/ 779015 h 2080765"/>
                <a:gd name="connsiteX6" fmla="*/ 1302097 w 2819747"/>
                <a:gd name="connsiteY6" fmla="*/ 283715 h 2080765"/>
                <a:gd name="connsiteX7" fmla="*/ 2794347 w 2819747"/>
                <a:gd name="connsiteY7" fmla="*/ 1814065 h 2080765"/>
                <a:gd name="connsiteX8" fmla="*/ 2819747 w 2819747"/>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2315 h 2080765"/>
                <a:gd name="connsiteX1" fmla="*/ 1318903 w 2823853"/>
                <a:gd name="connsiteY1" fmla="*/ 74165 h 2080765"/>
                <a:gd name="connsiteX2" fmla="*/ 10803 w 2823853"/>
                <a:gd name="connsiteY2" fmla="*/ 728215 h 2080765"/>
                <a:gd name="connsiteX3" fmla="*/ 1026803 w 2823853"/>
                <a:gd name="connsiteY3" fmla="*/ 2080765 h 2080765"/>
                <a:gd name="connsiteX4" fmla="*/ 1045853 w 2823853"/>
                <a:gd name="connsiteY4" fmla="*/ 2049015 h 2080765"/>
                <a:gd name="connsiteX5" fmla="*/ 175903 w 2823853"/>
                <a:gd name="connsiteY5" fmla="*/ 779015 h 2080765"/>
                <a:gd name="connsiteX6" fmla="*/ 1306203 w 2823853"/>
                <a:gd name="connsiteY6" fmla="*/ 283715 h 2080765"/>
                <a:gd name="connsiteX7" fmla="*/ 2798453 w 2823853"/>
                <a:gd name="connsiteY7" fmla="*/ 1814065 h 2080765"/>
                <a:gd name="connsiteX8" fmla="*/ 2823853 w 2823853"/>
                <a:gd name="connsiteY8" fmla="*/ 1782315 h 2080765"/>
                <a:gd name="connsiteX0" fmla="*/ 2823853 w 2823853"/>
                <a:gd name="connsiteY0" fmla="*/ 1784057 h 2082507"/>
                <a:gd name="connsiteX1" fmla="*/ 1318903 w 2823853"/>
                <a:gd name="connsiteY1" fmla="*/ 75907 h 2082507"/>
                <a:gd name="connsiteX2" fmla="*/ 10803 w 2823853"/>
                <a:gd name="connsiteY2" fmla="*/ 729957 h 2082507"/>
                <a:gd name="connsiteX3" fmla="*/ 1026803 w 2823853"/>
                <a:gd name="connsiteY3" fmla="*/ 2082507 h 2082507"/>
                <a:gd name="connsiteX4" fmla="*/ 1045853 w 2823853"/>
                <a:gd name="connsiteY4" fmla="*/ 2050757 h 2082507"/>
                <a:gd name="connsiteX5" fmla="*/ 175903 w 2823853"/>
                <a:gd name="connsiteY5" fmla="*/ 780757 h 2082507"/>
                <a:gd name="connsiteX6" fmla="*/ 1306203 w 2823853"/>
                <a:gd name="connsiteY6" fmla="*/ 285457 h 2082507"/>
                <a:gd name="connsiteX7" fmla="*/ 2798453 w 2823853"/>
                <a:gd name="connsiteY7" fmla="*/ 1815807 h 2082507"/>
                <a:gd name="connsiteX8" fmla="*/ 2823853 w 2823853"/>
                <a:gd name="connsiteY8" fmla="*/ 1784057 h 2082507"/>
                <a:gd name="connsiteX0" fmla="*/ 2827749 w 2827749"/>
                <a:gd name="connsiteY0" fmla="*/ 1784057 h 2082507"/>
                <a:gd name="connsiteX1" fmla="*/ 1322799 w 2827749"/>
                <a:gd name="connsiteY1" fmla="*/ 75907 h 2082507"/>
                <a:gd name="connsiteX2" fmla="*/ 14699 w 2827749"/>
                <a:gd name="connsiteY2" fmla="*/ 729957 h 2082507"/>
                <a:gd name="connsiteX3" fmla="*/ 1030699 w 2827749"/>
                <a:gd name="connsiteY3" fmla="*/ 2082507 h 2082507"/>
                <a:gd name="connsiteX4" fmla="*/ 1049749 w 2827749"/>
                <a:gd name="connsiteY4" fmla="*/ 2050757 h 2082507"/>
                <a:gd name="connsiteX5" fmla="*/ 179799 w 2827749"/>
                <a:gd name="connsiteY5" fmla="*/ 780757 h 2082507"/>
                <a:gd name="connsiteX6" fmla="*/ 1310099 w 2827749"/>
                <a:gd name="connsiteY6" fmla="*/ 285457 h 2082507"/>
                <a:gd name="connsiteX7" fmla="*/ 2802349 w 2827749"/>
                <a:gd name="connsiteY7" fmla="*/ 1815807 h 2082507"/>
                <a:gd name="connsiteX8" fmla="*/ 2827749 w 2827749"/>
                <a:gd name="connsiteY8" fmla="*/ 1784057 h 2082507"/>
                <a:gd name="connsiteX0" fmla="*/ 2822006 w 2822006"/>
                <a:gd name="connsiteY0" fmla="*/ 1784057 h 2082507"/>
                <a:gd name="connsiteX1" fmla="*/ 1317056 w 2822006"/>
                <a:gd name="connsiteY1" fmla="*/ 75907 h 2082507"/>
                <a:gd name="connsiteX2" fmla="*/ 8956 w 2822006"/>
                <a:gd name="connsiteY2" fmla="*/ 729957 h 2082507"/>
                <a:gd name="connsiteX3" fmla="*/ 1024956 w 2822006"/>
                <a:gd name="connsiteY3" fmla="*/ 2082507 h 2082507"/>
                <a:gd name="connsiteX4" fmla="*/ 1044006 w 2822006"/>
                <a:gd name="connsiteY4" fmla="*/ 2050757 h 2082507"/>
                <a:gd name="connsiteX5" fmla="*/ 174056 w 2822006"/>
                <a:gd name="connsiteY5" fmla="*/ 780757 h 2082507"/>
                <a:gd name="connsiteX6" fmla="*/ 1304356 w 2822006"/>
                <a:gd name="connsiteY6" fmla="*/ 285457 h 2082507"/>
                <a:gd name="connsiteX7" fmla="*/ 2796606 w 2822006"/>
                <a:gd name="connsiteY7" fmla="*/ 1815807 h 2082507"/>
                <a:gd name="connsiteX8" fmla="*/ 2822006 w 2822006"/>
                <a:gd name="connsiteY8" fmla="*/ 1784057 h 2082507"/>
                <a:gd name="connsiteX0" fmla="*/ 2852562 w 2852562"/>
                <a:gd name="connsiteY0" fmla="*/ 1778339 h 2076789"/>
                <a:gd name="connsiteX1" fmla="*/ 1347612 w 2852562"/>
                <a:gd name="connsiteY1" fmla="*/ 70189 h 2076789"/>
                <a:gd name="connsiteX2" fmla="*/ 7762 w 2852562"/>
                <a:gd name="connsiteY2" fmla="*/ 806789 h 2076789"/>
                <a:gd name="connsiteX3" fmla="*/ 1055512 w 2852562"/>
                <a:gd name="connsiteY3" fmla="*/ 2076789 h 2076789"/>
                <a:gd name="connsiteX4" fmla="*/ 1074562 w 2852562"/>
                <a:gd name="connsiteY4" fmla="*/ 2045039 h 2076789"/>
                <a:gd name="connsiteX5" fmla="*/ 204612 w 2852562"/>
                <a:gd name="connsiteY5" fmla="*/ 775039 h 2076789"/>
                <a:gd name="connsiteX6" fmla="*/ 1334912 w 2852562"/>
                <a:gd name="connsiteY6" fmla="*/ 279739 h 2076789"/>
                <a:gd name="connsiteX7" fmla="*/ 2827162 w 2852562"/>
                <a:gd name="connsiteY7" fmla="*/ 1810089 h 2076789"/>
                <a:gd name="connsiteX8" fmla="*/ 2852562 w 2852562"/>
                <a:gd name="connsiteY8" fmla="*/ 1778339 h 2076789"/>
                <a:gd name="connsiteX0" fmla="*/ 2852562 w 2852562"/>
                <a:gd name="connsiteY0" fmla="*/ 1778339 h 2076789"/>
                <a:gd name="connsiteX1" fmla="*/ 1347612 w 2852562"/>
                <a:gd name="connsiteY1" fmla="*/ 70189 h 2076789"/>
                <a:gd name="connsiteX2" fmla="*/ 7762 w 2852562"/>
                <a:gd name="connsiteY2" fmla="*/ 806789 h 2076789"/>
                <a:gd name="connsiteX3" fmla="*/ 1055512 w 2852562"/>
                <a:gd name="connsiteY3" fmla="*/ 2076789 h 2076789"/>
                <a:gd name="connsiteX4" fmla="*/ 1074562 w 2852562"/>
                <a:gd name="connsiteY4" fmla="*/ 2045039 h 2076789"/>
                <a:gd name="connsiteX5" fmla="*/ 172862 w 2852562"/>
                <a:gd name="connsiteY5" fmla="*/ 768689 h 2076789"/>
                <a:gd name="connsiteX6" fmla="*/ 1334912 w 2852562"/>
                <a:gd name="connsiteY6" fmla="*/ 279739 h 2076789"/>
                <a:gd name="connsiteX7" fmla="*/ 2827162 w 2852562"/>
                <a:gd name="connsiteY7" fmla="*/ 1810089 h 2076789"/>
                <a:gd name="connsiteX8" fmla="*/ 2852562 w 2852562"/>
                <a:gd name="connsiteY8" fmla="*/ 1778339 h 2076789"/>
                <a:gd name="connsiteX0" fmla="*/ 2852562 w 2852562"/>
                <a:gd name="connsiteY0" fmla="*/ 1782379 h 2080829"/>
                <a:gd name="connsiteX1" fmla="*/ 1347612 w 2852562"/>
                <a:gd name="connsiteY1" fmla="*/ 74229 h 2080829"/>
                <a:gd name="connsiteX2" fmla="*/ 7762 w 2852562"/>
                <a:gd name="connsiteY2" fmla="*/ 810829 h 2080829"/>
                <a:gd name="connsiteX3" fmla="*/ 1055512 w 2852562"/>
                <a:gd name="connsiteY3" fmla="*/ 2080829 h 2080829"/>
                <a:gd name="connsiteX4" fmla="*/ 1074562 w 2852562"/>
                <a:gd name="connsiteY4" fmla="*/ 2049079 h 2080829"/>
                <a:gd name="connsiteX5" fmla="*/ 172862 w 2852562"/>
                <a:gd name="connsiteY5" fmla="*/ 772729 h 2080829"/>
                <a:gd name="connsiteX6" fmla="*/ 1334912 w 2852562"/>
                <a:gd name="connsiteY6" fmla="*/ 283779 h 2080829"/>
                <a:gd name="connsiteX7" fmla="*/ 2827162 w 2852562"/>
                <a:gd name="connsiteY7" fmla="*/ 1814129 h 2080829"/>
                <a:gd name="connsiteX8" fmla="*/ 2852562 w 2852562"/>
                <a:gd name="connsiteY8" fmla="*/ 1782379 h 2080829"/>
                <a:gd name="connsiteX0" fmla="*/ 2849453 w 2849453"/>
                <a:gd name="connsiteY0" fmla="*/ 1782379 h 2080829"/>
                <a:gd name="connsiteX1" fmla="*/ 1344503 w 2849453"/>
                <a:gd name="connsiteY1" fmla="*/ 74229 h 2080829"/>
                <a:gd name="connsiteX2" fmla="*/ 4653 w 2849453"/>
                <a:gd name="connsiteY2" fmla="*/ 810829 h 2080829"/>
                <a:gd name="connsiteX3" fmla="*/ 1052403 w 2849453"/>
                <a:gd name="connsiteY3" fmla="*/ 2080829 h 2080829"/>
                <a:gd name="connsiteX4" fmla="*/ 1071453 w 2849453"/>
                <a:gd name="connsiteY4" fmla="*/ 2049079 h 2080829"/>
                <a:gd name="connsiteX5" fmla="*/ 169753 w 2849453"/>
                <a:gd name="connsiteY5" fmla="*/ 772729 h 2080829"/>
                <a:gd name="connsiteX6" fmla="*/ 1331803 w 2849453"/>
                <a:gd name="connsiteY6" fmla="*/ 283779 h 2080829"/>
                <a:gd name="connsiteX7" fmla="*/ 2824053 w 2849453"/>
                <a:gd name="connsiteY7" fmla="*/ 1814129 h 2080829"/>
                <a:gd name="connsiteX8" fmla="*/ 2849453 w 2849453"/>
                <a:gd name="connsiteY8" fmla="*/ 1782379 h 2080829"/>
                <a:gd name="connsiteX0" fmla="*/ 2848127 w 2848127"/>
                <a:gd name="connsiteY0" fmla="*/ 1782379 h 2080829"/>
                <a:gd name="connsiteX1" fmla="*/ 1343177 w 2848127"/>
                <a:gd name="connsiteY1" fmla="*/ 74229 h 2080829"/>
                <a:gd name="connsiteX2" fmla="*/ 3327 w 2848127"/>
                <a:gd name="connsiteY2" fmla="*/ 810829 h 2080829"/>
                <a:gd name="connsiteX3" fmla="*/ 1051077 w 2848127"/>
                <a:gd name="connsiteY3" fmla="*/ 2080829 h 2080829"/>
                <a:gd name="connsiteX4" fmla="*/ 1070127 w 2848127"/>
                <a:gd name="connsiteY4" fmla="*/ 2049079 h 2080829"/>
                <a:gd name="connsiteX5" fmla="*/ 168427 w 2848127"/>
                <a:gd name="connsiteY5" fmla="*/ 772729 h 2080829"/>
                <a:gd name="connsiteX6" fmla="*/ 1330477 w 2848127"/>
                <a:gd name="connsiteY6" fmla="*/ 283779 h 2080829"/>
                <a:gd name="connsiteX7" fmla="*/ 2822727 w 2848127"/>
                <a:gd name="connsiteY7" fmla="*/ 1814129 h 2080829"/>
                <a:gd name="connsiteX8" fmla="*/ 2848127 w 2848127"/>
                <a:gd name="connsiteY8" fmla="*/ 1782379 h 2080829"/>
                <a:gd name="connsiteX0" fmla="*/ 2849317 w 2849317"/>
                <a:gd name="connsiteY0" fmla="*/ 1782379 h 2080829"/>
                <a:gd name="connsiteX1" fmla="*/ 1344367 w 2849317"/>
                <a:gd name="connsiteY1" fmla="*/ 74229 h 2080829"/>
                <a:gd name="connsiteX2" fmla="*/ 4517 w 2849317"/>
                <a:gd name="connsiteY2" fmla="*/ 810829 h 2080829"/>
                <a:gd name="connsiteX3" fmla="*/ 1052267 w 2849317"/>
                <a:gd name="connsiteY3" fmla="*/ 2080829 h 2080829"/>
                <a:gd name="connsiteX4" fmla="*/ 1071317 w 2849317"/>
                <a:gd name="connsiteY4" fmla="*/ 2049079 h 2080829"/>
                <a:gd name="connsiteX5" fmla="*/ 169617 w 2849317"/>
                <a:gd name="connsiteY5" fmla="*/ 772729 h 2080829"/>
                <a:gd name="connsiteX6" fmla="*/ 1331667 w 2849317"/>
                <a:gd name="connsiteY6" fmla="*/ 283779 h 2080829"/>
                <a:gd name="connsiteX7" fmla="*/ 2823917 w 2849317"/>
                <a:gd name="connsiteY7" fmla="*/ 1814129 h 2080829"/>
                <a:gd name="connsiteX8" fmla="*/ 2849317 w 2849317"/>
                <a:gd name="connsiteY8" fmla="*/ 1782379 h 2080829"/>
                <a:gd name="connsiteX0" fmla="*/ 2849317 w 2849317"/>
                <a:gd name="connsiteY0" fmla="*/ 1783295 h 2081745"/>
                <a:gd name="connsiteX1" fmla="*/ 1344367 w 2849317"/>
                <a:gd name="connsiteY1" fmla="*/ 75145 h 2081745"/>
                <a:gd name="connsiteX2" fmla="*/ 4517 w 2849317"/>
                <a:gd name="connsiteY2" fmla="*/ 799045 h 2081745"/>
                <a:gd name="connsiteX3" fmla="*/ 1052267 w 2849317"/>
                <a:gd name="connsiteY3" fmla="*/ 2081745 h 2081745"/>
                <a:gd name="connsiteX4" fmla="*/ 1071317 w 2849317"/>
                <a:gd name="connsiteY4" fmla="*/ 2049995 h 2081745"/>
                <a:gd name="connsiteX5" fmla="*/ 169617 w 2849317"/>
                <a:gd name="connsiteY5" fmla="*/ 773645 h 2081745"/>
                <a:gd name="connsiteX6" fmla="*/ 1331667 w 2849317"/>
                <a:gd name="connsiteY6" fmla="*/ 284695 h 2081745"/>
                <a:gd name="connsiteX7" fmla="*/ 2823917 w 2849317"/>
                <a:gd name="connsiteY7" fmla="*/ 1815045 h 2081745"/>
                <a:gd name="connsiteX8" fmla="*/ 2849317 w 2849317"/>
                <a:gd name="connsiteY8" fmla="*/ 1783295 h 2081745"/>
                <a:gd name="connsiteX0" fmla="*/ 2849317 w 2849317"/>
                <a:gd name="connsiteY0" fmla="*/ 1781592 h 2080042"/>
                <a:gd name="connsiteX1" fmla="*/ 1344367 w 2849317"/>
                <a:gd name="connsiteY1" fmla="*/ 73442 h 2080042"/>
                <a:gd name="connsiteX2" fmla="*/ 4517 w 2849317"/>
                <a:gd name="connsiteY2" fmla="*/ 797342 h 2080042"/>
                <a:gd name="connsiteX3" fmla="*/ 1052267 w 2849317"/>
                <a:gd name="connsiteY3" fmla="*/ 2080042 h 2080042"/>
                <a:gd name="connsiteX4" fmla="*/ 1071317 w 2849317"/>
                <a:gd name="connsiteY4" fmla="*/ 2048292 h 2080042"/>
                <a:gd name="connsiteX5" fmla="*/ 169617 w 2849317"/>
                <a:gd name="connsiteY5" fmla="*/ 771942 h 2080042"/>
                <a:gd name="connsiteX6" fmla="*/ 1331667 w 2849317"/>
                <a:gd name="connsiteY6" fmla="*/ 282992 h 2080042"/>
                <a:gd name="connsiteX7" fmla="*/ 2823917 w 2849317"/>
                <a:gd name="connsiteY7" fmla="*/ 1813342 h 2080042"/>
                <a:gd name="connsiteX8" fmla="*/ 2849317 w 2849317"/>
                <a:gd name="connsiteY8" fmla="*/ 1781592 h 2080042"/>
                <a:gd name="connsiteX0" fmla="*/ 2846169 w 2846169"/>
                <a:gd name="connsiteY0" fmla="*/ 1781592 h 2080042"/>
                <a:gd name="connsiteX1" fmla="*/ 1341219 w 2846169"/>
                <a:gd name="connsiteY1" fmla="*/ 73442 h 2080042"/>
                <a:gd name="connsiteX2" fmla="*/ 1369 w 2846169"/>
                <a:gd name="connsiteY2" fmla="*/ 797342 h 2080042"/>
                <a:gd name="connsiteX3" fmla="*/ 1049119 w 2846169"/>
                <a:gd name="connsiteY3" fmla="*/ 2080042 h 2080042"/>
                <a:gd name="connsiteX4" fmla="*/ 1068169 w 2846169"/>
                <a:gd name="connsiteY4" fmla="*/ 2048292 h 2080042"/>
                <a:gd name="connsiteX5" fmla="*/ 166469 w 2846169"/>
                <a:gd name="connsiteY5" fmla="*/ 771942 h 2080042"/>
                <a:gd name="connsiteX6" fmla="*/ 1328519 w 2846169"/>
                <a:gd name="connsiteY6" fmla="*/ 282992 h 2080042"/>
                <a:gd name="connsiteX7" fmla="*/ 2820769 w 2846169"/>
                <a:gd name="connsiteY7" fmla="*/ 1813342 h 2080042"/>
                <a:gd name="connsiteX8" fmla="*/ 2846169 w 2846169"/>
                <a:gd name="connsiteY8" fmla="*/ 1781592 h 2080042"/>
                <a:gd name="connsiteX0" fmla="*/ 2846169 w 2846169"/>
                <a:gd name="connsiteY0" fmla="*/ 1781592 h 2080042"/>
                <a:gd name="connsiteX1" fmla="*/ 1341219 w 2846169"/>
                <a:gd name="connsiteY1" fmla="*/ 73442 h 2080042"/>
                <a:gd name="connsiteX2" fmla="*/ 1369 w 2846169"/>
                <a:gd name="connsiteY2" fmla="*/ 797342 h 2080042"/>
                <a:gd name="connsiteX3" fmla="*/ 1049119 w 2846169"/>
                <a:gd name="connsiteY3" fmla="*/ 2080042 h 2080042"/>
                <a:gd name="connsiteX4" fmla="*/ 1068169 w 2846169"/>
                <a:gd name="connsiteY4" fmla="*/ 2048292 h 2080042"/>
                <a:gd name="connsiteX5" fmla="*/ 166469 w 2846169"/>
                <a:gd name="connsiteY5" fmla="*/ 771942 h 2080042"/>
                <a:gd name="connsiteX6" fmla="*/ 1328519 w 2846169"/>
                <a:gd name="connsiteY6" fmla="*/ 282992 h 2080042"/>
                <a:gd name="connsiteX7" fmla="*/ 2820769 w 2846169"/>
                <a:gd name="connsiteY7" fmla="*/ 1813342 h 2080042"/>
                <a:gd name="connsiteX8" fmla="*/ 2846169 w 2846169"/>
                <a:gd name="connsiteY8" fmla="*/ 1781592 h 2080042"/>
                <a:gd name="connsiteX0" fmla="*/ 2856742 w 2856742"/>
                <a:gd name="connsiteY0" fmla="*/ 1781592 h 2080042"/>
                <a:gd name="connsiteX1" fmla="*/ 1351792 w 2856742"/>
                <a:gd name="connsiteY1" fmla="*/ 73442 h 2080042"/>
                <a:gd name="connsiteX2" fmla="*/ 11942 w 2856742"/>
                <a:gd name="connsiteY2" fmla="*/ 797342 h 2080042"/>
                <a:gd name="connsiteX3" fmla="*/ 1059692 w 2856742"/>
                <a:gd name="connsiteY3" fmla="*/ 2080042 h 2080042"/>
                <a:gd name="connsiteX4" fmla="*/ 1078742 w 2856742"/>
                <a:gd name="connsiteY4" fmla="*/ 2048292 h 2080042"/>
                <a:gd name="connsiteX5" fmla="*/ 177042 w 2856742"/>
                <a:gd name="connsiteY5" fmla="*/ 771942 h 2080042"/>
                <a:gd name="connsiteX6" fmla="*/ 1339092 w 2856742"/>
                <a:gd name="connsiteY6" fmla="*/ 282992 h 2080042"/>
                <a:gd name="connsiteX7" fmla="*/ 2831342 w 2856742"/>
                <a:gd name="connsiteY7" fmla="*/ 1813342 h 2080042"/>
                <a:gd name="connsiteX8" fmla="*/ 2856742 w 2856742"/>
                <a:gd name="connsiteY8" fmla="*/ 1781592 h 2080042"/>
                <a:gd name="connsiteX0" fmla="*/ 2856742 w 2856742"/>
                <a:gd name="connsiteY0" fmla="*/ 1781592 h 2080042"/>
                <a:gd name="connsiteX1" fmla="*/ 1351792 w 2856742"/>
                <a:gd name="connsiteY1" fmla="*/ 73442 h 2080042"/>
                <a:gd name="connsiteX2" fmla="*/ 11942 w 2856742"/>
                <a:gd name="connsiteY2" fmla="*/ 797342 h 2080042"/>
                <a:gd name="connsiteX3" fmla="*/ 1059692 w 2856742"/>
                <a:gd name="connsiteY3" fmla="*/ 2080042 h 2080042"/>
                <a:gd name="connsiteX4" fmla="*/ 1078742 w 2856742"/>
                <a:gd name="connsiteY4" fmla="*/ 2048292 h 2080042"/>
                <a:gd name="connsiteX5" fmla="*/ 1339092 w 2856742"/>
                <a:gd name="connsiteY5" fmla="*/ 282992 h 2080042"/>
                <a:gd name="connsiteX6" fmla="*/ 2831342 w 2856742"/>
                <a:gd name="connsiteY6" fmla="*/ 1813342 h 2080042"/>
                <a:gd name="connsiteX7" fmla="*/ 2856742 w 2856742"/>
                <a:gd name="connsiteY7" fmla="*/ 1781592 h 2080042"/>
                <a:gd name="connsiteX0" fmla="*/ 1797050 w 1797050"/>
                <a:gd name="connsiteY0" fmla="*/ 1708150 h 2006600"/>
                <a:gd name="connsiteX1" fmla="*/ 292100 w 1797050"/>
                <a:gd name="connsiteY1" fmla="*/ 0 h 2006600"/>
                <a:gd name="connsiteX2" fmla="*/ 0 w 1797050"/>
                <a:gd name="connsiteY2" fmla="*/ 2006600 h 2006600"/>
                <a:gd name="connsiteX3" fmla="*/ 19050 w 1797050"/>
                <a:gd name="connsiteY3" fmla="*/ 1974850 h 2006600"/>
                <a:gd name="connsiteX4" fmla="*/ 279400 w 1797050"/>
                <a:gd name="connsiteY4" fmla="*/ 209550 h 2006600"/>
                <a:gd name="connsiteX5" fmla="*/ 1771650 w 1797050"/>
                <a:gd name="connsiteY5" fmla="*/ 1739900 h 2006600"/>
                <a:gd name="connsiteX6" fmla="*/ 1797050 w 1797050"/>
                <a:gd name="connsiteY6" fmla="*/ 1708150 h 2006600"/>
                <a:gd name="connsiteX0" fmla="*/ 2723738 w 2723738"/>
                <a:gd name="connsiteY0" fmla="*/ 1708651 h 2007101"/>
                <a:gd name="connsiteX1" fmla="*/ 1218788 w 2723738"/>
                <a:gd name="connsiteY1" fmla="*/ 501 h 2007101"/>
                <a:gd name="connsiteX2" fmla="*/ 926688 w 2723738"/>
                <a:gd name="connsiteY2" fmla="*/ 2007101 h 2007101"/>
                <a:gd name="connsiteX3" fmla="*/ 945738 w 2723738"/>
                <a:gd name="connsiteY3" fmla="*/ 1975351 h 2007101"/>
                <a:gd name="connsiteX4" fmla="*/ 1206088 w 2723738"/>
                <a:gd name="connsiteY4" fmla="*/ 210051 h 2007101"/>
                <a:gd name="connsiteX5" fmla="*/ 2698338 w 2723738"/>
                <a:gd name="connsiteY5" fmla="*/ 1740401 h 2007101"/>
                <a:gd name="connsiteX6" fmla="*/ 2723738 w 2723738"/>
                <a:gd name="connsiteY6" fmla="*/ 1708651 h 2007101"/>
                <a:gd name="connsiteX0" fmla="*/ 2860957 w 2860957"/>
                <a:gd name="connsiteY0" fmla="*/ 1708492 h 2069097"/>
                <a:gd name="connsiteX1" fmla="*/ 1356007 w 2860957"/>
                <a:gd name="connsiteY1" fmla="*/ 342 h 2069097"/>
                <a:gd name="connsiteX2" fmla="*/ 1063907 w 2860957"/>
                <a:gd name="connsiteY2" fmla="*/ 2006942 h 2069097"/>
                <a:gd name="connsiteX3" fmla="*/ 1082957 w 2860957"/>
                <a:gd name="connsiteY3" fmla="*/ 1975192 h 2069097"/>
                <a:gd name="connsiteX4" fmla="*/ 1343307 w 2860957"/>
                <a:gd name="connsiteY4" fmla="*/ 209892 h 2069097"/>
                <a:gd name="connsiteX5" fmla="*/ 2835557 w 2860957"/>
                <a:gd name="connsiteY5" fmla="*/ 1740242 h 2069097"/>
                <a:gd name="connsiteX6" fmla="*/ 2860957 w 2860957"/>
                <a:gd name="connsiteY6" fmla="*/ 1708492 h 2069097"/>
                <a:gd name="connsiteX0" fmla="*/ 2758822 w 2758822"/>
                <a:gd name="connsiteY0" fmla="*/ 1735252 h 2090144"/>
                <a:gd name="connsiteX1" fmla="*/ 1253872 w 2758822"/>
                <a:gd name="connsiteY1" fmla="*/ 27102 h 2090144"/>
                <a:gd name="connsiteX2" fmla="*/ 961772 w 2758822"/>
                <a:gd name="connsiteY2" fmla="*/ 2033702 h 2090144"/>
                <a:gd name="connsiteX3" fmla="*/ 980822 w 2758822"/>
                <a:gd name="connsiteY3" fmla="*/ 2001952 h 2090144"/>
                <a:gd name="connsiteX4" fmla="*/ 1241172 w 2758822"/>
                <a:gd name="connsiteY4" fmla="*/ 236652 h 2090144"/>
                <a:gd name="connsiteX5" fmla="*/ 2733422 w 2758822"/>
                <a:gd name="connsiteY5" fmla="*/ 1767002 h 2090144"/>
                <a:gd name="connsiteX6" fmla="*/ 2758822 w 2758822"/>
                <a:gd name="connsiteY6" fmla="*/ 1735252 h 2090144"/>
                <a:gd name="connsiteX0" fmla="*/ 2848611 w 2848611"/>
                <a:gd name="connsiteY0" fmla="*/ 1740887 h 2039337"/>
                <a:gd name="connsiteX1" fmla="*/ 1343661 w 2848611"/>
                <a:gd name="connsiteY1" fmla="*/ 32737 h 2039337"/>
                <a:gd name="connsiteX2" fmla="*/ 1051561 w 2848611"/>
                <a:gd name="connsiteY2" fmla="*/ 2039337 h 2039337"/>
                <a:gd name="connsiteX3" fmla="*/ 1070611 w 2848611"/>
                <a:gd name="connsiteY3" fmla="*/ 2007587 h 2039337"/>
                <a:gd name="connsiteX4" fmla="*/ 1330961 w 2848611"/>
                <a:gd name="connsiteY4" fmla="*/ 242287 h 2039337"/>
                <a:gd name="connsiteX5" fmla="*/ 2823211 w 2848611"/>
                <a:gd name="connsiteY5" fmla="*/ 1772637 h 2039337"/>
                <a:gd name="connsiteX6" fmla="*/ 2848611 w 2848611"/>
                <a:gd name="connsiteY6" fmla="*/ 1740887 h 2039337"/>
                <a:gd name="connsiteX0" fmla="*/ 2855022 w 2855022"/>
                <a:gd name="connsiteY0" fmla="*/ 1708150 h 2006600"/>
                <a:gd name="connsiteX1" fmla="*/ 1350072 w 2855022"/>
                <a:gd name="connsiteY1" fmla="*/ 0 h 2006600"/>
                <a:gd name="connsiteX2" fmla="*/ 1057972 w 2855022"/>
                <a:gd name="connsiteY2" fmla="*/ 2006600 h 2006600"/>
                <a:gd name="connsiteX3" fmla="*/ 1077022 w 2855022"/>
                <a:gd name="connsiteY3" fmla="*/ 1974850 h 2006600"/>
                <a:gd name="connsiteX4" fmla="*/ 1337372 w 2855022"/>
                <a:gd name="connsiteY4" fmla="*/ 209550 h 2006600"/>
                <a:gd name="connsiteX5" fmla="*/ 2829622 w 2855022"/>
                <a:gd name="connsiteY5" fmla="*/ 1739900 h 2006600"/>
                <a:gd name="connsiteX6" fmla="*/ 2855022 w 2855022"/>
                <a:gd name="connsiteY6" fmla="*/ 1708150 h 2006600"/>
                <a:gd name="connsiteX0" fmla="*/ 2954902 w 2954902"/>
                <a:gd name="connsiteY0" fmla="*/ 1799590 h 2098040"/>
                <a:gd name="connsiteX1" fmla="*/ 1289932 w 2954902"/>
                <a:gd name="connsiteY1" fmla="*/ 0 h 2098040"/>
                <a:gd name="connsiteX2" fmla="*/ 1157852 w 2954902"/>
                <a:gd name="connsiteY2" fmla="*/ 2098040 h 2098040"/>
                <a:gd name="connsiteX3" fmla="*/ 1176902 w 2954902"/>
                <a:gd name="connsiteY3" fmla="*/ 2066290 h 2098040"/>
                <a:gd name="connsiteX4" fmla="*/ 1437252 w 2954902"/>
                <a:gd name="connsiteY4" fmla="*/ 300990 h 2098040"/>
                <a:gd name="connsiteX5" fmla="*/ 2929502 w 2954902"/>
                <a:gd name="connsiteY5" fmla="*/ 1831340 h 2098040"/>
                <a:gd name="connsiteX6" fmla="*/ 2954902 w 2954902"/>
                <a:gd name="connsiteY6" fmla="*/ 1799590 h 2098040"/>
                <a:gd name="connsiteX0" fmla="*/ 2827889 w 2827889"/>
                <a:gd name="connsiteY0" fmla="*/ 1799590 h 2098040"/>
                <a:gd name="connsiteX1" fmla="*/ 1162919 w 2827889"/>
                <a:gd name="connsiteY1" fmla="*/ 0 h 2098040"/>
                <a:gd name="connsiteX2" fmla="*/ 1030839 w 2827889"/>
                <a:gd name="connsiteY2" fmla="*/ 2098040 h 2098040"/>
                <a:gd name="connsiteX3" fmla="*/ 1049889 w 2827889"/>
                <a:gd name="connsiteY3" fmla="*/ 2066290 h 2098040"/>
                <a:gd name="connsiteX4" fmla="*/ 1310239 w 2827889"/>
                <a:gd name="connsiteY4" fmla="*/ 300990 h 2098040"/>
                <a:gd name="connsiteX5" fmla="*/ 2802489 w 2827889"/>
                <a:gd name="connsiteY5" fmla="*/ 1831340 h 2098040"/>
                <a:gd name="connsiteX6" fmla="*/ 2827889 w 2827889"/>
                <a:gd name="connsiteY6" fmla="*/ 1799590 h 2098040"/>
                <a:gd name="connsiteX0" fmla="*/ 2865664 w 2865664"/>
                <a:gd name="connsiteY0" fmla="*/ 1799590 h 2098387"/>
                <a:gd name="connsiteX1" fmla="*/ 1200694 w 2865664"/>
                <a:gd name="connsiteY1" fmla="*/ 0 h 2098387"/>
                <a:gd name="connsiteX2" fmla="*/ 1068614 w 2865664"/>
                <a:gd name="connsiteY2" fmla="*/ 2098040 h 2098387"/>
                <a:gd name="connsiteX3" fmla="*/ 1087664 w 2865664"/>
                <a:gd name="connsiteY3" fmla="*/ 2066290 h 2098387"/>
                <a:gd name="connsiteX4" fmla="*/ 1348014 w 2865664"/>
                <a:gd name="connsiteY4" fmla="*/ 300990 h 2098387"/>
                <a:gd name="connsiteX5" fmla="*/ 2840264 w 2865664"/>
                <a:gd name="connsiteY5" fmla="*/ 1831340 h 2098387"/>
                <a:gd name="connsiteX6" fmla="*/ 2865664 w 2865664"/>
                <a:gd name="connsiteY6" fmla="*/ 1799590 h 2098387"/>
                <a:gd name="connsiteX0" fmla="*/ 3029490 w 3029490"/>
                <a:gd name="connsiteY0" fmla="*/ 1746250 h 2045057"/>
                <a:gd name="connsiteX1" fmla="*/ 1105440 w 3029490"/>
                <a:gd name="connsiteY1" fmla="*/ 0 h 2045057"/>
                <a:gd name="connsiteX2" fmla="*/ 1232440 w 3029490"/>
                <a:gd name="connsiteY2" fmla="*/ 2044700 h 2045057"/>
                <a:gd name="connsiteX3" fmla="*/ 1251490 w 3029490"/>
                <a:gd name="connsiteY3" fmla="*/ 2012950 h 2045057"/>
                <a:gd name="connsiteX4" fmla="*/ 1511840 w 3029490"/>
                <a:gd name="connsiteY4" fmla="*/ 247650 h 2045057"/>
                <a:gd name="connsiteX5" fmla="*/ 3004090 w 3029490"/>
                <a:gd name="connsiteY5" fmla="*/ 1778000 h 2045057"/>
                <a:gd name="connsiteX6" fmla="*/ 3029490 w 3029490"/>
                <a:gd name="connsiteY6" fmla="*/ 1746250 h 2045057"/>
                <a:gd name="connsiteX0" fmla="*/ 2842034 w 2842034"/>
                <a:gd name="connsiteY0" fmla="*/ 1746250 h 2045060"/>
                <a:gd name="connsiteX1" fmla="*/ 917984 w 2842034"/>
                <a:gd name="connsiteY1" fmla="*/ 0 h 2045060"/>
                <a:gd name="connsiteX2" fmla="*/ 1044984 w 2842034"/>
                <a:gd name="connsiteY2" fmla="*/ 2044700 h 2045060"/>
                <a:gd name="connsiteX3" fmla="*/ 1064034 w 2842034"/>
                <a:gd name="connsiteY3" fmla="*/ 2012950 h 2045060"/>
                <a:gd name="connsiteX4" fmla="*/ 1324384 w 2842034"/>
                <a:gd name="connsiteY4" fmla="*/ 247650 h 2045060"/>
                <a:gd name="connsiteX5" fmla="*/ 2816634 w 2842034"/>
                <a:gd name="connsiteY5" fmla="*/ 1778000 h 2045060"/>
                <a:gd name="connsiteX6" fmla="*/ 2842034 w 2842034"/>
                <a:gd name="connsiteY6" fmla="*/ 1746250 h 2045060"/>
                <a:gd name="connsiteX0" fmla="*/ 2837208 w 2837208"/>
                <a:gd name="connsiteY0" fmla="*/ 1784350 h 2083153"/>
                <a:gd name="connsiteX1" fmla="*/ 920778 w 2837208"/>
                <a:gd name="connsiteY1" fmla="*/ 0 h 2083153"/>
                <a:gd name="connsiteX2" fmla="*/ 1040158 w 2837208"/>
                <a:gd name="connsiteY2" fmla="*/ 2082800 h 2083153"/>
                <a:gd name="connsiteX3" fmla="*/ 1059208 w 2837208"/>
                <a:gd name="connsiteY3" fmla="*/ 2051050 h 2083153"/>
                <a:gd name="connsiteX4" fmla="*/ 1319558 w 2837208"/>
                <a:gd name="connsiteY4" fmla="*/ 285750 h 2083153"/>
                <a:gd name="connsiteX5" fmla="*/ 2811808 w 2837208"/>
                <a:gd name="connsiteY5" fmla="*/ 1816100 h 2083153"/>
                <a:gd name="connsiteX6" fmla="*/ 2837208 w 2837208"/>
                <a:gd name="connsiteY6" fmla="*/ 1784350 h 2083153"/>
                <a:gd name="connsiteX0" fmla="*/ 2862555 w 2862555"/>
                <a:gd name="connsiteY0" fmla="*/ 1784350 h 2082800"/>
                <a:gd name="connsiteX1" fmla="*/ 946125 w 2862555"/>
                <a:gd name="connsiteY1" fmla="*/ 0 h 2082800"/>
                <a:gd name="connsiteX2" fmla="*/ 1065505 w 2862555"/>
                <a:gd name="connsiteY2" fmla="*/ 2082800 h 2082800"/>
                <a:gd name="connsiteX3" fmla="*/ 1084555 w 2862555"/>
                <a:gd name="connsiteY3" fmla="*/ 2051050 h 2082800"/>
                <a:gd name="connsiteX4" fmla="*/ 1344905 w 2862555"/>
                <a:gd name="connsiteY4" fmla="*/ 285750 h 2082800"/>
                <a:gd name="connsiteX5" fmla="*/ 2837155 w 2862555"/>
                <a:gd name="connsiteY5" fmla="*/ 1816100 h 2082800"/>
                <a:gd name="connsiteX6" fmla="*/ 2862555 w 2862555"/>
                <a:gd name="connsiteY6" fmla="*/ 1784350 h 2082800"/>
                <a:gd name="connsiteX0" fmla="*/ 2895808 w 2895808"/>
                <a:gd name="connsiteY0" fmla="*/ 1784350 h 2082800"/>
                <a:gd name="connsiteX1" fmla="*/ 979378 w 2895808"/>
                <a:gd name="connsiteY1" fmla="*/ 0 h 2082800"/>
                <a:gd name="connsiteX2" fmla="*/ 1098758 w 2895808"/>
                <a:gd name="connsiteY2" fmla="*/ 2082800 h 2082800"/>
                <a:gd name="connsiteX3" fmla="*/ 1117808 w 2895808"/>
                <a:gd name="connsiteY3" fmla="*/ 2051050 h 2082800"/>
                <a:gd name="connsiteX4" fmla="*/ 1378158 w 2895808"/>
                <a:gd name="connsiteY4" fmla="*/ 285750 h 2082800"/>
                <a:gd name="connsiteX5" fmla="*/ 2870408 w 2895808"/>
                <a:gd name="connsiteY5" fmla="*/ 1816100 h 2082800"/>
                <a:gd name="connsiteX6" fmla="*/ 2895808 w 2895808"/>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39986 w 2857636"/>
                <a:gd name="connsiteY4" fmla="*/ 28575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39986 w 2857636"/>
                <a:gd name="connsiteY4" fmla="*/ 28575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079636 w 2857636"/>
                <a:gd name="connsiteY3" fmla="*/ 20510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57636 w 2857636"/>
                <a:gd name="connsiteY0" fmla="*/ 1784350 h 2082800"/>
                <a:gd name="connsiteX1" fmla="*/ 941206 w 2857636"/>
                <a:gd name="connsiteY1" fmla="*/ 0 h 2082800"/>
                <a:gd name="connsiteX2" fmla="*/ 1060586 w 2857636"/>
                <a:gd name="connsiteY2" fmla="*/ 2082800 h 2082800"/>
                <a:gd name="connsiteX3" fmla="*/ 1149486 w 2857636"/>
                <a:gd name="connsiteY3" fmla="*/ 2076450 h 2082800"/>
                <a:gd name="connsiteX4" fmla="*/ 1347606 w 2857636"/>
                <a:gd name="connsiteY4" fmla="*/ 262890 h 2082800"/>
                <a:gd name="connsiteX5" fmla="*/ 2832236 w 2857636"/>
                <a:gd name="connsiteY5" fmla="*/ 1816100 h 2082800"/>
                <a:gd name="connsiteX6" fmla="*/ 2857636 w 2857636"/>
                <a:gd name="connsiteY6" fmla="*/ 1784350 h 2082800"/>
                <a:gd name="connsiteX0" fmla="*/ 2825103 w 2825103"/>
                <a:gd name="connsiteY0" fmla="*/ 1784350 h 2108200"/>
                <a:gd name="connsiteX1" fmla="*/ 908673 w 2825103"/>
                <a:gd name="connsiteY1" fmla="*/ 0 h 2108200"/>
                <a:gd name="connsiteX2" fmla="*/ 1110603 w 2825103"/>
                <a:gd name="connsiteY2" fmla="*/ 2108200 h 2108200"/>
                <a:gd name="connsiteX3" fmla="*/ 1116953 w 2825103"/>
                <a:gd name="connsiteY3" fmla="*/ 2076450 h 2108200"/>
                <a:gd name="connsiteX4" fmla="*/ 1315073 w 2825103"/>
                <a:gd name="connsiteY4" fmla="*/ 262890 h 2108200"/>
                <a:gd name="connsiteX5" fmla="*/ 2799703 w 2825103"/>
                <a:gd name="connsiteY5" fmla="*/ 1816100 h 2108200"/>
                <a:gd name="connsiteX6" fmla="*/ 2825103 w 2825103"/>
                <a:gd name="connsiteY6" fmla="*/ 1784350 h 2108200"/>
                <a:gd name="connsiteX0" fmla="*/ 2862040 w 2862040"/>
                <a:gd name="connsiteY0" fmla="*/ 1784350 h 2108200"/>
                <a:gd name="connsiteX1" fmla="*/ 945610 w 2862040"/>
                <a:gd name="connsiteY1" fmla="*/ 0 h 2108200"/>
                <a:gd name="connsiteX2" fmla="*/ 1147540 w 2862040"/>
                <a:gd name="connsiteY2" fmla="*/ 2108200 h 2108200"/>
                <a:gd name="connsiteX3" fmla="*/ 1153890 w 2862040"/>
                <a:gd name="connsiteY3" fmla="*/ 2076450 h 2108200"/>
                <a:gd name="connsiteX4" fmla="*/ 1352010 w 2862040"/>
                <a:gd name="connsiteY4" fmla="*/ 262890 h 2108200"/>
                <a:gd name="connsiteX5" fmla="*/ 2836640 w 2862040"/>
                <a:gd name="connsiteY5" fmla="*/ 1816100 h 2108200"/>
                <a:gd name="connsiteX6" fmla="*/ 2862040 w 2862040"/>
                <a:gd name="connsiteY6" fmla="*/ 1784350 h 2108200"/>
                <a:gd name="connsiteX0" fmla="*/ 2867748 w 2867748"/>
                <a:gd name="connsiteY0" fmla="*/ 1800225 h 2124075"/>
                <a:gd name="connsiteX1" fmla="*/ 941793 w 2867748"/>
                <a:gd name="connsiteY1" fmla="*/ 0 h 2124075"/>
                <a:gd name="connsiteX2" fmla="*/ 1153248 w 2867748"/>
                <a:gd name="connsiteY2" fmla="*/ 2124075 h 2124075"/>
                <a:gd name="connsiteX3" fmla="*/ 1159598 w 2867748"/>
                <a:gd name="connsiteY3" fmla="*/ 2092325 h 2124075"/>
                <a:gd name="connsiteX4" fmla="*/ 1357718 w 2867748"/>
                <a:gd name="connsiteY4" fmla="*/ 278765 h 2124075"/>
                <a:gd name="connsiteX5" fmla="*/ 2842348 w 2867748"/>
                <a:gd name="connsiteY5" fmla="*/ 1831975 h 2124075"/>
                <a:gd name="connsiteX6" fmla="*/ 2867748 w 2867748"/>
                <a:gd name="connsiteY6" fmla="*/ 1800225 h 2124075"/>
                <a:gd name="connsiteX0" fmla="*/ 2867748 w 2867748"/>
                <a:gd name="connsiteY0" fmla="*/ 1800225 h 2124075"/>
                <a:gd name="connsiteX1" fmla="*/ 941793 w 2867748"/>
                <a:gd name="connsiteY1" fmla="*/ 0 h 2124075"/>
                <a:gd name="connsiteX2" fmla="*/ 1153248 w 2867748"/>
                <a:gd name="connsiteY2" fmla="*/ 2124075 h 2124075"/>
                <a:gd name="connsiteX3" fmla="*/ 1159598 w 2867748"/>
                <a:gd name="connsiteY3" fmla="*/ 2092325 h 2124075"/>
                <a:gd name="connsiteX4" fmla="*/ 1322793 w 2867748"/>
                <a:gd name="connsiteY4" fmla="*/ 218440 h 2124075"/>
                <a:gd name="connsiteX5" fmla="*/ 2842348 w 2867748"/>
                <a:gd name="connsiteY5" fmla="*/ 1831975 h 2124075"/>
                <a:gd name="connsiteX6" fmla="*/ 2867748 w 2867748"/>
                <a:gd name="connsiteY6" fmla="*/ 1800225 h 2124075"/>
                <a:gd name="connsiteX0" fmla="*/ 2867748 w 2867748"/>
                <a:gd name="connsiteY0" fmla="*/ 1800225 h 2124075"/>
                <a:gd name="connsiteX1" fmla="*/ 941793 w 2867748"/>
                <a:gd name="connsiteY1" fmla="*/ 0 h 2124075"/>
                <a:gd name="connsiteX2" fmla="*/ 1153248 w 2867748"/>
                <a:gd name="connsiteY2" fmla="*/ 2124075 h 2124075"/>
                <a:gd name="connsiteX3" fmla="*/ 1159598 w 2867748"/>
                <a:gd name="connsiteY3" fmla="*/ 2092325 h 2124075"/>
                <a:gd name="connsiteX4" fmla="*/ 1322793 w 2867748"/>
                <a:gd name="connsiteY4" fmla="*/ 218440 h 2124075"/>
                <a:gd name="connsiteX5" fmla="*/ 2842348 w 2867748"/>
                <a:gd name="connsiteY5" fmla="*/ 1831975 h 2124075"/>
                <a:gd name="connsiteX6" fmla="*/ 2867748 w 2867748"/>
                <a:gd name="connsiteY6" fmla="*/ 1800225 h 2124075"/>
                <a:gd name="connsiteX0" fmla="*/ 2820197 w 2820197"/>
                <a:gd name="connsiteY0" fmla="*/ 1800225 h 2124075"/>
                <a:gd name="connsiteX1" fmla="*/ 894242 w 2820197"/>
                <a:gd name="connsiteY1" fmla="*/ 0 h 2124075"/>
                <a:gd name="connsiteX2" fmla="*/ 1105697 w 2820197"/>
                <a:gd name="connsiteY2" fmla="*/ 2124075 h 2124075"/>
                <a:gd name="connsiteX3" fmla="*/ 1112047 w 2820197"/>
                <a:gd name="connsiteY3" fmla="*/ 2092325 h 2124075"/>
                <a:gd name="connsiteX4" fmla="*/ 1275242 w 2820197"/>
                <a:gd name="connsiteY4" fmla="*/ 218440 h 2124075"/>
                <a:gd name="connsiteX5" fmla="*/ 2794797 w 2820197"/>
                <a:gd name="connsiteY5" fmla="*/ 1831975 h 2124075"/>
                <a:gd name="connsiteX6" fmla="*/ 2820197 w 2820197"/>
                <a:gd name="connsiteY6" fmla="*/ 1800225 h 2124075"/>
                <a:gd name="connsiteX0" fmla="*/ 2867584 w 2867584"/>
                <a:gd name="connsiteY0" fmla="*/ 1800225 h 2124075"/>
                <a:gd name="connsiteX1" fmla="*/ 941629 w 2867584"/>
                <a:gd name="connsiteY1" fmla="*/ 0 h 2124075"/>
                <a:gd name="connsiteX2" fmla="*/ 1153084 w 2867584"/>
                <a:gd name="connsiteY2" fmla="*/ 2124075 h 2124075"/>
                <a:gd name="connsiteX3" fmla="*/ 1159434 w 2867584"/>
                <a:gd name="connsiteY3" fmla="*/ 2092325 h 2124075"/>
                <a:gd name="connsiteX4" fmla="*/ 1322629 w 2867584"/>
                <a:gd name="connsiteY4" fmla="*/ 218440 h 2124075"/>
                <a:gd name="connsiteX5" fmla="*/ 2842184 w 2867584"/>
                <a:gd name="connsiteY5" fmla="*/ 1831975 h 2124075"/>
                <a:gd name="connsiteX6" fmla="*/ 2867584 w 2867584"/>
                <a:gd name="connsiteY6" fmla="*/ 1800225 h 2124075"/>
                <a:gd name="connsiteX0" fmla="*/ 2867584 w 2867584"/>
                <a:gd name="connsiteY0" fmla="*/ 1800225 h 2124075"/>
                <a:gd name="connsiteX1" fmla="*/ 941629 w 2867584"/>
                <a:gd name="connsiteY1" fmla="*/ 0 h 2124075"/>
                <a:gd name="connsiteX2" fmla="*/ 1153084 w 2867584"/>
                <a:gd name="connsiteY2" fmla="*/ 2124075 h 2124075"/>
                <a:gd name="connsiteX3" fmla="*/ 1159434 w 2867584"/>
                <a:gd name="connsiteY3" fmla="*/ 2092325 h 2124075"/>
                <a:gd name="connsiteX4" fmla="*/ 2842184 w 2867584"/>
                <a:gd name="connsiteY4" fmla="*/ 1831975 h 2124075"/>
                <a:gd name="connsiteX5" fmla="*/ 2867584 w 2867584"/>
                <a:gd name="connsiteY5" fmla="*/ 1800225 h 2124075"/>
                <a:gd name="connsiteX0" fmla="*/ 1714500 w 1714500"/>
                <a:gd name="connsiteY0" fmla="*/ 0 h 323850"/>
                <a:gd name="connsiteX1" fmla="*/ 0 w 1714500"/>
                <a:gd name="connsiteY1" fmla="*/ 323850 h 323850"/>
                <a:gd name="connsiteX2" fmla="*/ 6350 w 1714500"/>
                <a:gd name="connsiteY2" fmla="*/ 292100 h 323850"/>
                <a:gd name="connsiteX3" fmla="*/ 1689100 w 1714500"/>
                <a:gd name="connsiteY3" fmla="*/ 31750 h 323850"/>
                <a:gd name="connsiteX4" fmla="*/ 1714500 w 1714500"/>
                <a:gd name="connsiteY4" fmla="*/ 0 h 323850"/>
                <a:gd name="connsiteX0" fmla="*/ 1725208 w 1725208"/>
                <a:gd name="connsiteY0" fmla="*/ 1514270 h 1838120"/>
                <a:gd name="connsiteX1" fmla="*/ 10708 w 1725208"/>
                <a:gd name="connsiteY1" fmla="*/ 1838120 h 1838120"/>
                <a:gd name="connsiteX2" fmla="*/ 17058 w 1725208"/>
                <a:gd name="connsiteY2" fmla="*/ 1806370 h 1838120"/>
                <a:gd name="connsiteX3" fmla="*/ 1699808 w 1725208"/>
                <a:gd name="connsiteY3" fmla="*/ 1546020 h 1838120"/>
                <a:gd name="connsiteX4" fmla="*/ 1725208 w 1725208"/>
                <a:gd name="connsiteY4" fmla="*/ 1514270 h 1838120"/>
                <a:gd name="connsiteX0" fmla="*/ 2146278 w 2146278"/>
                <a:gd name="connsiteY0" fmla="*/ 1514270 h 2161375"/>
                <a:gd name="connsiteX1" fmla="*/ 431778 w 2146278"/>
                <a:gd name="connsiteY1" fmla="*/ 1838120 h 2161375"/>
                <a:gd name="connsiteX2" fmla="*/ 438128 w 2146278"/>
                <a:gd name="connsiteY2" fmla="*/ 1806370 h 2161375"/>
                <a:gd name="connsiteX3" fmla="*/ 2120878 w 2146278"/>
                <a:gd name="connsiteY3" fmla="*/ 1546020 h 2161375"/>
                <a:gd name="connsiteX4" fmla="*/ 2146278 w 2146278"/>
                <a:gd name="connsiteY4" fmla="*/ 1514270 h 2161375"/>
                <a:gd name="connsiteX0" fmla="*/ 2186087 w 2186087"/>
                <a:gd name="connsiteY0" fmla="*/ 1514270 h 2047849"/>
                <a:gd name="connsiteX1" fmla="*/ 47158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186087 w 2186087"/>
                <a:gd name="connsiteY0" fmla="*/ 1514270 h 2047849"/>
                <a:gd name="connsiteX1" fmla="*/ 47158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186087 w 2186087"/>
                <a:gd name="connsiteY0" fmla="*/ 1514270 h 2047849"/>
                <a:gd name="connsiteX1" fmla="*/ 56079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186087 w 2186087"/>
                <a:gd name="connsiteY0" fmla="*/ 1514270 h 2047849"/>
                <a:gd name="connsiteX1" fmla="*/ 560797 w 2186087"/>
                <a:gd name="connsiteY1" fmla="*/ 1838120 h 2047849"/>
                <a:gd name="connsiteX2" fmla="*/ 433332 w 2186087"/>
                <a:gd name="connsiteY2" fmla="*/ 1661404 h 2047849"/>
                <a:gd name="connsiteX3" fmla="*/ 2160687 w 2186087"/>
                <a:gd name="connsiteY3" fmla="*/ 1546020 h 2047849"/>
                <a:gd name="connsiteX4" fmla="*/ 2186087 w 2186087"/>
                <a:gd name="connsiteY4" fmla="*/ 1514270 h 2047849"/>
                <a:gd name="connsiteX0" fmla="*/ 2376524 w 2376524"/>
                <a:gd name="connsiteY0" fmla="*/ 1514270 h 2251919"/>
                <a:gd name="connsiteX1" fmla="*/ 751234 w 2376524"/>
                <a:gd name="connsiteY1" fmla="*/ 1838120 h 2251919"/>
                <a:gd name="connsiteX2" fmla="*/ 411896 w 2376524"/>
                <a:gd name="connsiteY2" fmla="*/ 1917882 h 2251919"/>
                <a:gd name="connsiteX3" fmla="*/ 2351124 w 2376524"/>
                <a:gd name="connsiteY3" fmla="*/ 1546020 h 2251919"/>
                <a:gd name="connsiteX4" fmla="*/ 2376524 w 2376524"/>
                <a:gd name="connsiteY4" fmla="*/ 1514270 h 2251919"/>
                <a:gd name="connsiteX0" fmla="*/ 2376524 w 2376524"/>
                <a:gd name="connsiteY0" fmla="*/ 1563535 h 2301184"/>
                <a:gd name="connsiteX1" fmla="*/ 751234 w 2376524"/>
                <a:gd name="connsiteY1" fmla="*/ 1887385 h 2301184"/>
                <a:gd name="connsiteX2" fmla="*/ 411896 w 2376524"/>
                <a:gd name="connsiteY2" fmla="*/ 1967147 h 2301184"/>
                <a:gd name="connsiteX3" fmla="*/ 2351124 w 2376524"/>
                <a:gd name="connsiteY3" fmla="*/ 1595285 h 2301184"/>
                <a:gd name="connsiteX4" fmla="*/ 2376524 w 2376524"/>
                <a:gd name="connsiteY4" fmla="*/ 1563535 h 2301184"/>
                <a:gd name="connsiteX0" fmla="*/ 2376524 w 2376524"/>
                <a:gd name="connsiteY0" fmla="*/ 1563535 h 2301184"/>
                <a:gd name="connsiteX1" fmla="*/ 751234 w 2376524"/>
                <a:gd name="connsiteY1" fmla="*/ 1887385 h 2301184"/>
                <a:gd name="connsiteX2" fmla="*/ 411896 w 2376524"/>
                <a:gd name="connsiteY2" fmla="*/ 1967147 h 2301184"/>
                <a:gd name="connsiteX3" fmla="*/ 2351124 w 2376524"/>
                <a:gd name="connsiteY3" fmla="*/ 1595285 h 2301184"/>
                <a:gd name="connsiteX4" fmla="*/ 2376524 w 2376524"/>
                <a:gd name="connsiteY4" fmla="*/ 1563535 h 2301184"/>
                <a:gd name="connsiteX0" fmla="*/ 2814571 w 2814571"/>
                <a:gd name="connsiteY0" fmla="*/ 1597729 h 2335378"/>
                <a:gd name="connsiteX1" fmla="*/ 1189281 w 2814571"/>
                <a:gd name="connsiteY1" fmla="*/ 1921579 h 2335378"/>
                <a:gd name="connsiteX2" fmla="*/ 849943 w 2814571"/>
                <a:gd name="connsiteY2" fmla="*/ 2001341 h 2335378"/>
                <a:gd name="connsiteX3" fmla="*/ 2789171 w 2814571"/>
                <a:gd name="connsiteY3" fmla="*/ 1629479 h 2335378"/>
                <a:gd name="connsiteX4" fmla="*/ 2814571 w 2814571"/>
                <a:gd name="connsiteY4" fmla="*/ 1597729 h 2335378"/>
                <a:gd name="connsiteX0" fmla="*/ 2751110 w 2751110"/>
                <a:gd name="connsiteY0" fmla="*/ 1751368 h 2489017"/>
                <a:gd name="connsiteX1" fmla="*/ 1125820 w 2751110"/>
                <a:gd name="connsiteY1" fmla="*/ 2075218 h 2489017"/>
                <a:gd name="connsiteX2" fmla="*/ 786482 w 2751110"/>
                <a:gd name="connsiteY2" fmla="*/ 2154980 h 2489017"/>
                <a:gd name="connsiteX3" fmla="*/ 2725710 w 2751110"/>
                <a:gd name="connsiteY3" fmla="*/ 1783118 h 2489017"/>
                <a:gd name="connsiteX4" fmla="*/ 2751110 w 2751110"/>
                <a:gd name="connsiteY4" fmla="*/ 1751368 h 2489017"/>
                <a:gd name="connsiteX0" fmla="*/ 2820472 w 2820472"/>
                <a:gd name="connsiteY0" fmla="*/ 1736573 h 2474222"/>
                <a:gd name="connsiteX1" fmla="*/ 1195182 w 2820472"/>
                <a:gd name="connsiteY1" fmla="*/ 2060423 h 2474222"/>
                <a:gd name="connsiteX2" fmla="*/ 855844 w 2820472"/>
                <a:gd name="connsiteY2" fmla="*/ 2140185 h 2474222"/>
                <a:gd name="connsiteX3" fmla="*/ 2795072 w 2820472"/>
                <a:gd name="connsiteY3" fmla="*/ 1768323 h 2474222"/>
                <a:gd name="connsiteX4" fmla="*/ 2820472 w 2820472"/>
                <a:gd name="connsiteY4" fmla="*/ 1736573 h 2474222"/>
                <a:gd name="connsiteX0" fmla="*/ 2820472 w 2820472"/>
                <a:gd name="connsiteY0" fmla="*/ 1736573 h 2278029"/>
                <a:gd name="connsiteX1" fmla="*/ 1195182 w 2820472"/>
                <a:gd name="connsiteY1" fmla="*/ 2060423 h 2278029"/>
                <a:gd name="connsiteX2" fmla="*/ 855844 w 2820472"/>
                <a:gd name="connsiteY2" fmla="*/ 2140185 h 2278029"/>
                <a:gd name="connsiteX3" fmla="*/ 2795072 w 2820472"/>
                <a:gd name="connsiteY3" fmla="*/ 1768323 h 2278029"/>
                <a:gd name="connsiteX4" fmla="*/ 2820472 w 2820472"/>
                <a:gd name="connsiteY4" fmla="*/ 1736573 h 2278029"/>
                <a:gd name="connsiteX0" fmla="*/ 2763567 w 2763567"/>
                <a:gd name="connsiteY0" fmla="*/ 1746484 h 2287940"/>
                <a:gd name="connsiteX1" fmla="*/ 1138277 w 2763567"/>
                <a:gd name="connsiteY1" fmla="*/ 2070334 h 2287940"/>
                <a:gd name="connsiteX2" fmla="*/ 798939 w 2763567"/>
                <a:gd name="connsiteY2" fmla="*/ 2150096 h 2287940"/>
                <a:gd name="connsiteX3" fmla="*/ 2738167 w 2763567"/>
                <a:gd name="connsiteY3" fmla="*/ 1778234 h 2287940"/>
                <a:gd name="connsiteX4" fmla="*/ 2763567 w 2763567"/>
                <a:gd name="connsiteY4" fmla="*/ 1746484 h 2287940"/>
                <a:gd name="connsiteX0" fmla="*/ 2842837 w 2842837"/>
                <a:gd name="connsiteY0" fmla="*/ 1771247 h 2312703"/>
                <a:gd name="connsiteX1" fmla="*/ 1217547 w 2842837"/>
                <a:gd name="connsiteY1" fmla="*/ 2095097 h 2312703"/>
                <a:gd name="connsiteX2" fmla="*/ 878209 w 2842837"/>
                <a:gd name="connsiteY2" fmla="*/ 2174859 h 2312703"/>
                <a:gd name="connsiteX3" fmla="*/ 2817437 w 2842837"/>
                <a:gd name="connsiteY3" fmla="*/ 1802997 h 2312703"/>
                <a:gd name="connsiteX4" fmla="*/ 2842837 w 2842837"/>
                <a:gd name="connsiteY4" fmla="*/ 1771247 h 2312703"/>
                <a:gd name="connsiteX0" fmla="*/ 2842837 w 2842837"/>
                <a:gd name="connsiteY0" fmla="*/ 1771247 h 2286711"/>
                <a:gd name="connsiteX1" fmla="*/ 1217547 w 2842837"/>
                <a:gd name="connsiteY1" fmla="*/ 2095097 h 2286711"/>
                <a:gd name="connsiteX2" fmla="*/ 878209 w 2842837"/>
                <a:gd name="connsiteY2" fmla="*/ 2174859 h 2286711"/>
                <a:gd name="connsiteX3" fmla="*/ 2817437 w 2842837"/>
                <a:gd name="connsiteY3" fmla="*/ 1802997 h 2286711"/>
                <a:gd name="connsiteX4" fmla="*/ 2842837 w 2842837"/>
                <a:gd name="connsiteY4" fmla="*/ 1771247 h 2286711"/>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842837 w 2842837"/>
                <a:gd name="connsiteY0" fmla="*/ 1771247 h 2186004"/>
                <a:gd name="connsiteX1" fmla="*/ 1217547 w 2842837"/>
                <a:gd name="connsiteY1" fmla="*/ 2095097 h 2186004"/>
                <a:gd name="connsiteX2" fmla="*/ 1313106 w 2842837"/>
                <a:gd name="connsiteY2" fmla="*/ 1951835 h 2186004"/>
                <a:gd name="connsiteX3" fmla="*/ 2817437 w 2842837"/>
                <a:gd name="connsiteY3" fmla="*/ 1802997 h 2186004"/>
                <a:gd name="connsiteX4" fmla="*/ 2842837 w 2842837"/>
                <a:gd name="connsiteY4" fmla="*/ 1771247 h 2186004"/>
                <a:gd name="connsiteX0" fmla="*/ 2842837 w 2842837"/>
                <a:gd name="connsiteY0" fmla="*/ 1771247 h 2163341"/>
                <a:gd name="connsiteX1" fmla="*/ 1217547 w 2842837"/>
                <a:gd name="connsiteY1" fmla="*/ 2095097 h 2163341"/>
                <a:gd name="connsiteX2" fmla="*/ 1313106 w 2842837"/>
                <a:gd name="connsiteY2" fmla="*/ 1951835 h 2163341"/>
                <a:gd name="connsiteX3" fmla="*/ 2817437 w 2842837"/>
                <a:gd name="connsiteY3" fmla="*/ 1802997 h 2163341"/>
                <a:gd name="connsiteX4" fmla="*/ 2842837 w 2842837"/>
                <a:gd name="connsiteY4" fmla="*/ 1771247 h 2163341"/>
                <a:gd name="connsiteX0" fmla="*/ 2842837 w 2842837"/>
                <a:gd name="connsiteY0" fmla="*/ 1771247 h 2095097"/>
                <a:gd name="connsiteX1" fmla="*/ 1217547 w 2842837"/>
                <a:gd name="connsiteY1" fmla="*/ 2095097 h 2095097"/>
                <a:gd name="connsiteX2" fmla="*/ 1313106 w 2842837"/>
                <a:gd name="connsiteY2" fmla="*/ 1951835 h 2095097"/>
                <a:gd name="connsiteX3" fmla="*/ 2817437 w 2842837"/>
                <a:gd name="connsiteY3" fmla="*/ 1802997 h 2095097"/>
                <a:gd name="connsiteX4" fmla="*/ 2842837 w 2842837"/>
                <a:gd name="connsiteY4" fmla="*/ 1771247 h 2095097"/>
                <a:gd name="connsiteX0" fmla="*/ 2921897 w 2921897"/>
                <a:gd name="connsiteY0" fmla="*/ 1771247 h 2095097"/>
                <a:gd name="connsiteX1" fmla="*/ 1191832 w 2921897"/>
                <a:gd name="connsiteY1" fmla="*/ 2095097 h 2095097"/>
                <a:gd name="connsiteX2" fmla="*/ 1392166 w 2921897"/>
                <a:gd name="connsiteY2" fmla="*/ 1951835 h 2095097"/>
                <a:gd name="connsiteX3" fmla="*/ 2896497 w 2921897"/>
                <a:gd name="connsiteY3" fmla="*/ 1802997 h 2095097"/>
                <a:gd name="connsiteX4" fmla="*/ 2921897 w 2921897"/>
                <a:gd name="connsiteY4" fmla="*/ 1771247 h 2095097"/>
                <a:gd name="connsiteX0" fmla="*/ 2921897 w 2921897"/>
                <a:gd name="connsiteY0" fmla="*/ 1771247 h 2095097"/>
                <a:gd name="connsiteX1" fmla="*/ 1191832 w 2921897"/>
                <a:gd name="connsiteY1" fmla="*/ 2095097 h 2095097"/>
                <a:gd name="connsiteX2" fmla="*/ 1163566 w 2921897"/>
                <a:gd name="connsiteY2" fmla="*/ 2047085 h 2095097"/>
                <a:gd name="connsiteX3" fmla="*/ 2896497 w 2921897"/>
                <a:gd name="connsiteY3" fmla="*/ 1802997 h 2095097"/>
                <a:gd name="connsiteX4" fmla="*/ 2921897 w 2921897"/>
                <a:gd name="connsiteY4" fmla="*/ 1771247 h 2095097"/>
                <a:gd name="connsiteX0" fmla="*/ 2921897 w 2921897"/>
                <a:gd name="connsiteY0" fmla="*/ 1771247 h 2095097"/>
                <a:gd name="connsiteX1" fmla="*/ 1191832 w 2921897"/>
                <a:gd name="connsiteY1" fmla="*/ 2095097 h 2095097"/>
                <a:gd name="connsiteX2" fmla="*/ 1163566 w 2921897"/>
                <a:gd name="connsiteY2" fmla="*/ 2047085 h 2095097"/>
                <a:gd name="connsiteX3" fmla="*/ 2896497 w 2921897"/>
                <a:gd name="connsiteY3" fmla="*/ 1802997 h 2095097"/>
                <a:gd name="connsiteX4" fmla="*/ 2921897 w 2921897"/>
                <a:gd name="connsiteY4" fmla="*/ 1771247 h 2095097"/>
                <a:gd name="connsiteX0" fmla="*/ 2921897 w 2921897"/>
                <a:gd name="connsiteY0" fmla="*/ 1771247 h 2098360"/>
                <a:gd name="connsiteX1" fmla="*/ 1191832 w 2921897"/>
                <a:gd name="connsiteY1" fmla="*/ 2095097 h 2098360"/>
                <a:gd name="connsiteX2" fmla="*/ 1173091 w 2921897"/>
                <a:gd name="connsiteY2" fmla="*/ 2056610 h 2098360"/>
                <a:gd name="connsiteX3" fmla="*/ 2896497 w 2921897"/>
                <a:gd name="connsiteY3" fmla="*/ 1802997 h 2098360"/>
                <a:gd name="connsiteX4" fmla="*/ 2921897 w 2921897"/>
                <a:gd name="connsiteY4" fmla="*/ 1771247 h 2098360"/>
                <a:gd name="connsiteX0" fmla="*/ 2828897 w 2828897"/>
                <a:gd name="connsiteY0" fmla="*/ 1804826 h 2131939"/>
                <a:gd name="connsiteX1" fmla="*/ 1098832 w 2828897"/>
                <a:gd name="connsiteY1" fmla="*/ 2128676 h 2131939"/>
                <a:gd name="connsiteX2" fmla="*/ 1080091 w 2828897"/>
                <a:gd name="connsiteY2" fmla="*/ 2090189 h 2131939"/>
                <a:gd name="connsiteX3" fmla="*/ 2803497 w 2828897"/>
                <a:gd name="connsiteY3" fmla="*/ 1836576 h 2131939"/>
                <a:gd name="connsiteX4" fmla="*/ 2828897 w 2828897"/>
                <a:gd name="connsiteY4" fmla="*/ 1804826 h 2131939"/>
                <a:gd name="connsiteX0" fmla="*/ 2860599 w 2860599"/>
                <a:gd name="connsiteY0" fmla="*/ 1784138 h 2111251"/>
                <a:gd name="connsiteX1" fmla="*/ 1130534 w 2860599"/>
                <a:gd name="connsiteY1" fmla="*/ 2107988 h 2111251"/>
                <a:gd name="connsiteX2" fmla="*/ 1111793 w 2860599"/>
                <a:gd name="connsiteY2" fmla="*/ 2069501 h 2111251"/>
                <a:gd name="connsiteX3" fmla="*/ 2835199 w 2860599"/>
                <a:gd name="connsiteY3" fmla="*/ 1815888 h 2111251"/>
                <a:gd name="connsiteX4" fmla="*/ 2860599 w 2860599"/>
                <a:gd name="connsiteY4" fmla="*/ 1784138 h 2111251"/>
                <a:gd name="connsiteX0" fmla="*/ 2860599 w 2860599"/>
                <a:gd name="connsiteY0" fmla="*/ 1784138 h 2111251"/>
                <a:gd name="connsiteX1" fmla="*/ 1130534 w 2860599"/>
                <a:gd name="connsiteY1" fmla="*/ 2107988 h 2111251"/>
                <a:gd name="connsiteX2" fmla="*/ 1130843 w 2860599"/>
                <a:gd name="connsiteY2" fmla="*/ 2069501 h 2111251"/>
                <a:gd name="connsiteX3" fmla="*/ 2835199 w 2860599"/>
                <a:gd name="connsiteY3" fmla="*/ 1815888 h 2111251"/>
                <a:gd name="connsiteX4" fmla="*/ 2860599 w 2860599"/>
                <a:gd name="connsiteY4" fmla="*/ 1784138 h 2111251"/>
                <a:gd name="connsiteX0" fmla="*/ 2860599 w 2860599"/>
                <a:gd name="connsiteY0" fmla="*/ 1784138 h 2111251"/>
                <a:gd name="connsiteX1" fmla="*/ 1130534 w 2860599"/>
                <a:gd name="connsiteY1" fmla="*/ 2107988 h 2111251"/>
                <a:gd name="connsiteX2" fmla="*/ 1130843 w 2860599"/>
                <a:gd name="connsiteY2" fmla="*/ 2069501 h 2111251"/>
                <a:gd name="connsiteX3" fmla="*/ 2835199 w 2860599"/>
                <a:gd name="connsiteY3" fmla="*/ 1815888 h 2111251"/>
                <a:gd name="connsiteX4" fmla="*/ 2860599 w 2860599"/>
                <a:gd name="connsiteY4" fmla="*/ 1784138 h 211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0599" h="2111251">
                  <a:moveTo>
                    <a:pt x="2860599" y="1784138"/>
                  </a:moveTo>
                  <a:cubicBezTo>
                    <a:pt x="828341" y="-2148166"/>
                    <a:pt x="-1401734" y="1567256"/>
                    <a:pt x="1130534" y="2107988"/>
                  </a:cubicBezTo>
                  <a:cubicBezTo>
                    <a:pt x="1151237" y="1948722"/>
                    <a:pt x="1054384" y="2206464"/>
                    <a:pt x="1130843" y="2069501"/>
                  </a:cubicBezTo>
                  <a:cubicBezTo>
                    <a:pt x="-965636" y="1618910"/>
                    <a:pt x="587892" y="-1960298"/>
                    <a:pt x="2835199" y="1815888"/>
                  </a:cubicBezTo>
                  <a:lnTo>
                    <a:pt x="2860599" y="1784138"/>
                  </a:lnTo>
                  <a:close/>
                </a:path>
              </a:pathLst>
            </a:custGeom>
            <a:gradFill flip="none" rotWithShape="1">
              <a:gsLst>
                <a:gs pos="96300">
                  <a:srgbClr val="FFFFFF"/>
                </a:gs>
                <a:gs pos="0">
                  <a:sysClr val="window" lastClr="FFFFFF">
                    <a:alpha val="54000"/>
                  </a:sysClr>
                </a:gs>
                <a:gs pos="100000">
                  <a:sysClr val="window" lastClr="FFFFFF">
                    <a:alpha val="0"/>
                  </a:sysClr>
                </a:gs>
              </a:gsLst>
              <a:lin ang="12000000" scaled="0"/>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grpSp>
        <p:nvGrpSpPr>
          <p:cNvPr id="88" name="组合 87"/>
          <p:cNvGrpSpPr/>
          <p:nvPr/>
        </p:nvGrpSpPr>
        <p:grpSpPr>
          <a:xfrm>
            <a:off x="4640485" y="1733252"/>
            <a:ext cx="865325" cy="901070"/>
            <a:chOff x="2408241" y="1312053"/>
            <a:chExt cx="1267354" cy="1319228"/>
          </a:xfrm>
        </p:grpSpPr>
        <p:sp>
          <p:nvSpPr>
            <p:cNvPr id="89" name="椭圆 88"/>
            <p:cNvSpPr/>
            <p:nvPr/>
          </p:nvSpPr>
          <p:spPr>
            <a:xfrm>
              <a:off x="2408241" y="1312053"/>
              <a:ext cx="1267354" cy="1319228"/>
            </a:xfrm>
            <a:prstGeom prst="ellipse">
              <a:avLst/>
            </a:prstGeom>
            <a:gradFill flip="none" rotWithShape="1">
              <a:gsLst>
                <a:gs pos="97000">
                  <a:srgbClr val="C01248"/>
                </a:gs>
                <a:gs pos="0">
                  <a:srgbClr val="FA9191"/>
                </a:gs>
              </a:gsLst>
              <a:lin ang="1200000" scaled="0"/>
              <a:tileRect/>
            </a:gradFill>
            <a:ln w="63500" cap="flat" cmpd="sng" algn="ctr">
              <a:solidFill>
                <a:sysClr val="window" lastClr="FFFFFF"/>
              </a:solidFill>
              <a:prstDash val="solid"/>
            </a:ln>
            <a:effectLst/>
            <a:scene3d>
              <a:camera prst="orthographicFront">
                <a:rot lat="0" lon="0" rev="0"/>
              </a:camera>
              <a:lightRig rig="threePt" dir="t"/>
            </a:scene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0" name="椭圆 89"/>
            <p:cNvSpPr/>
            <p:nvPr/>
          </p:nvSpPr>
          <p:spPr>
            <a:xfrm>
              <a:off x="2563396" y="1342701"/>
              <a:ext cx="936104" cy="630899"/>
            </a:xfrm>
            <a:prstGeom prst="ellipse">
              <a:avLst/>
            </a:prstGeom>
            <a:gradFill flip="none" rotWithShape="1">
              <a:gsLst>
                <a:gs pos="100000">
                  <a:sysClr val="window" lastClr="FFFFFF">
                    <a:alpha val="0"/>
                  </a:sysClr>
                </a:gs>
                <a:gs pos="0">
                  <a:sysClr val="window" lastClr="FFFFFF">
                    <a:alpha val="81000"/>
                  </a:sysClr>
                </a:gs>
              </a:gsLst>
              <a:lin ang="4800000" scaled="0"/>
              <a:tileRect/>
            </a:gradFill>
            <a:ln w="63500" cap="flat" cmpd="sng" algn="ctr">
              <a:noFill/>
              <a:prstDash val="solid"/>
            </a:ln>
            <a:effectLst/>
            <a:scene3d>
              <a:camera prst="orthographicFront">
                <a:rot lat="0" lon="0" rev="0"/>
              </a:camera>
              <a:lightRig rig="threePt" dir="t"/>
            </a:scene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1" name="任意多边形 90"/>
            <p:cNvSpPr/>
            <p:nvPr/>
          </p:nvSpPr>
          <p:spPr>
            <a:xfrm>
              <a:off x="2476499" y="2152651"/>
              <a:ext cx="387350" cy="409575"/>
            </a:xfrm>
            <a:custGeom>
              <a:avLst/>
              <a:gdLst>
                <a:gd name="connsiteX0" fmla="*/ 0 w 396875"/>
                <a:gd name="connsiteY0" fmla="*/ 0 h 546100"/>
                <a:gd name="connsiteX1" fmla="*/ 127000 w 396875"/>
                <a:gd name="connsiteY1" fmla="*/ 393700 h 546100"/>
                <a:gd name="connsiteX2" fmla="*/ 396875 w 396875"/>
                <a:gd name="connsiteY2" fmla="*/ 546100 h 546100"/>
                <a:gd name="connsiteX3" fmla="*/ 0 w 396875"/>
                <a:gd name="connsiteY3" fmla="*/ 0 h 546100"/>
                <a:gd name="connsiteX0" fmla="*/ 0 w 396875"/>
                <a:gd name="connsiteY0" fmla="*/ 0 h 546100"/>
                <a:gd name="connsiteX1" fmla="*/ 127000 w 396875"/>
                <a:gd name="connsiteY1" fmla="*/ 393700 h 546100"/>
                <a:gd name="connsiteX2" fmla="*/ 396875 w 396875"/>
                <a:gd name="connsiteY2" fmla="*/ 546100 h 546100"/>
                <a:gd name="connsiteX3" fmla="*/ 0 w 396875"/>
                <a:gd name="connsiteY3" fmla="*/ 0 h 546100"/>
                <a:gd name="connsiteX0" fmla="*/ 0 w 396875"/>
                <a:gd name="connsiteY0" fmla="*/ 0 h 546100"/>
                <a:gd name="connsiteX1" fmla="*/ 127000 w 396875"/>
                <a:gd name="connsiteY1" fmla="*/ 393700 h 546100"/>
                <a:gd name="connsiteX2" fmla="*/ 396875 w 396875"/>
                <a:gd name="connsiteY2" fmla="*/ 546100 h 546100"/>
                <a:gd name="connsiteX3" fmla="*/ 0 w 396875"/>
                <a:gd name="connsiteY3" fmla="*/ 0 h 546100"/>
                <a:gd name="connsiteX0" fmla="*/ 0 w 425450"/>
                <a:gd name="connsiteY0" fmla="*/ 0 h 476250"/>
                <a:gd name="connsiteX1" fmla="*/ 155575 w 425450"/>
                <a:gd name="connsiteY1" fmla="*/ 323850 h 476250"/>
                <a:gd name="connsiteX2" fmla="*/ 425450 w 425450"/>
                <a:gd name="connsiteY2" fmla="*/ 476250 h 476250"/>
                <a:gd name="connsiteX3" fmla="*/ 0 w 425450"/>
                <a:gd name="connsiteY3" fmla="*/ 0 h 476250"/>
                <a:gd name="connsiteX0" fmla="*/ 0 w 425450"/>
                <a:gd name="connsiteY0" fmla="*/ 0 h 476250"/>
                <a:gd name="connsiteX1" fmla="*/ 155575 w 425450"/>
                <a:gd name="connsiteY1" fmla="*/ 323850 h 476250"/>
                <a:gd name="connsiteX2" fmla="*/ 425450 w 425450"/>
                <a:gd name="connsiteY2" fmla="*/ 476250 h 476250"/>
                <a:gd name="connsiteX3" fmla="*/ 0 w 425450"/>
                <a:gd name="connsiteY3" fmla="*/ 0 h 476250"/>
                <a:gd name="connsiteX0" fmla="*/ 0 w 425450"/>
                <a:gd name="connsiteY0" fmla="*/ 0 h 476250"/>
                <a:gd name="connsiteX1" fmla="*/ 155575 w 425450"/>
                <a:gd name="connsiteY1" fmla="*/ 323850 h 476250"/>
                <a:gd name="connsiteX2" fmla="*/ 425450 w 425450"/>
                <a:gd name="connsiteY2" fmla="*/ 476250 h 476250"/>
                <a:gd name="connsiteX3" fmla="*/ 0 w 425450"/>
                <a:gd name="connsiteY3" fmla="*/ 0 h 476250"/>
                <a:gd name="connsiteX0" fmla="*/ 0 w 409575"/>
                <a:gd name="connsiteY0" fmla="*/ 0 h 498475"/>
                <a:gd name="connsiteX1" fmla="*/ 155575 w 409575"/>
                <a:gd name="connsiteY1" fmla="*/ 323850 h 498475"/>
                <a:gd name="connsiteX2" fmla="*/ 409575 w 409575"/>
                <a:gd name="connsiteY2" fmla="*/ 498475 h 498475"/>
                <a:gd name="connsiteX3" fmla="*/ 0 w 409575"/>
                <a:gd name="connsiteY3" fmla="*/ 0 h 498475"/>
                <a:gd name="connsiteX0" fmla="*/ 0 w 409575"/>
                <a:gd name="connsiteY0" fmla="*/ 0 h 498475"/>
                <a:gd name="connsiteX1" fmla="*/ 155575 w 409575"/>
                <a:gd name="connsiteY1" fmla="*/ 323850 h 498475"/>
                <a:gd name="connsiteX2" fmla="*/ 409575 w 409575"/>
                <a:gd name="connsiteY2" fmla="*/ 498475 h 498475"/>
                <a:gd name="connsiteX3" fmla="*/ 0 w 409575"/>
                <a:gd name="connsiteY3" fmla="*/ 0 h 498475"/>
                <a:gd name="connsiteX0" fmla="*/ 0 w 409575"/>
                <a:gd name="connsiteY0" fmla="*/ 0 h 498475"/>
                <a:gd name="connsiteX1" fmla="*/ 155575 w 409575"/>
                <a:gd name="connsiteY1" fmla="*/ 323850 h 498475"/>
                <a:gd name="connsiteX2" fmla="*/ 409575 w 409575"/>
                <a:gd name="connsiteY2" fmla="*/ 498475 h 498475"/>
                <a:gd name="connsiteX3" fmla="*/ 0 w 409575"/>
                <a:gd name="connsiteY3" fmla="*/ 0 h 498475"/>
                <a:gd name="connsiteX0" fmla="*/ 0 w 384175"/>
                <a:gd name="connsiteY0" fmla="*/ 0 h 425450"/>
                <a:gd name="connsiteX1" fmla="*/ 130175 w 384175"/>
                <a:gd name="connsiteY1" fmla="*/ 250825 h 425450"/>
                <a:gd name="connsiteX2" fmla="*/ 384175 w 384175"/>
                <a:gd name="connsiteY2" fmla="*/ 425450 h 425450"/>
                <a:gd name="connsiteX3" fmla="*/ 0 w 384175"/>
                <a:gd name="connsiteY3" fmla="*/ 0 h 425450"/>
                <a:gd name="connsiteX0" fmla="*/ 0 w 384175"/>
                <a:gd name="connsiteY0" fmla="*/ 0 h 425450"/>
                <a:gd name="connsiteX1" fmla="*/ 130175 w 384175"/>
                <a:gd name="connsiteY1" fmla="*/ 250825 h 425450"/>
                <a:gd name="connsiteX2" fmla="*/ 384175 w 384175"/>
                <a:gd name="connsiteY2" fmla="*/ 425450 h 425450"/>
                <a:gd name="connsiteX3" fmla="*/ 0 w 384175"/>
                <a:gd name="connsiteY3" fmla="*/ 0 h 425450"/>
                <a:gd name="connsiteX0" fmla="*/ 0 w 387350"/>
                <a:gd name="connsiteY0" fmla="*/ 0 h 409575"/>
                <a:gd name="connsiteX1" fmla="*/ 133350 w 387350"/>
                <a:gd name="connsiteY1" fmla="*/ 234950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34950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34950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44475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44475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44475 h 409575"/>
                <a:gd name="connsiteX2" fmla="*/ 387350 w 387350"/>
                <a:gd name="connsiteY2" fmla="*/ 409575 h 409575"/>
                <a:gd name="connsiteX3" fmla="*/ 0 w 387350"/>
                <a:gd name="connsiteY3" fmla="*/ 0 h 409575"/>
              </a:gdLst>
              <a:ahLst/>
              <a:cxnLst>
                <a:cxn ang="0">
                  <a:pos x="connsiteX0" y="connsiteY0"/>
                </a:cxn>
                <a:cxn ang="0">
                  <a:pos x="connsiteX1" y="connsiteY1"/>
                </a:cxn>
                <a:cxn ang="0">
                  <a:pos x="connsiteX2" y="connsiteY2"/>
                </a:cxn>
                <a:cxn ang="0">
                  <a:pos x="connsiteX3" y="connsiteY3"/>
                </a:cxn>
              </a:cxnLst>
              <a:rect l="l" t="t" r="r" b="b"/>
              <a:pathLst>
                <a:path w="387350" h="409575">
                  <a:moveTo>
                    <a:pt x="0" y="0"/>
                  </a:moveTo>
                  <a:cubicBezTo>
                    <a:pt x="55033" y="156633"/>
                    <a:pt x="65617" y="154517"/>
                    <a:pt x="133350" y="244475"/>
                  </a:cubicBezTo>
                  <a:cubicBezTo>
                    <a:pt x="229658" y="346075"/>
                    <a:pt x="291042" y="374650"/>
                    <a:pt x="387350" y="409575"/>
                  </a:cubicBezTo>
                  <a:cubicBezTo>
                    <a:pt x="201083" y="254000"/>
                    <a:pt x="119592" y="206375"/>
                    <a:pt x="0" y="0"/>
                  </a:cubicBezTo>
                  <a:close/>
                </a:path>
              </a:pathLst>
            </a:custGeom>
            <a:gradFill>
              <a:gsLst>
                <a:gs pos="100000">
                  <a:sysClr val="window" lastClr="FFFFFF">
                    <a:alpha val="65000"/>
                  </a:sysClr>
                </a:gs>
                <a:gs pos="0">
                  <a:sysClr val="window" lastClr="FFFFFF">
                    <a:alpha val="74000"/>
                  </a:sysClr>
                </a:gs>
              </a:gsLst>
              <a:lin ang="24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2" name="任意多边形 91"/>
            <p:cNvSpPr/>
            <p:nvPr/>
          </p:nvSpPr>
          <p:spPr>
            <a:xfrm>
              <a:off x="2549108" y="1597019"/>
              <a:ext cx="157955" cy="188118"/>
            </a:xfrm>
            <a:custGeom>
              <a:avLst/>
              <a:gdLst>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07950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07950 w 191294"/>
                <a:gd name="connsiteY4" fmla="*/ 0 h 161925"/>
                <a:gd name="connsiteX0" fmla="*/ 107950 w 191294"/>
                <a:gd name="connsiteY0" fmla="*/ 2799 h 164724"/>
                <a:gd name="connsiteX1" fmla="*/ 0 w 191294"/>
                <a:gd name="connsiteY1" fmla="*/ 108368 h 164724"/>
                <a:gd name="connsiteX2" fmla="*/ 70644 w 191294"/>
                <a:gd name="connsiteY2" fmla="*/ 164724 h 164724"/>
                <a:gd name="connsiteX3" fmla="*/ 191294 w 191294"/>
                <a:gd name="connsiteY3" fmla="*/ 94874 h 164724"/>
                <a:gd name="connsiteX4" fmla="*/ 107950 w 191294"/>
                <a:gd name="connsiteY4" fmla="*/ 2799 h 164724"/>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96043 w 198437"/>
                <a:gd name="connsiteY0" fmla="*/ 2165 h 180759"/>
                <a:gd name="connsiteX1" fmla="*/ 0 w 198437"/>
                <a:gd name="connsiteY1" fmla="*/ 131547 h 180759"/>
                <a:gd name="connsiteX2" fmla="*/ 77787 w 198437"/>
                <a:gd name="connsiteY2" fmla="*/ 180759 h 180759"/>
                <a:gd name="connsiteX3" fmla="*/ 198437 w 198437"/>
                <a:gd name="connsiteY3" fmla="*/ 110909 h 180759"/>
                <a:gd name="connsiteX4" fmla="*/ 96043 w 198437"/>
                <a:gd name="connsiteY4" fmla="*/ 2165 h 180759"/>
                <a:gd name="connsiteX0" fmla="*/ 96043 w 198437"/>
                <a:gd name="connsiteY0" fmla="*/ 0 h 178594"/>
                <a:gd name="connsiteX1" fmla="*/ 0 w 198437"/>
                <a:gd name="connsiteY1" fmla="*/ 129382 h 178594"/>
                <a:gd name="connsiteX2" fmla="*/ 77787 w 198437"/>
                <a:gd name="connsiteY2" fmla="*/ 178594 h 178594"/>
                <a:gd name="connsiteX3" fmla="*/ 198437 w 198437"/>
                <a:gd name="connsiteY3" fmla="*/ 108744 h 178594"/>
                <a:gd name="connsiteX4" fmla="*/ 96043 w 198437"/>
                <a:gd name="connsiteY4" fmla="*/ 0 h 178594"/>
                <a:gd name="connsiteX0" fmla="*/ 72230 w 174624"/>
                <a:gd name="connsiteY0" fmla="*/ 0 h 178594"/>
                <a:gd name="connsiteX1" fmla="*/ 0 w 174624"/>
                <a:gd name="connsiteY1" fmla="*/ 129382 h 178594"/>
                <a:gd name="connsiteX2" fmla="*/ 53974 w 174624"/>
                <a:gd name="connsiteY2" fmla="*/ 178594 h 178594"/>
                <a:gd name="connsiteX3" fmla="*/ 174624 w 174624"/>
                <a:gd name="connsiteY3" fmla="*/ 108744 h 178594"/>
                <a:gd name="connsiteX4" fmla="*/ 72230 w 174624"/>
                <a:gd name="connsiteY4" fmla="*/ 0 h 178594"/>
                <a:gd name="connsiteX0" fmla="*/ 88899 w 174624"/>
                <a:gd name="connsiteY0" fmla="*/ 0 h 171450"/>
                <a:gd name="connsiteX1" fmla="*/ 0 w 174624"/>
                <a:gd name="connsiteY1" fmla="*/ 122238 h 171450"/>
                <a:gd name="connsiteX2" fmla="*/ 53974 w 174624"/>
                <a:gd name="connsiteY2" fmla="*/ 171450 h 171450"/>
                <a:gd name="connsiteX3" fmla="*/ 174624 w 174624"/>
                <a:gd name="connsiteY3" fmla="*/ 101600 h 171450"/>
                <a:gd name="connsiteX4" fmla="*/ 88899 w 174624"/>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45256"/>
                <a:gd name="connsiteX1" fmla="*/ 0 w 153193"/>
                <a:gd name="connsiteY1" fmla="*/ 122238 h 145256"/>
                <a:gd name="connsiteX2" fmla="*/ 63499 w 153193"/>
                <a:gd name="connsiteY2" fmla="*/ 145256 h 145256"/>
                <a:gd name="connsiteX3" fmla="*/ 153193 w 153193"/>
                <a:gd name="connsiteY3" fmla="*/ 73025 h 145256"/>
                <a:gd name="connsiteX4" fmla="*/ 88899 w 153193"/>
                <a:gd name="connsiteY4" fmla="*/ 0 h 145256"/>
                <a:gd name="connsiteX0" fmla="*/ 74612 w 138906"/>
                <a:gd name="connsiteY0" fmla="*/ 0 h 145256"/>
                <a:gd name="connsiteX1" fmla="*/ 0 w 138906"/>
                <a:gd name="connsiteY1" fmla="*/ 96044 h 145256"/>
                <a:gd name="connsiteX2" fmla="*/ 49212 w 138906"/>
                <a:gd name="connsiteY2" fmla="*/ 145256 h 145256"/>
                <a:gd name="connsiteX3" fmla="*/ 138906 w 138906"/>
                <a:gd name="connsiteY3" fmla="*/ 73025 h 145256"/>
                <a:gd name="connsiteX4" fmla="*/ 74612 w 138906"/>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84137 w 136525"/>
                <a:gd name="connsiteY0" fmla="*/ 0 h 142875"/>
                <a:gd name="connsiteX1" fmla="*/ 0 w 136525"/>
                <a:gd name="connsiteY1" fmla="*/ 86519 h 142875"/>
                <a:gd name="connsiteX2" fmla="*/ 51593 w 136525"/>
                <a:gd name="connsiteY2" fmla="*/ 142875 h 142875"/>
                <a:gd name="connsiteX3" fmla="*/ 136525 w 136525"/>
                <a:gd name="connsiteY3" fmla="*/ 53975 h 142875"/>
                <a:gd name="connsiteX4" fmla="*/ 84137 w 136525"/>
                <a:gd name="connsiteY4" fmla="*/ 0 h 142875"/>
                <a:gd name="connsiteX0" fmla="*/ 76993 w 136525"/>
                <a:gd name="connsiteY0" fmla="*/ 0 h 150019"/>
                <a:gd name="connsiteX1" fmla="*/ 0 w 136525"/>
                <a:gd name="connsiteY1" fmla="*/ 93663 h 150019"/>
                <a:gd name="connsiteX2" fmla="*/ 51593 w 136525"/>
                <a:gd name="connsiteY2" fmla="*/ 150019 h 150019"/>
                <a:gd name="connsiteX3" fmla="*/ 136525 w 136525"/>
                <a:gd name="connsiteY3" fmla="*/ 61119 h 150019"/>
                <a:gd name="connsiteX4" fmla="*/ 76993 w 136525"/>
                <a:gd name="connsiteY4" fmla="*/ 0 h 150019"/>
                <a:gd name="connsiteX0" fmla="*/ 76993 w 124619"/>
                <a:gd name="connsiteY0" fmla="*/ 0 h 150019"/>
                <a:gd name="connsiteX1" fmla="*/ 0 w 124619"/>
                <a:gd name="connsiteY1" fmla="*/ 93663 h 150019"/>
                <a:gd name="connsiteX2" fmla="*/ 51593 w 124619"/>
                <a:gd name="connsiteY2" fmla="*/ 150019 h 150019"/>
                <a:gd name="connsiteX3" fmla="*/ 124619 w 124619"/>
                <a:gd name="connsiteY3" fmla="*/ 51594 h 150019"/>
                <a:gd name="connsiteX4" fmla="*/ 76993 w 124619"/>
                <a:gd name="connsiteY4" fmla="*/ 0 h 150019"/>
                <a:gd name="connsiteX0" fmla="*/ 76993 w 124619"/>
                <a:gd name="connsiteY0" fmla="*/ 0 h 135731"/>
                <a:gd name="connsiteX1" fmla="*/ 0 w 124619"/>
                <a:gd name="connsiteY1" fmla="*/ 93663 h 135731"/>
                <a:gd name="connsiteX2" fmla="*/ 34924 w 124619"/>
                <a:gd name="connsiteY2" fmla="*/ 135731 h 135731"/>
                <a:gd name="connsiteX3" fmla="*/ 124619 w 124619"/>
                <a:gd name="connsiteY3" fmla="*/ 51594 h 135731"/>
                <a:gd name="connsiteX4" fmla="*/ 76993 w 124619"/>
                <a:gd name="connsiteY4" fmla="*/ 0 h 135731"/>
                <a:gd name="connsiteX0" fmla="*/ 76993 w 105569"/>
                <a:gd name="connsiteY0" fmla="*/ 0 h 135731"/>
                <a:gd name="connsiteX1" fmla="*/ 0 w 105569"/>
                <a:gd name="connsiteY1" fmla="*/ 93663 h 135731"/>
                <a:gd name="connsiteX2" fmla="*/ 34924 w 105569"/>
                <a:gd name="connsiteY2" fmla="*/ 135731 h 135731"/>
                <a:gd name="connsiteX3" fmla="*/ 105569 w 105569"/>
                <a:gd name="connsiteY3" fmla="*/ 65881 h 135731"/>
                <a:gd name="connsiteX4" fmla="*/ 76993 w 105569"/>
                <a:gd name="connsiteY4" fmla="*/ 0 h 135731"/>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91281"/>
                <a:gd name="connsiteY0" fmla="*/ 0 h 123825"/>
                <a:gd name="connsiteX1" fmla="*/ 0 w 91281"/>
                <a:gd name="connsiteY1" fmla="*/ 81757 h 123825"/>
                <a:gd name="connsiteX2" fmla="*/ 34924 w 91281"/>
                <a:gd name="connsiteY2" fmla="*/ 123825 h 123825"/>
                <a:gd name="connsiteX3" fmla="*/ 91281 w 91281"/>
                <a:gd name="connsiteY3" fmla="*/ 42069 h 123825"/>
                <a:gd name="connsiteX4" fmla="*/ 53181 w 91281"/>
                <a:gd name="connsiteY4" fmla="*/ 0 h 123825"/>
                <a:gd name="connsiteX0" fmla="*/ 53181 w 91281"/>
                <a:gd name="connsiteY0" fmla="*/ 0 h 111919"/>
                <a:gd name="connsiteX1" fmla="*/ 0 w 91281"/>
                <a:gd name="connsiteY1" fmla="*/ 81757 h 111919"/>
                <a:gd name="connsiteX2" fmla="*/ 27780 w 91281"/>
                <a:gd name="connsiteY2" fmla="*/ 111919 h 111919"/>
                <a:gd name="connsiteX3" fmla="*/ 91281 w 91281"/>
                <a:gd name="connsiteY3" fmla="*/ 42069 h 111919"/>
                <a:gd name="connsiteX4" fmla="*/ 53181 w 91281"/>
                <a:gd name="connsiteY4" fmla="*/ 0 h 111919"/>
                <a:gd name="connsiteX0" fmla="*/ 50800 w 88900"/>
                <a:gd name="connsiteY0" fmla="*/ 0 h 111919"/>
                <a:gd name="connsiteX1" fmla="*/ 0 w 88900"/>
                <a:gd name="connsiteY1" fmla="*/ 67469 h 111919"/>
                <a:gd name="connsiteX2" fmla="*/ 25399 w 88900"/>
                <a:gd name="connsiteY2" fmla="*/ 111919 h 111919"/>
                <a:gd name="connsiteX3" fmla="*/ 88900 w 88900"/>
                <a:gd name="connsiteY3" fmla="*/ 42069 h 111919"/>
                <a:gd name="connsiteX4" fmla="*/ 50800 w 88900"/>
                <a:gd name="connsiteY4" fmla="*/ 0 h 111919"/>
                <a:gd name="connsiteX0" fmla="*/ 50800 w 88900"/>
                <a:gd name="connsiteY0" fmla="*/ 0 h 104775"/>
                <a:gd name="connsiteX1" fmla="*/ 0 w 88900"/>
                <a:gd name="connsiteY1" fmla="*/ 67469 h 104775"/>
                <a:gd name="connsiteX2" fmla="*/ 27780 w 88900"/>
                <a:gd name="connsiteY2" fmla="*/ 104775 h 104775"/>
                <a:gd name="connsiteX3" fmla="*/ 88900 w 88900"/>
                <a:gd name="connsiteY3" fmla="*/ 42069 h 104775"/>
                <a:gd name="connsiteX4" fmla="*/ 50800 w 88900"/>
                <a:gd name="connsiteY4" fmla="*/ 0 h 104775"/>
                <a:gd name="connsiteX0" fmla="*/ 50800 w 129381"/>
                <a:gd name="connsiteY0" fmla="*/ 0 h 104775"/>
                <a:gd name="connsiteX1" fmla="*/ 0 w 129381"/>
                <a:gd name="connsiteY1" fmla="*/ 67469 h 104775"/>
                <a:gd name="connsiteX2" fmla="*/ 27780 w 129381"/>
                <a:gd name="connsiteY2" fmla="*/ 104775 h 104775"/>
                <a:gd name="connsiteX3" fmla="*/ 129381 w 129381"/>
                <a:gd name="connsiteY3" fmla="*/ 42069 h 104775"/>
                <a:gd name="connsiteX4" fmla="*/ 50800 w 129381"/>
                <a:gd name="connsiteY4" fmla="*/ 0 h 104775"/>
                <a:gd name="connsiteX0" fmla="*/ 50800 w 129381"/>
                <a:gd name="connsiteY0" fmla="*/ 0 h 142875"/>
                <a:gd name="connsiteX1" fmla="*/ 0 w 129381"/>
                <a:gd name="connsiteY1" fmla="*/ 67469 h 142875"/>
                <a:gd name="connsiteX2" fmla="*/ 32542 w 129381"/>
                <a:gd name="connsiteY2" fmla="*/ 142875 h 142875"/>
                <a:gd name="connsiteX3" fmla="*/ 129381 w 129381"/>
                <a:gd name="connsiteY3" fmla="*/ 42069 h 142875"/>
                <a:gd name="connsiteX4" fmla="*/ 50800 w 129381"/>
                <a:gd name="connsiteY4" fmla="*/ 0 h 142875"/>
                <a:gd name="connsiteX0" fmla="*/ 65087 w 143668"/>
                <a:gd name="connsiteY0" fmla="*/ 0 h 142875"/>
                <a:gd name="connsiteX1" fmla="*/ 0 w 143668"/>
                <a:gd name="connsiteY1" fmla="*/ 100806 h 142875"/>
                <a:gd name="connsiteX2" fmla="*/ 46829 w 143668"/>
                <a:gd name="connsiteY2" fmla="*/ 142875 h 142875"/>
                <a:gd name="connsiteX3" fmla="*/ 143668 w 143668"/>
                <a:gd name="connsiteY3" fmla="*/ 42069 h 142875"/>
                <a:gd name="connsiteX4" fmla="*/ 65087 w 143668"/>
                <a:gd name="connsiteY4" fmla="*/ 0 h 142875"/>
                <a:gd name="connsiteX0" fmla="*/ 91281 w 143668"/>
                <a:gd name="connsiteY0" fmla="*/ 0 h 150019"/>
                <a:gd name="connsiteX1" fmla="*/ 0 w 143668"/>
                <a:gd name="connsiteY1" fmla="*/ 107950 h 150019"/>
                <a:gd name="connsiteX2" fmla="*/ 46829 w 143668"/>
                <a:gd name="connsiteY2" fmla="*/ 150019 h 150019"/>
                <a:gd name="connsiteX3" fmla="*/ 143668 w 143668"/>
                <a:gd name="connsiteY3" fmla="*/ 49213 h 150019"/>
                <a:gd name="connsiteX4" fmla="*/ 91281 w 143668"/>
                <a:gd name="connsiteY4" fmla="*/ 0 h 150019"/>
                <a:gd name="connsiteX0" fmla="*/ 91281 w 155574"/>
                <a:gd name="connsiteY0" fmla="*/ 0 h 150019"/>
                <a:gd name="connsiteX1" fmla="*/ 0 w 155574"/>
                <a:gd name="connsiteY1" fmla="*/ 107950 h 150019"/>
                <a:gd name="connsiteX2" fmla="*/ 46829 w 155574"/>
                <a:gd name="connsiteY2" fmla="*/ 150019 h 150019"/>
                <a:gd name="connsiteX3" fmla="*/ 155574 w 155574"/>
                <a:gd name="connsiteY3" fmla="*/ 68263 h 150019"/>
                <a:gd name="connsiteX4" fmla="*/ 91281 w 155574"/>
                <a:gd name="connsiteY4" fmla="*/ 0 h 150019"/>
                <a:gd name="connsiteX0" fmla="*/ 72231 w 155574"/>
                <a:gd name="connsiteY0" fmla="*/ 0 h 154781"/>
                <a:gd name="connsiteX1" fmla="*/ 0 w 155574"/>
                <a:gd name="connsiteY1" fmla="*/ 112712 h 154781"/>
                <a:gd name="connsiteX2" fmla="*/ 46829 w 155574"/>
                <a:gd name="connsiteY2" fmla="*/ 154781 h 154781"/>
                <a:gd name="connsiteX3" fmla="*/ 155574 w 155574"/>
                <a:gd name="connsiteY3" fmla="*/ 73025 h 154781"/>
                <a:gd name="connsiteX4" fmla="*/ 72231 w 155574"/>
                <a:gd name="connsiteY4" fmla="*/ 0 h 154781"/>
                <a:gd name="connsiteX0" fmla="*/ 110331 w 155574"/>
                <a:gd name="connsiteY0" fmla="*/ 0 h 202406"/>
                <a:gd name="connsiteX1" fmla="*/ 0 w 155574"/>
                <a:gd name="connsiteY1" fmla="*/ 160337 h 202406"/>
                <a:gd name="connsiteX2" fmla="*/ 46829 w 155574"/>
                <a:gd name="connsiteY2" fmla="*/ 202406 h 202406"/>
                <a:gd name="connsiteX3" fmla="*/ 155574 w 155574"/>
                <a:gd name="connsiteY3" fmla="*/ 120650 h 202406"/>
                <a:gd name="connsiteX4" fmla="*/ 110331 w 155574"/>
                <a:gd name="connsiteY4" fmla="*/ 0 h 202406"/>
                <a:gd name="connsiteX0" fmla="*/ 110331 w 172243"/>
                <a:gd name="connsiteY0" fmla="*/ 0 h 202406"/>
                <a:gd name="connsiteX1" fmla="*/ 0 w 172243"/>
                <a:gd name="connsiteY1" fmla="*/ 160337 h 202406"/>
                <a:gd name="connsiteX2" fmla="*/ 46829 w 172243"/>
                <a:gd name="connsiteY2" fmla="*/ 202406 h 202406"/>
                <a:gd name="connsiteX3" fmla="*/ 172243 w 172243"/>
                <a:gd name="connsiteY3" fmla="*/ 80169 h 202406"/>
                <a:gd name="connsiteX4" fmla="*/ 110331 w 172243"/>
                <a:gd name="connsiteY4" fmla="*/ 0 h 202406"/>
                <a:gd name="connsiteX0" fmla="*/ 110331 w 162718"/>
                <a:gd name="connsiteY0" fmla="*/ 0 h 202406"/>
                <a:gd name="connsiteX1" fmla="*/ 0 w 162718"/>
                <a:gd name="connsiteY1" fmla="*/ 160337 h 202406"/>
                <a:gd name="connsiteX2" fmla="*/ 46829 w 162718"/>
                <a:gd name="connsiteY2" fmla="*/ 202406 h 202406"/>
                <a:gd name="connsiteX3" fmla="*/ 162718 w 162718"/>
                <a:gd name="connsiteY3" fmla="*/ 84932 h 202406"/>
                <a:gd name="connsiteX4" fmla="*/ 110331 w 162718"/>
                <a:gd name="connsiteY4" fmla="*/ 0 h 202406"/>
                <a:gd name="connsiteX0" fmla="*/ 110331 w 162718"/>
                <a:gd name="connsiteY0" fmla="*/ 0 h 197643"/>
                <a:gd name="connsiteX1" fmla="*/ 0 w 162718"/>
                <a:gd name="connsiteY1" fmla="*/ 160337 h 197643"/>
                <a:gd name="connsiteX2" fmla="*/ 49211 w 162718"/>
                <a:gd name="connsiteY2" fmla="*/ 197643 h 197643"/>
                <a:gd name="connsiteX3" fmla="*/ 162718 w 162718"/>
                <a:gd name="connsiteY3" fmla="*/ 84932 h 197643"/>
                <a:gd name="connsiteX4" fmla="*/ 110331 w 162718"/>
                <a:gd name="connsiteY4" fmla="*/ 0 h 197643"/>
                <a:gd name="connsiteX0" fmla="*/ 107950 w 162718"/>
                <a:gd name="connsiteY0" fmla="*/ 0 h 188118"/>
                <a:gd name="connsiteX1" fmla="*/ 0 w 162718"/>
                <a:gd name="connsiteY1" fmla="*/ 150812 h 188118"/>
                <a:gd name="connsiteX2" fmla="*/ 49211 w 162718"/>
                <a:gd name="connsiteY2" fmla="*/ 188118 h 188118"/>
                <a:gd name="connsiteX3" fmla="*/ 162718 w 162718"/>
                <a:gd name="connsiteY3" fmla="*/ 75407 h 188118"/>
                <a:gd name="connsiteX4" fmla="*/ 107950 w 162718"/>
                <a:gd name="connsiteY4" fmla="*/ 0 h 188118"/>
                <a:gd name="connsiteX0" fmla="*/ 107950 w 162718"/>
                <a:gd name="connsiteY0" fmla="*/ 0 h 188118"/>
                <a:gd name="connsiteX1" fmla="*/ 0 w 162718"/>
                <a:gd name="connsiteY1" fmla="*/ 150812 h 188118"/>
                <a:gd name="connsiteX2" fmla="*/ 49211 w 162718"/>
                <a:gd name="connsiteY2" fmla="*/ 188118 h 188118"/>
                <a:gd name="connsiteX3" fmla="*/ 162718 w 162718"/>
                <a:gd name="connsiteY3" fmla="*/ 75407 h 188118"/>
                <a:gd name="connsiteX4" fmla="*/ 107950 w 162718"/>
                <a:gd name="connsiteY4" fmla="*/ 0 h 188118"/>
                <a:gd name="connsiteX0" fmla="*/ 107950 w 157955"/>
                <a:gd name="connsiteY0" fmla="*/ 0 h 188118"/>
                <a:gd name="connsiteX1" fmla="*/ 0 w 157955"/>
                <a:gd name="connsiteY1" fmla="*/ 150812 h 188118"/>
                <a:gd name="connsiteX2" fmla="*/ 49211 w 157955"/>
                <a:gd name="connsiteY2" fmla="*/ 188118 h 188118"/>
                <a:gd name="connsiteX3" fmla="*/ 157955 w 157955"/>
                <a:gd name="connsiteY3" fmla="*/ 82551 h 188118"/>
                <a:gd name="connsiteX4" fmla="*/ 107950 w 157955"/>
                <a:gd name="connsiteY4" fmla="*/ 0 h 188118"/>
                <a:gd name="connsiteX0" fmla="*/ 107950 w 157955"/>
                <a:gd name="connsiteY0" fmla="*/ 0 h 188118"/>
                <a:gd name="connsiteX1" fmla="*/ 0 w 157955"/>
                <a:gd name="connsiteY1" fmla="*/ 150812 h 188118"/>
                <a:gd name="connsiteX2" fmla="*/ 49211 w 157955"/>
                <a:gd name="connsiteY2" fmla="*/ 188118 h 188118"/>
                <a:gd name="connsiteX3" fmla="*/ 157955 w 157955"/>
                <a:gd name="connsiteY3" fmla="*/ 75408 h 188118"/>
                <a:gd name="connsiteX4" fmla="*/ 107950 w 157955"/>
                <a:gd name="connsiteY4" fmla="*/ 0 h 188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5" h="188118">
                  <a:moveTo>
                    <a:pt x="107950" y="0"/>
                  </a:moveTo>
                  <a:cubicBezTo>
                    <a:pt x="67998" y="23283"/>
                    <a:pt x="13758" y="93398"/>
                    <a:pt x="0" y="150812"/>
                  </a:cubicBezTo>
                  <a:lnTo>
                    <a:pt x="49211" y="188118"/>
                  </a:lnTo>
                  <a:cubicBezTo>
                    <a:pt x="72759" y="148166"/>
                    <a:pt x="103452" y="103453"/>
                    <a:pt x="157955" y="75408"/>
                  </a:cubicBezTo>
                  <a:lnTo>
                    <a:pt x="107950" y="0"/>
                  </a:lnTo>
                  <a:close/>
                </a:path>
              </a:pathLst>
            </a:custGeom>
            <a:solidFill>
              <a:sysClr val="window" lastClr="FFFFFF">
                <a:alpha val="74000"/>
              </a:sys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3" name="任意多边形 92"/>
            <p:cNvSpPr/>
            <p:nvPr/>
          </p:nvSpPr>
          <p:spPr>
            <a:xfrm>
              <a:off x="2608639" y="1682742"/>
              <a:ext cx="138907" cy="147639"/>
            </a:xfrm>
            <a:custGeom>
              <a:avLst/>
              <a:gdLst>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07950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07950 w 191294"/>
                <a:gd name="connsiteY4" fmla="*/ 0 h 161925"/>
                <a:gd name="connsiteX0" fmla="*/ 107950 w 191294"/>
                <a:gd name="connsiteY0" fmla="*/ 2799 h 164724"/>
                <a:gd name="connsiteX1" fmla="*/ 0 w 191294"/>
                <a:gd name="connsiteY1" fmla="*/ 108368 h 164724"/>
                <a:gd name="connsiteX2" fmla="*/ 70644 w 191294"/>
                <a:gd name="connsiteY2" fmla="*/ 164724 h 164724"/>
                <a:gd name="connsiteX3" fmla="*/ 191294 w 191294"/>
                <a:gd name="connsiteY3" fmla="*/ 94874 h 164724"/>
                <a:gd name="connsiteX4" fmla="*/ 107950 w 191294"/>
                <a:gd name="connsiteY4" fmla="*/ 2799 h 164724"/>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96043 w 198437"/>
                <a:gd name="connsiteY0" fmla="*/ 2165 h 180759"/>
                <a:gd name="connsiteX1" fmla="*/ 0 w 198437"/>
                <a:gd name="connsiteY1" fmla="*/ 131547 h 180759"/>
                <a:gd name="connsiteX2" fmla="*/ 77787 w 198437"/>
                <a:gd name="connsiteY2" fmla="*/ 180759 h 180759"/>
                <a:gd name="connsiteX3" fmla="*/ 198437 w 198437"/>
                <a:gd name="connsiteY3" fmla="*/ 110909 h 180759"/>
                <a:gd name="connsiteX4" fmla="*/ 96043 w 198437"/>
                <a:gd name="connsiteY4" fmla="*/ 2165 h 180759"/>
                <a:gd name="connsiteX0" fmla="*/ 96043 w 198437"/>
                <a:gd name="connsiteY0" fmla="*/ 0 h 178594"/>
                <a:gd name="connsiteX1" fmla="*/ 0 w 198437"/>
                <a:gd name="connsiteY1" fmla="*/ 129382 h 178594"/>
                <a:gd name="connsiteX2" fmla="*/ 77787 w 198437"/>
                <a:gd name="connsiteY2" fmla="*/ 178594 h 178594"/>
                <a:gd name="connsiteX3" fmla="*/ 198437 w 198437"/>
                <a:gd name="connsiteY3" fmla="*/ 108744 h 178594"/>
                <a:gd name="connsiteX4" fmla="*/ 96043 w 198437"/>
                <a:gd name="connsiteY4" fmla="*/ 0 h 178594"/>
                <a:gd name="connsiteX0" fmla="*/ 72230 w 174624"/>
                <a:gd name="connsiteY0" fmla="*/ 0 h 178594"/>
                <a:gd name="connsiteX1" fmla="*/ 0 w 174624"/>
                <a:gd name="connsiteY1" fmla="*/ 129382 h 178594"/>
                <a:gd name="connsiteX2" fmla="*/ 53974 w 174624"/>
                <a:gd name="connsiteY2" fmla="*/ 178594 h 178594"/>
                <a:gd name="connsiteX3" fmla="*/ 174624 w 174624"/>
                <a:gd name="connsiteY3" fmla="*/ 108744 h 178594"/>
                <a:gd name="connsiteX4" fmla="*/ 72230 w 174624"/>
                <a:gd name="connsiteY4" fmla="*/ 0 h 178594"/>
                <a:gd name="connsiteX0" fmla="*/ 88899 w 174624"/>
                <a:gd name="connsiteY0" fmla="*/ 0 h 171450"/>
                <a:gd name="connsiteX1" fmla="*/ 0 w 174624"/>
                <a:gd name="connsiteY1" fmla="*/ 122238 h 171450"/>
                <a:gd name="connsiteX2" fmla="*/ 53974 w 174624"/>
                <a:gd name="connsiteY2" fmla="*/ 171450 h 171450"/>
                <a:gd name="connsiteX3" fmla="*/ 174624 w 174624"/>
                <a:gd name="connsiteY3" fmla="*/ 101600 h 171450"/>
                <a:gd name="connsiteX4" fmla="*/ 88899 w 174624"/>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45256"/>
                <a:gd name="connsiteX1" fmla="*/ 0 w 153193"/>
                <a:gd name="connsiteY1" fmla="*/ 122238 h 145256"/>
                <a:gd name="connsiteX2" fmla="*/ 63499 w 153193"/>
                <a:gd name="connsiteY2" fmla="*/ 145256 h 145256"/>
                <a:gd name="connsiteX3" fmla="*/ 153193 w 153193"/>
                <a:gd name="connsiteY3" fmla="*/ 73025 h 145256"/>
                <a:gd name="connsiteX4" fmla="*/ 88899 w 153193"/>
                <a:gd name="connsiteY4" fmla="*/ 0 h 145256"/>
                <a:gd name="connsiteX0" fmla="*/ 74612 w 138906"/>
                <a:gd name="connsiteY0" fmla="*/ 0 h 145256"/>
                <a:gd name="connsiteX1" fmla="*/ 0 w 138906"/>
                <a:gd name="connsiteY1" fmla="*/ 96044 h 145256"/>
                <a:gd name="connsiteX2" fmla="*/ 49212 w 138906"/>
                <a:gd name="connsiteY2" fmla="*/ 145256 h 145256"/>
                <a:gd name="connsiteX3" fmla="*/ 138906 w 138906"/>
                <a:gd name="connsiteY3" fmla="*/ 73025 h 145256"/>
                <a:gd name="connsiteX4" fmla="*/ 74612 w 138906"/>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84137 w 136525"/>
                <a:gd name="connsiteY0" fmla="*/ 0 h 142875"/>
                <a:gd name="connsiteX1" fmla="*/ 0 w 136525"/>
                <a:gd name="connsiteY1" fmla="*/ 86519 h 142875"/>
                <a:gd name="connsiteX2" fmla="*/ 51593 w 136525"/>
                <a:gd name="connsiteY2" fmla="*/ 142875 h 142875"/>
                <a:gd name="connsiteX3" fmla="*/ 136525 w 136525"/>
                <a:gd name="connsiteY3" fmla="*/ 53975 h 142875"/>
                <a:gd name="connsiteX4" fmla="*/ 84137 w 136525"/>
                <a:gd name="connsiteY4" fmla="*/ 0 h 142875"/>
                <a:gd name="connsiteX0" fmla="*/ 76993 w 136525"/>
                <a:gd name="connsiteY0" fmla="*/ 0 h 150019"/>
                <a:gd name="connsiteX1" fmla="*/ 0 w 136525"/>
                <a:gd name="connsiteY1" fmla="*/ 93663 h 150019"/>
                <a:gd name="connsiteX2" fmla="*/ 51593 w 136525"/>
                <a:gd name="connsiteY2" fmla="*/ 150019 h 150019"/>
                <a:gd name="connsiteX3" fmla="*/ 136525 w 136525"/>
                <a:gd name="connsiteY3" fmla="*/ 61119 h 150019"/>
                <a:gd name="connsiteX4" fmla="*/ 76993 w 136525"/>
                <a:gd name="connsiteY4" fmla="*/ 0 h 150019"/>
                <a:gd name="connsiteX0" fmla="*/ 76993 w 124619"/>
                <a:gd name="connsiteY0" fmla="*/ 0 h 150019"/>
                <a:gd name="connsiteX1" fmla="*/ 0 w 124619"/>
                <a:gd name="connsiteY1" fmla="*/ 93663 h 150019"/>
                <a:gd name="connsiteX2" fmla="*/ 51593 w 124619"/>
                <a:gd name="connsiteY2" fmla="*/ 150019 h 150019"/>
                <a:gd name="connsiteX3" fmla="*/ 124619 w 124619"/>
                <a:gd name="connsiteY3" fmla="*/ 51594 h 150019"/>
                <a:gd name="connsiteX4" fmla="*/ 76993 w 124619"/>
                <a:gd name="connsiteY4" fmla="*/ 0 h 150019"/>
                <a:gd name="connsiteX0" fmla="*/ 76993 w 124619"/>
                <a:gd name="connsiteY0" fmla="*/ 0 h 135731"/>
                <a:gd name="connsiteX1" fmla="*/ 0 w 124619"/>
                <a:gd name="connsiteY1" fmla="*/ 93663 h 135731"/>
                <a:gd name="connsiteX2" fmla="*/ 34924 w 124619"/>
                <a:gd name="connsiteY2" fmla="*/ 135731 h 135731"/>
                <a:gd name="connsiteX3" fmla="*/ 124619 w 124619"/>
                <a:gd name="connsiteY3" fmla="*/ 51594 h 135731"/>
                <a:gd name="connsiteX4" fmla="*/ 76993 w 124619"/>
                <a:gd name="connsiteY4" fmla="*/ 0 h 135731"/>
                <a:gd name="connsiteX0" fmla="*/ 76993 w 105569"/>
                <a:gd name="connsiteY0" fmla="*/ 0 h 135731"/>
                <a:gd name="connsiteX1" fmla="*/ 0 w 105569"/>
                <a:gd name="connsiteY1" fmla="*/ 93663 h 135731"/>
                <a:gd name="connsiteX2" fmla="*/ 34924 w 105569"/>
                <a:gd name="connsiteY2" fmla="*/ 135731 h 135731"/>
                <a:gd name="connsiteX3" fmla="*/ 105569 w 105569"/>
                <a:gd name="connsiteY3" fmla="*/ 65881 h 135731"/>
                <a:gd name="connsiteX4" fmla="*/ 76993 w 105569"/>
                <a:gd name="connsiteY4" fmla="*/ 0 h 135731"/>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91281"/>
                <a:gd name="connsiteY0" fmla="*/ 0 h 123825"/>
                <a:gd name="connsiteX1" fmla="*/ 0 w 91281"/>
                <a:gd name="connsiteY1" fmla="*/ 81757 h 123825"/>
                <a:gd name="connsiteX2" fmla="*/ 34924 w 91281"/>
                <a:gd name="connsiteY2" fmla="*/ 123825 h 123825"/>
                <a:gd name="connsiteX3" fmla="*/ 91281 w 91281"/>
                <a:gd name="connsiteY3" fmla="*/ 42069 h 123825"/>
                <a:gd name="connsiteX4" fmla="*/ 53181 w 91281"/>
                <a:gd name="connsiteY4" fmla="*/ 0 h 123825"/>
                <a:gd name="connsiteX0" fmla="*/ 53181 w 91281"/>
                <a:gd name="connsiteY0" fmla="*/ 0 h 111919"/>
                <a:gd name="connsiteX1" fmla="*/ 0 w 91281"/>
                <a:gd name="connsiteY1" fmla="*/ 81757 h 111919"/>
                <a:gd name="connsiteX2" fmla="*/ 27780 w 91281"/>
                <a:gd name="connsiteY2" fmla="*/ 111919 h 111919"/>
                <a:gd name="connsiteX3" fmla="*/ 91281 w 91281"/>
                <a:gd name="connsiteY3" fmla="*/ 42069 h 111919"/>
                <a:gd name="connsiteX4" fmla="*/ 53181 w 91281"/>
                <a:gd name="connsiteY4" fmla="*/ 0 h 111919"/>
                <a:gd name="connsiteX0" fmla="*/ 50800 w 88900"/>
                <a:gd name="connsiteY0" fmla="*/ 0 h 111919"/>
                <a:gd name="connsiteX1" fmla="*/ 0 w 88900"/>
                <a:gd name="connsiteY1" fmla="*/ 67469 h 111919"/>
                <a:gd name="connsiteX2" fmla="*/ 25399 w 88900"/>
                <a:gd name="connsiteY2" fmla="*/ 111919 h 111919"/>
                <a:gd name="connsiteX3" fmla="*/ 88900 w 88900"/>
                <a:gd name="connsiteY3" fmla="*/ 42069 h 111919"/>
                <a:gd name="connsiteX4" fmla="*/ 50800 w 88900"/>
                <a:gd name="connsiteY4" fmla="*/ 0 h 111919"/>
                <a:gd name="connsiteX0" fmla="*/ 50800 w 88900"/>
                <a:gd name="connsiteY0" fmla="*/ 0 h 104775"/>
                <a:gd name="connsiteX1" fmla="*/ 0 w 88900"/>
                <a:gd name="connsiteY1" fmla="*/ 67469 h 104775"/>
                <a:gd name="connsiteX2" fmla="*/ 27780 w 88900"/>
                <a:gd name="connsiteY2" fmla="*/ 104775 h 104775"/>
                <a:gd name="connsiteX3" fmla="*/ 88900 w 88900"/>
                <a:gd name="connsiteY3" fmla="*/ 42069 h 104775"/>
                <a:gd name="connsiteX4" fmla="*/ 50800 w 88900"/>
                <a:gd name="connsiteY4" fmla="*/ 0 h 104775"/>
                <a:gd name="connsiteX0" fmla="*/ 50800 w 129381"/>
                <a:gd name="connsiteY0" fmla="*/ 0 h 104775"/>
                <a:gd name="connsiteX1" fmla="*/ 0 w 129381"/>
                <a:gd name="connsiteY1" fmla="*/ 67469 h 104775"/>
                <a:gd name="connsiteX2" fmla="*/ 27780 w 129381"/>
                <a:gd name="connsiteY2" fmla="*/ 104775 h 104775"/>
                <a:gd name="connsiteX3" fmla="*/ 129381 w 129381"/>
                <a:gd name="connsiteY3" fmla="*/ 42069 h 104775"/>
                <a:gd name="connsiteX4" fmla="*/ 50800 w 129381"/>
                <a:gd name="connsiteY4" fmla="*/ 0 h 104775"/>
                <a:gd name="connsiteX0" fmla="*/ 50800 w 129381"/>
                <a:gd name="connsiteY0" fmla="*/ 0 h 142875"/>
                <a:gd name="connsiteX1" fmla="*/ 0 w 129381"/>
                <a:gd name="connsiteY1" fmla="*/ 67469 h 142875"/>
                <a:gd name="connsiteX2" fmla="*/ 32542 w 129381"/>
                <a:gd name="connsiteY2" fmla="*/ 142875 h 142875"/>
                <a:gd name="connsiteX3" fmla="*/ 129381 w 129381"/>
                <a:gd name="connsiteY3" fmla="*/ 42069 h 142875"/>
                <a:gd name="connsiteX4" fmla="*/ 50800 w 129381"/>
                <a:gd name="connsiteY4" fmla="*/ 0 h 142875"/>
                <a:gd name="connsiteX0" fmla="*/ 65087 w 143668"/>
                <a:gd name="connsiteY0" fmla="*/ 0 h 142875"/>
                <a:gd name="connsiteX1" fmla="*/ 0 w 143668"/>
                <a:gd name="connsiteY1" fmla="*/ 100806 h 142875"/>
                <a:gd name="connsiteX2" fmla="*/ 46829 w 143668"/>
                <a:gd name="connsiteY2" fmla="*/ 142875 h 142875"/>
                <a:gd name="connsiteX3" fmla="*/ 143668 w 143668"/>
                <a:gd name="connsiteY3" fmla="*/ 42069 h 142875"/>
                <a:gd name="connsiteX4" fmla="*/ 65087 w 143668"/>
                <a:gd name="connsiteY4" fmla="*/ 0 h 142875"/>
                <a:gd name="connsiteX0" fmla="*/ 91281 w 143668"/>
                <a:gd name="connsiteY0" fmla="*/ 0 h 150019"/>
                <a:gd name="connsiteX1" fmla="*/ 0 w 143668"/>
                <a:gd name="connsiteY1" fmla="*/ 107950 h 150019"/>
                <a:gd name="connsiteX2" fmla="*/ 46829 w 143668"/>
                <a:gd name="connsiteY2" fmla="*/ 150019 h 150019"/>
                <a:gd name="connsiteX3" fmla="*/ 143668 w 143668"/>
                <a:gd name="connsiteY3" fmla="*/ 49213 h 150019"/>
                <a:gd name="connsiteX4" fmla="*/ 91281 w 143668"/>
                <a:gd name="connsiteY4" fmla="*/ 0 h 150019"/>
                <a:gd name="connsiteX0" fmla="*/ 91281 w 155574"/>
                <a:gd name="connsiteY0" fmla="*/ 0 h 150019"/>
                <a:gd name="connsiteX1" fmla="*/ 0 w 155574"/>
                <a:gd name="connsiteY1" fmla="*/ 107950 h 150019"/>
                <a:gd name="connsiteX2" fmla="*/ 46829 w 155574"/>
                <a:gd name="connsiteY2" fmla="*/ 150019 h 150019"/>
                <a:gd name="connsiteX3" fmla="*/ 155574 w 155574"/>
                <a:gd name="connsiteY3" fmla="*/ 68263 h 150019"/>
                <a:gd name="connsiteX4" fmla="*/ 91281 w 155574"/>
                <a:gd name="connsiteY4" fmla="*/ 0 h 150019"/>
                <a:gd name="connsiteX0" fmla="*/ 72231 w 155574"/>
                <a:gd name="connsiteY0" fmla="*/ 0 h 154781"/>
                <a:gd name="connsiteX1" fmla="*/ 0 w 155574"/>
                <a:gd name="connsiteY1" fmla="*/ 112712 h 154781"/>
                <a:gd name="connsiteX2" fmla="*/ 46829 w 155574"/>
                <a:gd name="connsiteY2" fmla="*/ 154781 h 154781"/>
                <a:gd name="connsiteX3" fmla="*/ 155574 w 155574"/>
                <a:gd name="connsiteY3" fmla="*/ 73025 h 154781"/>
                <a:gd name="connsiteX4" fmla="*/ 72231 w 155574"/>
                <a:gd name="connsiteY4" fmla="*/ 0 h 154781"/>
                <a:gd name="connsiteX0" fmla="*/ 110331 w 155574"/>
                <a:gd name="connsiteY0" fmla="*/ 0 h 202406"/>
                <a:gd name="connsiteX1" fmla="*/ 0 w 155574"/>
                <a:gd name="connsiteY1" fmla="*/ 160337 h 202406"/>
                <a:gd name="connsiteX2" fmla="*/ 46829 w 155574"/>
                <a:gd name="connsiteY2" fmla="*/ 202406 h 202406"/>
                <a:gd name="connsiteX3" fmla="*/ 155574 w 155574"/>
                <a:gd name="connsiteY3" fmla="*/ 120650 h 202406"/>
                <a:gd name="connsiteX4" fmla="*/ 110331 w 155574"/>
                <a:gd name="connsiteY4" fmla="*/ 0 h 202406"/>
                <a:gd name="connsiteX0" fmla="*/ 110331 w 172243"/>
                <a:gd name="connsiteY0" fmla="*/ 0 h 202406"/>
                <a:gd name="connsiteX1" fmla="*/ 0 w 172243"/>
                <a:gd name="connsiteY1" fmla="*/ 160337 h 202406"/>
                <a:gd name="connsiteX2" fmla="*/ 46829 w 172243"/>
                <a:gd name="connsiteY2" fmla="*/ 202406 h 202406"/>
                <a:gd name="connsiteX3" fmla="*/ 172243 w 172243"/>
                <a:gd name="connsiteY3" fmla="*/ 80169 h 202406"/>
                <a:gd name="connsiteX4" fmla="*/ 110331 w 172243"/>
                <a:gd name="connsiteY4" fmla="*/ 0 h 202406"/>
                <a:gd name="connsiteX0" fmla="*/ 98425 w 172243"/>
                <a:gd name="connsiteY0" fmla="*/ 0 h 178594"/>
                <a:gd name="connsiteX1" fmla="*/ 0 w 172243"/>
                <a:gd name="connsiteY1" fmla="*/ 136525 h 178594"/>
                <a:gd name="connsiteX2" fmla="*/ 46829 w 172243"/>
                <a:gd name="connsiteY2" fmla="*/ 178594 h 178594"/>
                <a:gd name="connsiteX3" fmla="*/ 172243 w 172243"/>
                <a:gd name="connsiteY3" fmla="*/ 56357 h 178594"/>
                <a:gd name="connsiteX4" fmla="*/ 98425 w 172243"/>
                <a:gd name="connsiteY4" fmla="*/ 0 h 178594"/>
                <a:gd name="connsiteX0" fmla="*/ 112713 w 186531"/>
                <a:gd name="connsiteY0" fmla="*/ 0 h 178594"/>
                <a:gd name="connsiteX1" fmla="*/ 0 w 186531"/>
                <a:gd name="connsiteY1" fmla="*/ 122238 h 178594"/>
                <a:gd name="connsiteX2" fmla="*/ 61117 w 186531"/>
                <a:gd name="connsiteY2" fmla="*/ 178594 h 178594"/>
                <a:gd name="connsiteX3" fmla="*/ 186531 w 186531"/>
                <a:gd name="connsiteY3" fmla="*/ 56357 h 178594"/>
                <a:gd name="connsiteX4" fmla="*/ 112713 w 186531"/>
                <a:gd name="connsiteY4" fmla="*/ 0 h 178594"/>
                <a:gd name="connsiteX0" fmla="*/ 112713 w 186531"/>
                <a:gd name="connsiteY0" fmla="*/ 0 h 161926"/>
                <a:gd name="connsiteX1" fmla="*/ 0 w 186531"/>
                <a:gd name="connsiteY1" fmla="*/ 122238 h 161926"/>
                <a:gd name="connsiteX2" fmla="*/ 37305 w 186531"/>
                <a:gd name="connsiteY2" fmla="*/ 161926 h 161926"/>
                <a:gd name="connsiteX3" fmla="*/ 186531 w 186531"/>
                <a:gd name="connsiteY3" fmla="*/ 56357 h 161926"/>
                <a:gd name="connsiteX4" fmla="*/ 112713 w 186531"/>
                <a:gd name="connsiteY4" fmla="*/ 0 h 161926"/>
                <a:gd name="connsiteX0" fmla="*/ 112713 w 141288"/>
                <a:gd name="connsiteY0" fmla="*/ 0 h 161926"/>
                <a:gd name="connsiteX1" fmla="*/ 0 w 141288"/>
                <a:gd name="connsiteY1" fmla="*/ 122238 h 161926"/>
                <a:gd name="connsiteX2" fmla="*/ 37305 w 141288"/>
                <a:gd name="connsiteY2" fmla="*/ 161926 h 161926"/>
                <a:gd name="connsiteX3" fmla="*/ 141288 w 141288"/>
                <a:gd name="connsiteY3" fmla="*/ 46832 h 161926"/>
                <a:gd name="connsiteX4" fmla="*/ 112713 w 141288"/>
                <a:gd name="connsiteY4" fmla="*/ 0 h 161926"/>
                <a:gd name="connsiteX0" fmla="*/ 112713 w 141288"/>
                <a:gd name="connsiteY0" fmla="*/ 0 h 152401"/>
                <a:gd name="connsiteX1" fmla="*/ 0 w 141288"/>
                <a:gd name="connsiteY1" fmla="*/ 122238 h 152401"/>
                <a:gd name="connsiteX2" fmla="*/ 44449 w 141288"/>
                <a:gd name="connsiteY2" fmla="*/ 152401 h 152401"/>
                <a:gd name="connsiteX3" fmla="*/ 141288 w 141288"/>
                <a:gd name="connsiteY3" fmla="*/ 46832 h 152401"/>
                <a:gd name="connsiteX4" fmla="*/ 112713 w 141288"/>
                <a:gd name="connsiteY4" fmla="*/ 0 h 152401"/>
                <a:gd name="connsiteX0" fmla="*/ 112713 w 138907"/>
                <a:gd name="connsiteY0" fmla="*/ 0 h 152401"/>
                <a:gd name="connsiteX1" fmla="*/ 0 w 138907"/>
                <a:gd name="connsiteY1" fmla="*/ 122238 h 152401"/>
                <a:gd name="connsiteX2" fmla="*/ 44449 w 138907"/>
                <a:gd name="connsiteY2" fmla="*/ 152401 h 152401"/>
                <a:gd name="connsiteX3" fmla="*/ 138907 w 138907"/>
                <a:gd name="connsiteY3" fmla="*/ 58738 h 152401"/>
                <a:gd name="connsiteX4" fmla="*/ 112713 w 138907"/>
                <a:gd name="connsiteY4" fmla="*/ 0 h 152401"/>
                <a:gd name="connsiteX0" fmla="*/ 105570 w 138907"/>
                <a:gd name="connsiteY0" fmla="*/ 0 h 147639"/>
                <a:gd name="connsiteX1" fmla="*/ 0 w 138907"/>
                <a:gd name="connsiteY1" fmla="*/ 117476 h 147639"/>
                <a:gd name="connsiteX2" fmla="*/ 44449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44449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07" h="147639">
                  <a:moveTo>
                    <a:pt x="105570" y="0"/>
                  </a:moveTo>
                  <a:cubicBezTo>
                    <a:pt x="56093" y="32808"/>
                    <a:pt x="20901" y="62444"/>
                    <a:pt x="0" y="110333"/>
                  </a:cubicBezTo>
                  <a:lnTo>
                    <a:pt x="37305" y="147639"/>
                  </a:lnTo>
                  <a:cubicBezTo>
                    <a:pt x="60853" y="107687"/>
                    <a:pt x="84404" y="82021"/>
                    <a:pt x="138907" y="53976"/>
                  </a:cubicBezTo>
                  <a:lnTo>
                    <a:pt x="105570" y="0"/>
                  </a:lnTo>
                  <a:close/>
                </a:path>
              </a:pathLst>
            </a:custGeom>
            <a:solidFill>
              <a:sysClr val="window" lastClr="FFFFFF">
                <a:alpha val="74000"/>
              </a:sys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grpSp>
        <p:nvGrpSpPr>
          <p:cNvPr id="94" name="组合 93"/>
          <p:cNvGrpSpPr/>
          <p:nvPr/>
        </p:nvGrpSpPr>
        <p:grpSpPr>
          <a:xfrm>
            <a:off x="4878758" y="3920654"/>
            <a:ext cx="865325" cy="901070"/>
            <a:chOff x="3087952" y="4509120"/>
            <a:chExt cx="1267354" cy="1319228"/>
          </a:xfrm>
        </p:grpSpPr>
        <p:sp>
          <p:nvSpPr>
            <p:cNvPr id="95" name="椭圆 94"/>
            <p:cNvSpPr/>
            <p:nvPr/>
          </p:nvSpPr>
          <p:spPr>
            <a:xfrm>
              <a:off x="3087952" y="4509120"/>
              <a:ext cx="1267354" cy="1319228"/>
            </a:xfrm>
            <a:prstGeom prst="ellipse">
              <a:avLst/>
            </a:prstGeom>
            <a:gradFill>
              <a:gsLst>
                <a:gs pos="91000">
                  <a:srgbClr val="006496"/>
                </a:gs>
                <a:gs pos="0">
                  <a:srgbClr val="00B4FA"/>
                </a:gs>
              </a:gsLst>
              <a:lin ang="1800000" scaled="0"/>
            </a:gradFill>
            <a:ln w="63500" cap="flat" cmpd="sng" algn="ctr">
              <a:solidFill>
                <a:sysClr val="window" lastClr="FFFFFF"/>
              </a:solidFill>
              <a:prstDash val="solid"/>
            </a:ln>
            <a:effectLst/>
            <a:scene3d>
              <a:camera prst="orthographicFront">
                <a:rot lat="0" lon="0" rev="0"/>
              </a:camera>
              <a:lightRig rig="threePt" dir="t"/>
            </a:scene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6" name="椭圆 95"/>
            <p:cNvSpPr/>
            <p:nvPr/>
          </p:nvSpPr>
          <p:spPr>
            <a:xfrm>
              <a:off x="3257960" y="4549046"/>
              <a:ext cx="936104" cy="630899"/>
            </a:xfrm>
            <a:prstGeom prst="ellipse">
              <a:avLst/>
            </a:prstGeom>
            <a:gradFill flip="none" rotWithShape="1">
              <a:gsLst>
                <a:gs pos="100000">
                  <a:sysClr val="window" lastClr="FFFFFF">
                    <a:alpha val="0"/>
                  </a:sysClr>
                </a:gs>
                <a:gs pos="0">
                  <a:sysClr val="window" lastClr="FFFFFF">
                    <a:alpha val="81000"/>
                  </a:sysClr>
                </a:gs>
              </a:gsLst>
              <a:lin ang="4800000" scaled="0"/>
              <a:tileRect/>
            </a:gradFill>
            <a:ln w="63500" cap="flat" cmpd="sng" algn="ctr">
              <a:noFill/>
              <a:prstDash val="solid"/>
            </a:ln>
            <a:effectLst/>
            <a:scene3d>
              <a:camera prst="orthographicFront">
                <a:rot lat="0" lon="0" rev="0"/>
              </a:camera>
              <a:lightRig rig="threePt" dir="t"/>
            </a:scene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7" name="任意多边形 96"/>
            <p:cNvSpPr/>
            <p:nvPr/>
          </p:nvSpPr>
          <p:spPr>
            <a:xfrm>
              <a:off x="3171063" y="5358996"/>
              <a:ext cx="387350" cy="409575"/>
            </a:xfrm>
            <a:custGeom>
              <a:avLst/>
              <a:gdLst>
                <a:gd name="connsiteX0" fmla="*/ 0 w 396875"/>
                <a:gd name="connsiteY0" fmla="*/ 0 h 546100"/>
                <a:gd name="connsiteX1" fmla="*/ 127000 w 396875"/>
                <a:gd name="connsiteY1" fmla="*/ 393700 h 546100"/>
                <a:gd name="connsiteX2" fmla="*/ 396875 w 396875"/>
                <a:gd name="connsiteY2" fmla="*/ 546100 h 546100"/>
                <a:gd name="connsiteX3" fmla="*/ 0 w 396875"/>
                <a:gd name="connsiteY3" fmla="*/ 0 h 546100"/>
                <a:gd name="connsiteX0" fmla="*/ 0 w 396875"/>
                <a:gd name="connsiteY0" fmla="*/ 0 h 546100"/>
                <a:gd name="connsiteX1" fmla="*/ 127000 w 396875"/>
                <a:gd name="connsiteY1" fmla="*/ 393700 h 546100"/>
                <a:gd name="connsiteX2" fmla="*/ 396875 w 396875"/>
                <a:gd name="connsiteY2" fmla="*/ 546100 h 546100"/>
                <a:gd name="connsiteX3" fmla="*/ 0 w 396875"/>
                <a:gd name="connsiteY3" fmla="*/ 0 h 546100"/>
                <a:gd name="connsiteX0" fmla="*/ 0 w 396875"/>
                <a:gd name="connsiteY0" fmla="*/ 0 h 546100"/>
                <a:gd name="connsiteX1" fmla="*/ 127000 w 396875"/>
                <a:gd name="connsiteY1" fmla="*/ 393700 h 546100"/>
                <a:gd name="connsiteX2" fmla="*/ 396875 w 396875"/>
                <a:gd name="connsiteY2" fmla="*/ 546100 h 546100"/>
                <a:gd name="connsiteX3" fmla="*/ 0 w 396875"/>
                <a:gd name="connsiteY3" fmla="*/ 0 h 546100"/>
                <a:gd name="connsiteX0" fmla="*/ 0 w 425450"/>
                <a:gd name="connsiteY0" fmla="*/ 0 h 476250"/>
                <a:gd name="connsiteX1" fmla="*/ 155575 w 425450"/>
                <a:gd name="connsiteY1" fmla="*/ 323850 h 476250"/>
                <a:gd name="connsiteX2" fmla="*/ 425450 w 425450"/>
                <a:gd name="connsiteY2" fmla="*/ 476250 h 476250"/>
                <a:gd name="connsiteX3" fmla="*/ 0 w 425450"/>
                <a:gd name="connsiteY3" fmla="*/ 0 h 476250"/>
                <a:gd name="connsiteX0" fmla="*/ 0 w 425450"/>
                <a:gd name="connsiteY0" fmla="*/ 0 h 476250"/>
                <a:gd name="connsiteX1" fmla="*/ 155575 w 425450"/>
                <a:gd name="connsiteY1" fmla="*/ 323850 h 476250"/>
                <a:gd name="connsiteX2" fmla="*/ 425450 w 425450"/>
                <a:gd name="connsiteY2" fmla="*/ 476250 h 476250"/>
                <a:gd name="connsiteX3" fmla="*/ 0 w 425450"/>
                <a:gd name="connsiteY3" fmla="*/ 0 h 476250"/>
                <a:gd name="connsiteX0" fmla="*/ 0 w 425450"/>
                <a:gd name="connsiteY0" fmla="*/ 0 h 476250"/>
                <a:gd name="connsiteX1" fmla="*/ 155575 w 425450"/>
                <a:gd name="connsiteY1" fmla="*/ 323850 h 476250"/>
                <a:gd name="connsiteX2" fmla="*/ 425450 w 425450"/>
                <a:gd name="connsiteY2" fmla="*/ 476250 h 476250"/>
                <a:gd name="connsiteX3" fmla="*/ 0 w 425450"/>
                <a:gd name="connsiteY3" fmla="*/ 0 h 476250"/>
                <a:gd name="connsiteX0" fmla="*/ 0 w 409575"/>
                <a:gd name="connsiteY0" fmla="*/ 0 h 498475"/>
                <a:gd name="connsiteX1" fmla="*/ 155575 w 409575"/>
                <a:gd name="connsiteY1" fmla="*/ 323850 h 498475"/>
                <a:gd name="connsiteX2" fmla="*/ 409575 w 409575"/>
                <a:gd name="connsiteY2" fmla="*/ 498475 h 498475"/>
                <a:gd name="connsiteX3" fmla="*/ 0 w 409575"/>
                <a:gd name="connsiteY3" fmla="*/ 0 h 498475"/>
                <a:gd name="connsiteX0" fmla="*/ 0 w 409575"/>
                <a:gd name="connsiteY0" fmla="*/ 0 h 498475"/>
                <a:gd name="connsiteX1" fmla="*/ 155575 w 409575"/>
                <a:gd name="connsiteY1" fmla="*/ 323850 h 498475"/>
                <a:gd name="connsiteX2" fmla="*/ 409575 w 409575"/>
                <a:gd name="connsiteY2" fmla="*/ 498475 h 498475"/>
                <a:gd name="connsiteX3" fmla="*/ 0 w 409575"/>
                <a:gd name="connsiteY3" fmla="*/ 0 h 498475"/>
                <a:gd name="connsiteX0" fmla="*/ 0 w 409575"/>
                <a:gd name="connsiteY0" fmla="*/ 0 h 498475"/>
                <a:gd name="connsiteX1" fmla="*/ 155575 w 409575"/>
                <a:gd name="connsiteY1" fmla="*/ 323850 h 498475"/>
                <a:gd name="connsiteX2" fmla="*/ 409575 w 409575"/>
                <a:gd name="connsiteY2" fmla="*/ 498475 h 498475"/>
                <a:gd name="connsiteX3" fmla="*/ 0 w 409575"/>
                <a:gd name="connsiteY3" fmla="*/ 0 h 498475"/>
                <a:gd name="connsiteX0" fmla="*/ 0 w 384175"/>
                <a:gd name="connsiteY0" fmla="*/ 0 h 425450"/>
                <a:gd name="connsiteX1" fmla="*/ 130175 w 384175"/>
                <a:gd name="connsiteY1" fmla="*/ 250825 h 425450"/>
                <a:gd name="connsiteX2" fmla="*/ 384175 w 384175"/>
                <a:gd name="connsiteY2" fmla="*/ 425450 h 425450"/>
                <a:gd name="connsiteX3" fmla="*/ 0 w 384175"/>
                <a:gd name="connsiteY3" fmla="*/ 0 h 425450"/>
                <a:gd name="connsiteX0" fmla="*/ 0 w 384175"/>
                <a:gd name="connsiteY0" fmla="*/ 0 h 425450"/>
                <a:gd name="connsiteX1" fmla="*/ 130175 w 384175"/>
                <a:gd name="connsiteY1" fmla="*/ 250825 h 425450"/>
                <a:gd name="connsiteX2" fmla="*/ 384175 w 384175"/>
                <a:gd name="connsiteY2" fmla="*/ 425450 h 425450"/>
                <a:gd name="connsiteX3" fmla="*/ 0 w 384175"/>
                <a:gd name="connsiteY3" fmla="*/ 0 h 425450"/>
                <a:gd name="connsiteX0" fmla="*/ 0 w 387350"/>
                <a:gd name="connsiteY0" fmla="*/ 0 h 409575"/>
                <a:gd name="connsiteX1" fmla="*/ 133350 w 387350"/>
                <a:gd name="connsiteY1" fmla="*/ 234950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34950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34950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44475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44475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44475 h 409575"/>
                <a:gd name="connsiteX2" fmla="*/ 387350 w 387350"/>
                <a:gd name="connsiteY2" fmla="*/ 409575 h 409575"/>
                <a:gd name="connsiteX3" fmla="*/ 0 w 387350"/>
                <a:gd name="connsiteY3" fmla="*/ 0 h 409575"/>
              </a:gdLst>
              <a:ahLst/>
              <a:cxnLst>
                <a:cxn ang="0">
                  <a:pos x="connsiteX0" y="connsiteY0"/>
                </a:cxn>
                <a:cxn ang="0">
                  <a:pos x="connsiteX1" y="connsiteY1"/>
                </a:cxn>
                <a:cxn ang="0">
                  <a:pos x="connsiteX2" y="connsiteY2"/>
                </a:cxn>
                <a:cxn ang="0">
                  <a:pos x="connsiteX3" y="connsiteY3"/>
                </a:cxn>
              </a:cxnLst>
              <a:rect l="l" t="t" r="r" b="b"/>
              <a:pathLst>
                <a:path w="387350" h="409575">
                  <a:moveTo>
                    <a:pt x="0" y="0"/>
                  </a:moveTo>
                  <a:cubicBezTo>
                    <a:pt x="55033" y="156633"/>
                    <a:pt x="65617" y="154517"/>
                    <a:pt x="133350" y="244475"/>
                  </a:cubicBezTo>
                  <a:cubicBezTo>
                    <a:pt x="229658" y="346075"/>
                    <a:pt x="291042" y="374650"/>
                    <a:pt x="387350" y="409575"/>
                  </a:cubicBezTo>
                  <a:cubicBezTo>
                    <a:pt x="201083" y="254000"/>
                    <a:pt x="119592" y="206375"/>
                    <a:pt x="0" y="0"/>
                  </a:cubicBezTo>
                  <a:close/>
                </a:path>
              </a:pathLst>
            </a:custGeom>
            <a:gradFill>
              <a:gsLst>
                <a:gs pos="100000">
                  <a:sysClr val="window" lastClr="FFFFFF">
                    <a:alpha val="65000"/>
                  </a:sysClr>
                </a:gs>
                <a:gs pos="0">
                  <a:sysClr val="window" lastClr="FFFFFF">
                    <a:alpha val="74000"/>
                  </a:sysClr>
                </a:gs>
              </a:gsLst>
              <a:lin ang="24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8" name="任意多边形 97"/>
            <p:cNvSpPr/>
            <p:nvPr/>
          </p:nvSpPr>
          <p:spPr>
            <a:xfrm>
              <a:off x="3243672" y="4803364"/>
              <a:ext cx="157955" cy="188118"/>
            </a:xfrm>
            <a:custGeom>
              <a:avLst/>
              <a:gdLst>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07950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07950 w 191294"/>
                <a:gd name="connsiteY4" fmla="*/ 0 h 161925"/>
                <a:gd name="connsiteX0" fmla="*/ 107950 w 191294"/>
                <a:gd name="connsiteY0" fmla="*/ 2799 h 164724"/>
                <a:gd name="connsiteX1" fmla="*/ 0 w 191294"/>
                <a:gd name="connsiteY1" fmla="*/ 108368 h 164724"/>
                <a:gd name="connsiteX2" fmla="*/ 70644 w 191294"/>
                <a:gd name="connsiteY2" fmla="*/ 164724 h 164724"/>
                <a:gd name="connsiteX3" fmla="*/ 191294 w 191294"/>
                <a:gd name="connsiteY3" fmla="*/ 94874 h 164724"/>
                <a:gd name="connsiteX4" fmla="*/ 107950 w 191294"/>
                <a:gd name="connsiteY4" fmla="*/ 2799 h 164724"/>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96043 w 198437"/>
                <a:gd name="connsiteY0" fmla="*/ 2165 h 180759"/>
                <a:gd name="connsiteX1" fmla="*/ 0 w 198437"/>
                <a:gd name="connsiteY1" fmla="*/ 131547 h 180759"/>
                <a:gd name="connsiteX2" fmla="*/ 77787 w 198437"/>
                <a:gd name="connsiteY2" fmla="*/ 180759 h 180759"/>
                <a:gd name="connsiteX3" fmla="*/ 198437 w 198437"/>
                <a:gd name="connsiteY3" fmla="*/ 110909 h 180759"/>
                <a:gd name="connsiteX4" fmla="*/ 96043 w 198437"/>
                <a:gd name="connsiteY4" fmla="*/ 2165 h 180759"/>
                <a:gd name="connsiteX0" fmla="*/ 96043 w 198437"/>
                <a:gd name="connsiteY0" fmla="*/ 0 h 178594"/>
                <a:gd name="connsiteX1" fmla="*/ 0 w 198437"/>
                <a:gd name="connsiteY1" fmla="*/ 129382 h 178594"/>
                <a:gd name="connsiteX2" fmla="*/ 77787 w 198437"/>
                <a:gd name="connsiteY2" fmla="*/ 178594 h 178594"/>
                <a:gd name="connsiteX3" fmla="*/ 198437 w 198437"/>
                <a:gd name="connsiteY3" fmla="*/ 108744 h 178594"/>
                <a:gd name="connsiteX4" fmla="*/ 96043 w 198437"/>
                <a:gd name="connsiteY4" fmla="*/ 0 h 178594"/>
                <a:gd name="connsiteX0" fmla="*/ 72230 w 174624"/>
                <a:gd name="connsiteY0" fmla="*/ 0 h 178594"/>
                <a:gd name="connsiteX1" fmla="*/ 0 w 174624"/>
                <a:gd name="connsiteY1" fmla="*/ 129382 h 178594"/>
                <a:gd name="connsiteX2" fmla="*/ 53974 w 174624"/>
                <a:gd name="connsiteY2" fmla="*/ 178594 h 178594"/>
                <a:gd name="connsiteX3" fmla="*/ 174624 w 174624"/>
                <a:gd name="connsiteY3" fmla="*/ 108744 h 178594"/>
                <a:gd name="connsiteX4" fmla="*/ 72230 w 174624"/>
                <a:gd name="connsiteY4" fmla="*/ 0 h 178594"/>
                <a:gd name="connsiteX0" fmla="*/ 88899 w 174624"/>
                <a:gd name="connsiteY0" fmla="*/ 0 h 171450"/>
                <a:gd name="connsiteX1" fmla="*/ 0 w 174624"/>
                <a:gd name="connsiteY1" fmla="*/ 122238 h 171450"/>
                <a:gd name="connsiteX2" fmla="*/ 53974 w 174624"/>
                <a:gd name="connsiteY2" fmla="*/ 171450 h 171450"/>
                <a:gd name="connsiteX3" fmla="*/ 174624 w 174624"/>
                <a:gd name="connsiteY3" fmla="*/ 101600 h 171450"/>
                <a:gd name="connsiteX4" fmla="*/ 88899 w 174624"/>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45256"/>
                <a:gd name="connsiteX1" fmla="*/ 0 w 153193"/>
                <a:gd name="connsiteY1" fmla="*/ 122238 h 145256"/>
                <a:gd name="connsiteX2" fmla="*/ 63499 w 153193"/>
                <a:gd name="connsiteY2" fmla="*/ 145256 h 145256"/>
                <a:gd name="connsiteX3" fmla="*/ 153193 w 153193"/>
                <a:gd name="connsiteY3" fmla="*/ 73025 h 145256"/>
                <a:gd name="connsiteX4" fmla="*/ 88899 w 153193"/>
                <a:gd name="connsiteY4" fmla="*/ 0 h 145256"/>
                <a:gd name="connsiteX0" fmla="*/ 74612 w 138906"/>
                <a:gd name="connsiteY0" fmla="*/ 0 h 145256"/>
                <a:gd name="connsiteX1" fmla="*/ 0 w 138906"/>
                <a:gd name="connsiteY1" fmla="*/ 96044 h 145256"/>
                <a:gd name="connsiteX2" fmla="*/ 49212 w 138906"/>
                <a:gd name="connsiteY2" fmla="*/ 145256 h 145256"/>
                <a:gd name="connsiteX3" fmla="*/ 138906 w 138906"/>
                <a:gd name="connsiteY3" fmla="*/ 73025 h 145256"/>
                <a:gd name="connsiteX4" fmla="*/ 74612 w 138906"/>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84137 w 136525"/>
                <a:gd name="connsiteY0" fmla="*/ 0 h 142875"/>
                <a:gd name="connsiteX1" fmla="*/ 0 w 136525"/>
                <a:gd name="connsiteY1" fmla="*/ 86519 h 142875"/>
                <a:gd name="connsiteX2" fmla="*/ 51593 w 136525"/>
                <a:gd name="connsiteY2" fmla="*/ 142875 h 142875"/>
                <a:gd name="connsiteX3" fmla="*/ 136525 w 136525"/>
                <a:gd name="connsiteY3" fmla="*/ 53975 h 142875"/>
                <a:gd name="connsiteX4" fmla="*/ 84137 w 136525"/>
                <a:gd name="connsiteY4" fmla="*/ 0 h 142875"/>
                <a:gd name="connsiteX0" fmla="*/ 76993 w 136525"/>
                <a:gd name="connsiteY0" fmla="*/ 0 h 150019"/>
                <a:gd name="connsiteX1" fmla="*/ 0 w 136525"/>
                <a:gd name="connsiteY1" fmla="*/ 93663 h 150019"/>
                <a:gd name="connsiteX2" fmla="*/ 51593 w 136525"/>
                <a:gd name="connsiteY2" fmla="*/ 150019 h 150019"/>
                <a:gd name="connsiteX3" fmla="*/ 136525 w 136525"/>
                <a:gd name="connsiteY3" fmla="*/ 61119 h 150019"/>
                <a:gd name="connsiteX4" fmla="*/ 76993 w 136525"/>
                <a:gd name="connsiteY4" fmla="*/ 0 h 150019"/>
                <a:gd name="connsiteX0" fmla="*/ 76993 w 124619"/>
                <a:gd name="connsiteY0" fmla="*/ 0 h 150019"/>
                <a:gd name="connsiteX1" fmla="*/ 0 w 124619"/>
                <a:gd name="connsiteY1" fmla="*/ 93663 h 150019"/>
                <a:gd name="connsiteX2" fmla="*/ 51593 w 124619"/>
                <a:gd name="connsiteY2" fmla="*/ 150019 h 150019"/>
                <a:gd name="connsiteX3" fmla="*/ 124619 w 124619"/>
                <a:gd name="connsiteY3" fmla="*/ 51594 h 150019"/>
                <a:gd name="connsiteX4" fmla="*/ 76993 w 124619"/>
                <a:gd name="connsiteY4" fmla="*/ 0 h 150019"/>
                <a:gd name="connsiteX0" fmla="*/ 76993 w 124619"/>
                <a:gd name="connsiteY0" fmla="*/ 0 h 135731"/>
                <a:gd name="connsiteX1" fmla="*/ 0 w 124619"/>
                <a:gd name="connsiteY1" fmla="*/ 93663 h 135731"/>
                <a:gd name="connsiteX2" fmla="*/ 34924 w 124619"/>
                <a:gd name="connsiteY2" fmla="*/ 135731 h 135731"/>
                <a:gd name="connsiteX3" fmla="*/ 124619 w 124619"/>
                <a:gd name="connsiteY3" fmla="*/ 51594 h 135731"/>
                <a:gd name="connsiteX4" fmla="*/ 76993 w 124619"/>
                <a:gd name="connsiteY4" fmla="*/ 0 h 135731"/>
                <a:gd name="connsiteX0" fmla="*/ 76993 w 105569"/>
                <a:gd name="connsiteY0" fmla="*/ 0 h 135731"/>
                <a:gd name="connsiteX1" fmla="*/ 0 w 105569"/>
                <a:gd name="connsiteY1" fmla="*/ 93663 h 135731"/>
                <a:gd name="connsiteX2" fmla="*/ 34924 w 105569"/>
                <a:gd name="connsiteY2" fmla="*/ 135731 h 135731"/>
                <a:gd name="connsiteX3" fmla="*/ 105569 w 105569"/>
                <a:gd name="connsiteY3" fmla="*/ 65881 h 135731"/>
                <a:gd name="connsiteX4" fmla="*/ 76993 w 105569"/>
                <a:gd name="connsiteY4" fmla="*/ 0 h 135731"/>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91281"/>
                <a:gd name="connsiteY0" fmla="*/ 0 h 123825"/>
                <a:gd name="connsiteX1" fmla="*/ 0 w 91281"/>
                <a:gd name="connsiteY1" fmla="*/ 81757 h 123825"/>
                <a:gd name="connsiteX2" fmla="*/ 34924 w 91281"/>
                <a:gd name="connsiteY2" fmla="*/ 123825 h 123825"/>
                <a:gd name="connsiteX3" fmla="*/ 91281 w 91281"/>
                <a:gd name="connsiteY3" fmla="*/ 42069 h 123825"/>
                <a:gd name="connsiteX4" fmla="*/ 53181 w 91281"/>
                <a:gd name="connsiteY4" fmla="*/ 0 h 123825"/>
                <a:gd name="connsiteX0" fmla="*/ 53181 w 91281"/>
                <a:gd name="connsiteY0" fmla="*/ 0 h 111919"/>
                <a:gd name="connsiteX1" fmla="*/ 0 w 91281"/>
                <a:gd name="connsiteY1" fmla="*/ 81757 h 111919"/>
                <a:gd name="connsiteX2" fmla="*/ 27780 w 91281"/>
                <a:gd name="connsiteY2" fmla="*/ 111919 h 111919"/>
                <a:gd name="connsiteX3" fmla="*/ 91281 w 91281"/>
                <a:gd name="connsiteY3" fmla="*/ 42069 h 111919"/>
                <a:gd name="connsiteX4" fmla="*/ 53181 w 91281"/>
                <a:gd name="connsiteY4" fmla="*/ 0 h 111919"/>
                <a:gd name="connsiteX0" fmla="*/ 50800 w 88900"/>
                <a:gd name="connsiteY0" fmla="*/ 0 h 111919"/>
                <a:gd name="connsiteX1" fmla="*/ 0 w 88900"/>
                <a:gd name="connsiteY1" fmla="*/ 67469 h 111919"/>
                <a:gd name="connsiteX2" fmla="*/ 25399 w 88900"/>
                <a:gd name="connsiteY2" fmla="*/ 111919 h 111919"/>
                <a:gd name="connsiteX3" fmla="*/ 88900 w 88900"/>
                <a:gd name="connsiteY3" fmla="*/ 42069 h 111919"/>
                <a:gd name="connsiteX4" fmla="*/ 50800 w 88900"/>
                <a:gd name="connsiteY4" fmla="*/ 0 h 111919"/>
                <a:gd name="connsiteX0" fmla="*/ 50800 w 88900"/>
                <a:gd name="connsiteY0" fmla="*/ 0 h 104775"/>
                <a:gd name="connsiteX1" fmla="*/ 0 w 88900"/>
                <a:gd name="connsiteY1" fmla="*/ 67469 h 104775"/>
                <a:gd name="connsiteX2" fmla="*/ 27780 w 88900"/>
                <a:gd name="connsiteY2" fmla="*/ 104775 h 104775"/>
                <a:gd name="connsiteX3" fmla="*/ 88900 w 88900"/>
                <a:gd name="connsiteY3" fmla="*/ 42069 h 104775"/>
                <a:gd name="connsiteX4" fmla="*/ 50800 w 88900"/>
                <a:gd name="connsiteY4" fmla="*/ 0 h 104775"/>
                <a:gd name="connsiteX0" fmla="*/ 50800 w 129381"/>
                <a:gd name="connsiteY0" fmla="*/ 0 h 104775"/>
                <a:gd name="connsiteX1" fmla="*/ 0 w 129381"/>
                <a:gd name="connsiteY1" fmla="*/ 67469 h 104775"/>
                <a:gd name="connsiteX2" fmla="*/ 27780 w 129381"/>
                <a:gd name="connsiteY2" fmla="*/ 104775 h 104775"/>
                <a:gd name="connsiteX3" fmla="*/ 129381 w 129381"/>
                <a:gd name="connsiteY3" fmla="*/ 42069 h 104775"/>
                <a:gd name="connsiteX4" fmla="*/ 50800 w 129381"/>
                <a:gd name="connsiteY4" fmla="*/ 0 h 104775"/>
                <a:gd name="connsiteX0" fmla="*/ 50800 w 129381"/>
                <a:gd name="connsiteY0" fmla="*/ 0 h 142875"/>
                <a:gd name="connsiteX1" fmla="*/ 0 w 129381"/>
                <a:gd name="connsiteY1" fmla="*/ 67469 h 142875"/>
                <a:gd name="connsiteX2" fmla="*/ 32542 w 129381"/>
                <a:gd name="connsiteY2" fmla="*/ 142875 h 142875"/>
                <a:gd name="connsiteX3" fmla="*/ 129381 w 129381"/>
                <a:gd name="connsiteY3" fmla="*/ 42069 h 142875"/>
                <a:gd name="connsiteX4" fmla="*/ 50800 w 129381"/>
                <a:gd name="connsiteY4" fmla="*/ 0 h 142875"/>
                <a:gd name="connsiteX0" fmla="*/ 65087 w 143668"/>
                <a:gd name="connsiteY0" fmla="*/ 0 h 142875"/>
                <a:gd name="connsiteX1" fmla="*/ 0 w 143668"/>
                <a:gd name="connsiteY1" fmla="*/ 100806 h 142875"/>
                <a:gd name="connsiteX2" fmla="*/ 46829 w 143668"/>
                <a:gd name="connsiteY2" fmla="*/ 142875 h 142875"/>
                <a:gd name="connsiteX3" fmla="*/ 143668 w 143668"/>
                <a:gd name="connsiteY3" fmla="*/ 42069 h 142875"/>
                <a:gd name="connsiteX4" fmla="*/ 65087 w 143668"/>
                <a:gd name="connsiteY4" fmla="*/ 0 h 142875"/>
                <a:gd name="connsiteX0" fmla="*/ 91281 w 143668"/>
                <a:gd name="connsiteY0" fmla="*/ 0 h 150019"/>
                <a:gd name="connsiteX1" fmla="*/ 0 w 143668"/>
                <a:gd name="connsiteY1" fmla="*/ 107950 h 150019"/>
                <a:gd name="connsiteX2" fmla="*/ 46829 w 143668"/>
                <a:gd name="connsiteY2" fmla="*/ 150019 h 150019"/>
                <a:gd name="connsiteX3" fmla="*/ 143668 w 143668"/>
                <a:gd name="connsiteY3" fmla="*/ 49213 h 150019"/>
                <a:gd name="connsiteX4" fmla="*/ 91281 w 143668"/>
                <a:gd name="connsiteY4" fmla="*/ 0 h 150019"/>
                <a:gd name="connsiteX0" fmla="*/ 91281 w 155574"/>
                <a:gd name="connsiteY0" fmla="*/ 0 h 150019"/>
                <a:gd name="connsiteX1" fmla="*/ 0 w 155574"/>
                <a:gd name="connsiteY1" fmla="*/ 107950 h 150019"/>
                <a:gd name="connsiteX2" fmla="*/ 46829 w 155574"/>
                <a:gd name="connsiteY2" fmla="*/ 150019 h 150019"/>
                <a:gd name="connsiteX3" fmla="*/ 155574 w 155574"/>
                <a:gd name="connsiteY3" fmla="*/ 68263 h 150019"/>
                <a:gd name="connsiteX4" fmla="*/ 91281 w 155574"/>
                <a:gd name="connsiteY4" fmla="*/ 0 h 150019"/>
                <a:gd name="connsiteX0" fmla="*/ 72231 w 155574"/>
                <a:gd name="connsiteY0" fmla="*/ 0 h 154781"/>
                <a:gd name="connsiteX1" fmla="*/ 0 w 155574"/>
                <a:gd name="connsiteY1" fmla="*/ 112712 h 154781"/>
                <a:gd name="connsiteX2" fmla="*/ 46829 w 155574"/>
                <a:gd name="connsiteY2" fmla="*/ 154781 h 154781"/>
                <a:gd name="connsiteX3" fmla="*/ 155574 w 155574"/>
                <a:gd name="connsiteY3" fmla="*/ 73025 h 154781"/>
                <a:gd name="connsiteX4" fmla="*/ 72231 w 155574"/>
                <a:gd name="connsiteY4" fmla="*/ 0 h 154781"/>
                <a:gd name="connsiteX0" fmla="*/ 110331 w 155574"/>
                <a:gd name="connsiteY0" fmla="*/ 0 h 202406"/>
                <a:gd name="connsiteX1" fmla="*/ 0 w 155574"/>
                <a:gd name="connsiteY1" fmla="*/ 160337 h 202406"/>
                <a:gd name="connsiteX2" fmla="*/ 46829 w 155574"/>
                <a:gd name="connsiteY2" fmla="*/ 202406 h 202406"/>
                <a:gd name="connsiteX3" fmla="*/ 155574 w 155574"/>
                <a:gd name="connsiteY3" fmla="*/ 120650 h 202406"/>
                <a:gd name="connsiteX4" fmla="*/ 110331 w 155574"/>
                <a:gd name="connsiteY4" fmla="*/ 0 h 202406"/>
                <a:gd name="connsiteX0" fmla="*/ 110331 w 172243"/>
                <a:gd name="connsiteY0" fmla="*/ 0 h 202406"/>
                <a:gd name="connsiteX1" fmla="*/ 0 w 172243"/>
                <a:gd name="connsiteY1" fmla="*/ 160337 h 202406"/>
                <a:gd name="connsiteX2" fmla="*/ 46829 w 172243"/>
                <a:gd name="connsiteY2" fmla="*/ 202406 h 202406"/>
                <a:gd name="connsiteX3" fmla="*/ 172243 w 172243"/>
                <a:gd name="connsiteY3" fmla="*/ 80169 h 202406"/>
                <a:gd name="connsiteX4" fmla="*/ 110331 w 172243"/>
                <a:gd name="connsiteY4" fmla="*/ 0 h 202406"/>
                <a:gd name="connsiteX0" fmla="*/ 110331 w 162718"/>
                <a:gd name="connsiteY0" fmla="*/ 0 h 202406"/>
                <a:gd name="connsiteX1" fmla="*/ 0 w 162718"/>
                <a:gd name="connsiteY1" fmla="*/ 160337 h 202406"/>
                <a:gd name="connsiteX2" fmla="*/ 46829 w 162718"/>
                <a:gd name="connsiteY2" fmla="*/ 202406 h 202406"/>
                <a:gd name="connsiteX3" fmla="*/ 162718 w 162718"/>
                <a:gd name="connsiteY3" fmla="*/ 84932 h 202406"/>
                <a:gd name="connsiteX4" fmla="*/ 110331 w 162718"/>
                <a:gd name="connsiteY4" fmla="*/ 0 h 202406"/>
                <a:gd name="connsiteX0" fmla="*/ 110331 w 162718"/>
                <a:gd name="connsiteY0" fmla="*/ 0 h 197643"/>
                <a:gd name="connsiteX1" fmla="*/ 0 w 162718"/>
                <a:gd name="connsiteY1" fmla="*/ 160337 h 197643"/>
                <a:gd name="connsiteX2" fmla="*/ 49211 w 162718"/>
                <a:gd name="connsiteY2" fmla="*/ 197643 h 197643"/>
                <a:gd name="connsiteX3" fmla="*/ 162718 w 162718"/>
                <a:gd name="connsiteY3" fmla="*/ 84932 h 197643"/>
                <a:gd name="connsiteX4" fmla="*/ 110331 w 162718"/>
                <a:gd name="connsiteY4" fmla="*/ 0 h 197643"/>
                <a:gd name="connsiteX0" fmla="*/ 107950 w 162718"/>
                <a:gd name="connsiteY0" fmla="*/ 0 h 188118"/>
                <a:gd name="connsiteX1" fmla="*/ 0 w 162718"/>
                <a:gd name="connsiteY1" fmla="*/ 150812 h 188118"/>
                <a:gd name="connsiteX2" fmla="*/ 49211 w 162718"/>
                <a:gd name="connsiteY2" fmla="*/ 188118 h 188118"/>
                <a:gd name="connsiteX3" fmla="*/ 162718 w 162718"/>
                <a:gd name="connsiteY3" fmla="*/ 75407 h 188118"/>
                <a:gd name="connsiteX4" fmla="*/ 107950 w 162718"/>
                <a:gd name="connsiteY4" fmla="*/ 0 h 188118"/>
                <a:gd name="connsiteX0" fmla="*/ 107950 w 162718"/>
                <a:gd name="connsiteY0" fmla="*/ 0 h 188118"/>
                <a:gd name="connsiteX1" fmla="*/ 0 w 162718"/>
                <a:gd name="connsiteY1" fmla="*/ 150812 h 188118"/>
                <a:gd name="connsiteX2" fmla="*/ 49211 w 162718"/>
                <a:gd name="connsiteY2" fmla="*/ 188118 h 188118"/>
                <a:gd name="connsiteX3" fmla="*/ 162718 w 162718"/>
                <a:gd name="connsiteY3" fmla="*/ 75407 h 188118"/>
                <a:gd name="connsiteX4" fmla="*/ 107950 w 162718"/>
                <a:gd name="connsiteY4" fmla="*/ 0 h 188118"/>
                <a:gd name="connsiteX0" fmla="*/ 107950 w 157955"/>
                <a:gd name="connsiteY0" fmla="*/ 0 h 188118"/>
                <a:gd name="connsiteX1" fmla="*/ 0 w 157955"/>
                <a:gd name="connsiteY1" fmla="*/ 150812 h 188118"/>
                <a:gd name="connsiteX2" fmla="*/ 49211 w 157955"/>
                <a:gd name="connsiteY2" fmla="*/ 188118 h 188118"/>
                <a:gd name="connsiteX3" fmla="*/ 157955 w 157955"/>
                <a:gd name="connsiteY3" fmla="*/ 82551 h 188118"/>
                <a:gd name="connsiteX4" fmla="*/ 107950 w 157955"/>
                <a:gd name="connsiteY4" fmla="*/ 0 h 188118"/>
                <a:gd name="connsiteX0" fmla="*/ 107950 w 157955"/>
                <a:gd name="connsiteY0" fmla="*/ 0 h 188118"/>
                <a:gd name="connsiteX1" fmla="*/ 0 w 157955"/>
                <a:gd name="connsiteY1" fmla="*/ 150812 h 188118"/>
                <a:gd name="connsiteX2" fmla="*/ 49211 w 157955"/>
                <a:gd name="connsiteY2" fmla="*/ 188118 h 188118"/>
                <a:gd name="connsiteX3" fmla="*/ 157955 w 157955"/>
                <a:gd name="connsiteY3" fmla="*/ 75408 h 188118"/>
                <a:gd name="connsiteX4" fmla="*/ 107950 w 157955"/>
                <a:gd name="connsiteY4" fmla="*/ 0 h 188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5" h="188118">
                  <a:moveTo>
                    <a:pt x="107950" y="0"/>
                  </a:moveTo>
                  <a:cubicBezTo>
                    <a:pt x="67998" y="23283"/>
                    <a:pt x="13758" y="93398"/>
                    <a:pt x="0" y="150812"/>
                  </a:cubicBezTo>
                  <a:lnTo>
                    <a:pt x="49211" y="188118"/>
                  </a:lnTo>
                  <a:cubicBezTo>
                    <a:pt x="72759" y="148166"/>
                    <a:pt x="103452" y="103453"/>
                    <a:pt x="157955" y="75408"/>
                  </a:cubicBezTo>
                  <a:lnTo>
                    <a:pt x="107950" y="0"/>
                  </a:lnTo>
                  <a:close/>
                </a:path>
              </a:pathLst>
            </a:custGeom>
            <a:solidFill>
              <a:sysClr val="window" lastClr="FFFFFF">
                <a:alpha val="74000"/>
              </a:sys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9" name="任意多边形 98"/>
            <p:cNvSpPr/>
            <p:nvPr/>
          </p:nvSpPr>
          <p:spPr>
            <a:xfrm>
              <a:off x="3303203" y="4889087"/>
              <a:ext cx="138907" cy="147639"/>
            </a:xfrm>
            <a:custGeom>
              <a:avLst/>
              <a:gdLst>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07950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07950 w 191294"/>
                <a:gd name="connsiteY4" fmla="*/ 0 h 161925"/>
                <a:gd name="connsiteX0" fmla="*/ 107950 w 191294"/>
                <a:gd name="connsiteY0" fmla="*/ 2799 h 164724"/>
                <a:gd name="connsiteX1" fmla="*/ 0 w 191294"/>
                <a:gd name="connsiteY1" fmla="*/ 108368 h 164724"/>
                <a:gd name="connsiteX2" fmla="*/ 70644 w 191294"/>
                <a:gd name="connsiteY2" fmla="*/ 164724 h 164724"/>
                <a:gd name="connsiteX3" fmla="*/ 191294 w 191294"/>
                <a:gd name="connsiteY3" fmla="*/ 94874 h 164724"/>
                <a:gd name="connsiteX4" fmla="*/ 107950 w 191294"/>
                <a:gd name="connsiteY4" fmla="*/ 2799 h 164724"/>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96043 w 198437"/>
                <a:gd name="connsiteY0" fmla="*/ 2165 h 180759"/>
                <a:gd name="connsiteX1" fmla="*/ 0 w 198437"/>
                <a:gd name="connsiteY1" fmla="*/ 131547 h 180759"/>
                <a:gd name="connsiteX2" fmla="*/ 77787 w 198437"/>
                <a:gd name="connsiteY2" fmla="*/ 180759 h 180759"/>
                <a:gd name="connsiteX3" fmla="*/ 198437 w 198437"/>
                <a:gd name="connsiteY3" fmla="*/ 110909 h 180759"/>
                <a:gd name="connsiteX4" fmla="*/ 96043 w 198437"/>
                <a:gd name="connsiteY4" fmla="*/ 2165 h 180759"/>
                <a:gd name="connsiteX0" fmla="*/ 96043 w 198437"/>
                <a:gd name="connsiteY0" fmla="*/ 0 h 178594"/>
                <a:gd name="connsiteX1" fmla="*/ 0 w 198437"/>
                <a:gd name="connsiteY1" fmla="*/ 129382 h 178594"/>
                <a:gd name="connsiteX2" fmla="*/ 77787 w 198437"/>
                <a:gd name="connsiteY2" fmla="*/ 178594 h 178594"/>
                <a:gd name="connsiteX3" fmla="*/ 198437 w 198437"/>
                <a:gd name="connsiteY3" fmla="*/ 108744 h 178594"/>
                <a:gd name="connsiteX4" fmla="*/ 96043 w 198437"/>
                <a:gd name="connsiteY4" fmla="*/ 0 h 178594"/>
                <a:gd name="connsiteX0" fmla="*/ 72230 w 174624"/>
                <a:gd name="connsiteY0" fmla="*/ 0 h 178594"/>
                <a:gd name="connsiteX1" fmla="*/ 0 w 174624"/>
                <a:gd name="connsiteY1" fmla="*/ 129382 h 178594"/>
                <a:gd name="connsiteX2" fmla="*/ 53974 w 174624"/>
                <a:gd name="connsiteY2" fmla="*/ 178594 h 178594"/>
                <a:gd name="connsiteX3" fmla="*/ 174624 w 174624"/>
                <a:gd name="connsiteY3" fmla="*/ 108744 h 178594"/>
                <a:gd name="connsiteX4" fmla="*/ 72230 w 174624"/>
                <a:gd name="connsiteY4" fmla="*/ 0 h 178594"/>
                <a:gd name="connsiteX0" fmla="*/ 88899 w 174624"/>
                <a:gd name="connsiteY0" fmla="*/ 0 h 171450"/>
                <a:gd name="connsiteX1" fmla="*/ 0 w 174624"/>
                <a:gd name="connsiteY1" fmla="*/ 122238 h 171450"/>
                <a:gd name="connsiteX2" fmla="*/ 53974 w 174624"/>
                <a:gd name="connsiteY2" fmla="*/ 171450 h 171450"/>
                <a:gd name="connsiteX3" fmla="*/ 174624 w 174624"/>
                <a:gd name="connsiteY3" fmla="*/ 101600 h 171450"/>
                <a:gd name="connsiteX4" fmla="*/ 88899 w 174624"/>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45256"/>
                <a:gd name="connsiteX1" fmla="*/ 0 w 153193"/>
                <a:gd name="connsiteY1" fmla="*/ 122238 h 145256"/>
                <a:gd name="connsiteX2" fmla="*/ 63499 w 153193"/>
                <a:gd name="connsiteY2" fmla="*/ 145256 h 145256"/>
                <a:gd name="connsiteX3" fmla="*/ 153193 w 153193"/>
                <a:gd name="connsiteY3" fmla="*/ 73025 h 145256"/>
                <a:gd name="connsiteX4" fmla="*/ 88899 w 153193"/>
                <a:gd name="connsiteY4" fmla="*/ 0 h 145256"/>
                <a:gd name="connsiteX0" fmla="*/ 74612 w 138906"/>
                <a:gd name="connsiteY0" fmla="*/ 0 h 145256"/>
                <a:gd name="connsiteX1" fmla="*/ 0 w 138906"/>
                <a:gd name="connsiteY1" fmla="*/ 96044 h 145256"/>
                <a:gd name="connsiteX2" fmla="*/ 49212 w 138906"/>
                <a:gd name="connsiteY2" fmla="*/ 145256 h 145256"/>
                <a:gd name="connsiteX3" fmla="*/ 138906 w 138906"/>
                <a:gd name="connsiteY3" fmla="*/ 73025 h 145256"/>
                <a:gd name="connsiteX4" fmla="*/ 74612 w 138906"/>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84137 w 136525"/>
                <a:gd name="connsiteY0" fmla="*/ 0 h 142875"/>
                <a:gd name="connsiteX1" fmla="*/ 0 w 136525"/>
                <a:gd name="connsiteY1" fmla="*/ 86519 h 142875"/>
                <a:gd name="connsiteX2" fmla="*/ 51593 w 136525"/>
                <a:gd name="connsiteY2" fmla="*/ 142875 h 142875"/>
                <a:gd name="connsiteX3" fmla="*/ 136525 w 136525"/>
                <a:gd name="connsiteY3" fmla="*/ 53975 h 142875"/>
                <a:gd name="connsiteX4" fmla="*/ 84137 w 136525"/>
                <a:gd name="connsiteY4" fmla="*/ 0 h 142875"/>
                <a:gd name="connsiteX0" fmla="*/ 76993 w 136525"/>
                <a:gd name="connsiteY0" fmla="*/ 0 h 150019"/>
                <a:gd name="connsiteX1" fmla="*/ 0 w 136525"/>
                <a:gd name="connsiteY1" fmla="*/ 93663 h 150019"/>
                <a:gd name="connsiteX2" fmla="*/ 51593 w 136525"/>
                <a:gd name="connsiteY2" fmla="*/ 150019 h 150019"/>
                <a:gd name="connsiteX3" fmla="*/ 136525 w 136525"/>
                <a:gd name="connsiteY3" fmla="*/ 61119 h 150019"/>
                <a:gd name="connsiteX4" fmla="*/ 76993 w 136525"/>
                <a:gd name="connsiteY4" fmla="*/ 0 h 150019"/>
                <a:gd name="connsiteX0" fmla="*/ 76993 w 124619"/>
                <a:gd name="connsiteY0" fmla="*/ 0 h 150019"/>
                <a:gd name="connsiteX1" fmla="*/ 0 w 124619"/>
                <a:gd name="connsiteY1" fmla="*/ 93663 h 150019"/>
                <a:gd name="connsiteX2" fmla="*/ 51593 w 124619"/>
                <a:gd name="connsiteY2" fmla="*/ 150019 h 150019"/>
                <a:gd name="connsiteX3" fmla="*/ 124619 w 124619"/>
                <a:gd name="connsiteY3" fmla="*/ 51594 h 150019"/>
                <a:gd name="connsiteX4" fmla="*/ 76993 w 124619"/>
                <a:gd name="connsiteY4" fmla="*/ 0 h 150019"/>
                <a:gd name="connsiteX0" fmla="*/ 76993 w 124619"/>
                <a:gd name="connsiteY0" fmla="*/ 0 h 135731"/>
                <a:gd name="connsiteX1" fmla="*/ 0 w 124619"/>
                <a:gd name="connsiteY1" fmla="*/ 93663 h 135731"/>
                <a:gd name="connsiteX2" fmla="*/ 34924 w 124619"/>
                <a:gd name="connsiteY2" fmla="*/ 135731 h 135731"/>
                <a:gd name="connsiteX3" fmla="*/ 124619 w 124619"/>
                <a:gd name="connsiteY3" fmla="*/ 51594 h 135731"/>
                <a:gd name="connsiteX4" fmla="*/ 76993 w 124619"/>
                <a:gd name="connsiteY4" fmla="*/ 0 h 135731"/>
                <a:gd name="connsiteX0" fmla="*/ 76993 w 105569"/>
                <a:gd name="connsiteY0" fmla="*/ 0 h 135731"/>
                <a:gd name="connsiteX1" fmla="*/ 0 w 105569"/>
                <a:gd name="connsiteY1" fmla="*/ 93663 h 135731"/>
                <a:gd name="connsiteX2" fmla="*/ 34924 w 105569"/>
                <a:gd name="connsiteY2" fmla="*/ 135731 h 135731"/>
                <a:gd name="connsiteX3" fmla="*/ 105569 w 105569"/>
                <a:gd name="connsiteY3" fmla="*/ 65881 h 135731"/>
                <a:gd name="connsiteX4" fmla="*/ 76993 w 105569"/>
                <a:gd name="connsiteY4" fmla="*/ 0 h 135731"/>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91281"/>
                <a:gd name="connsiteY0" fmla="*/ 0 h 123825"/>
                <a:gd name="connsiteX1" fmla="*/ 0 w 91281"/>
                <a:gd name="connsiteY1" fmla="*/ 81757 h 123825"/>
                <a:gd name="connsiteX2" fmla="*/ 34924 w 91281"/>
                <a:gd name="connsiteY2" fmla="*/ 123825 h 123825"/>
                <a:gd name="connsiteX3" fmla="*/ 91281 w 91281"/>
                <a:gd name="connsiteY3" fmla="*/ 42069 h 123825"/>
                <a:gd name="connsiteX4" fmla="*/ 53181 w 91281"/>
                <a:gd name="connsiteY4" fmla="*/ 0 h 123825"/>
                <a:gd name="connsiteX0" fmla="*/ 53181 w 91281"/>
                <a:gd name="connsiteY0" fmla="*/ 0 h 111919"/>
                <a:gd name="connsiteX1" fmla="*/ 0 w 91281"/>
                <a:gd name="connsiteY1" fmla="*/ 81757 h 111919"/>
                <a:gd name="connsiteX2" fmla="*/ 27780 w 91281"/>
                <a:gd name="connsiteY2" fmla="*/ 111919 h 111919"/>
                <a:gd name="connsiteX3" fmla="*/ 91281 w 91281"/>
                <a:gd name="connsiteY3" fmla="*/ 42069 h 111919"/>
                <a:gd name="connsiteX4" fmla="*/ 53181 w 91281"/>
                <a:gd name="connsiteY4" fmla="*/ 0 h 111919"/>
                <a:gd name="connsiteX0" fmla="*/ 50800 w 88900"/>
                <a:gd name="connsiteY0" fmla="*/ 0 h 111919"/>
                <a:gd name="connsiteX1" fmla="*/ 0 w 88900"/>
                <a:gd name="connsiteY1" fmla="*/ 67469 h 111919"/>
                <a:gd name="connsiteX2" fmla="*/ 25399 w 88900"/>
                <a:gd name="connsiteY2" fmla="*/ 111919 h 111919"/>
                <a:gd name="connsiteX3" fmla="*/ 88900 w 88900"/>
                <a:gd name="connsiteY3" fmla="*/ 42069 h 111919"/>
                <a:gd name="connsiteX4" fmla="*/ 50800 w 88900"/>
                <a:gd name="connsiteY4" fmla="*/ 0 h 111919"/>
                <a:gd name="connsiteX0" fmla="*/ 50800 w 88900"/>
                <a:gd name="connsiteY0" fmla="*/ 0 h 104775"/>
                <a:gd name="connsiteX1" fmla="*/ 0 w 88900"/>
                <a:gd name="connsiteY1" fmla="*/ 67469 h 104775"/>
                <a:gd name="connsiteX2" fmla="*/ 27780 w 88900"/>
                <a:gd name="connsiteY2" fmla="*/ 104775 h 104775"/>
                <a:gd name="connsiteX3" fmla="*/ 88900 w 88900"/>
                <a:gd name="connsiteY3" fmla="*/ 42069 h 104775"/>
                <a:gd name="connsiteX4" fmla="*/ 50800 w 88900"/>
                <a:gd name="connsiteY4" fmla="*/ 0 h 104775"/>
                <a:gd name="connsiteX0" fmla="*/ 50800 w 129381"/>
                <a:gd name="connsiteY0" fmla="*/ 0 h 104775"/>
                <a:gd name="connsiteX1" fmla="*/ 0 w 129381"/>
                <a:gd name="connsiteY1" fmla="*/ 67469 h 104775"/>
                <a:gd name="connsiteX2" fmla="*/ 27780 w 129381"/>
                <a:gd name="connsiteY2" fmla="*/ 104775 h 104775"/>
                <a:gd name="connsiteX3" fmla="*/ 129381 w 129381"/>
                <a:gd name="connsiteY3" fmla="*/ 42069 h 104775"/>
                <a:gd name="connsiteX4" fmla="*/ 50800 w 129381"/>
                <a:gd name="connsiteY4" fmla="*/ 0 h 104775"/>
                <a:gd name="connsiteX0" fmla="*/ 50800 w 129381"/>
                <a:gd name="connsiteY0" fmla="*/ 0 h 142875"/>
                <a:gd name="connsiteX1" fmla="*/ 0 w 129381"/>
                <a:gd name="connsiteY1" fmla="*/ 67469 h 142875"/>
                <a:gd name="connsiteX2" fmla="*/ 32542 w 129381"/>
                <a:gd name="connsiteY2" fmla="*/ 142875 h 142875"/>
                <a:gd name="connsiteX3" fmla="*/ 129381 w 129381"/>
                <a:gd name="connsiteY3" fmla="*/ 42069 h 142875"/>
                <a:gd name="connsiteX4" fmla="*/ 50800 w 129381"/>
                <a:gd name="connsiteY4" fmla="*/ 0 h 142875"/>
                <a:gd name="connsiteX0" fmla="*/ 65087 w 143668"/>
                <a:gd name="connsiteY0" fmla="*/ 0 h 142875"/>
                <a:gd name="connsiteX1" fmla="*/ 0 w 143668"/>
                <a:gd name="connsiteY1" fmla="*/ 100806 h 142875"/>
                <a:gd name="connsiteX2" fmla="*/ 46829 w 143668"/>
                <a:gd name="connsiteY2" fmla="*/ 142875 h 142875"/>
                <a:gd name="connsiteX3" fmla="*/ 143668 w 143668"/>
                <a:gd name="connsiteY3" fmla="*/ 42069 h 142875"/>
                <a:gd name="connsiteX4" fmla="*/ 65087 w 143668"/>
                <a:gd name="connsiteY4" fmla="*/ 0 h 142875"/>
                <a:gd name="connsiteX0" fmla="*/ 91281 w 143668"/>
                <a:gd name="connsiteY0" fmla="*/ 0 h 150019"/>
                <a:gd name="connsiteX1" fmla="*/ 0 w 143668"/>
                <a:gd name="connsiteY1" fmla="*/ 107950 h 150019"/>
                <a:gd name="connsiteX2" fmla="*/ 46829 w 143668"/>
                <a:gd name="connsiteY2" fmla="*/ 150019 h 150019"/>
                <a:gd name="connsiteX3" fmla="*/ 143668 w 143668"/>
                <a:gd name="connsiteY3" fmla="*/ 49213 h 150019"/>
                <a:gd name="connsiteX4" fmla="*/ 91281 w 143668"/>
                <a:gd name="connsiteY4" fmla="*/ 0 h 150019"/>
                <a:gd name="connsiteX0" fmla="*/ 91281 w 155574"/>
                <a:gd name="connsiteY0" fmla="*/ 0 h 150019"/>
                <a:gd name="connsiteX1" fmla="*/ 0 w 155574"/>
                <a:gd name="connsiteY1" fmla="*/ 107950 h 150019"/>
                <a:gd name="connsiteX2" fmla="*/ 46829 w 155574"/>
                <a:gd name="connsiteY2" fmla="*/ 150019 h 150019"/>
                <a:gd name="connsiteX3" fmla="*/ 155574 w 155574"/>
                <a:gd name="connsiteY3" fmla="*/ 68263 h 150019"/>
                <a:gd name="connsiteX4" fmla="*/ 91281 w 155574"/>
                <a:gd name="connsiteY4" fmla="*/ 0 h 150019"/>
                <a:gd name="connsiteX0" fmla="*/ 72231 w 155574"/>
                <a:gd name="connsiteY0" fmla="*/ 0 h 154781"/>
                <a:gd name="connsiteX1" fmla="*/ 0 w 155574"/>
                <a:gd name="connsiteY1" fmla="*/ 112712 h 154781"/>
                <a:gd name="connsiteX2" fmla="*/ 46829 w 155574"/>
                <a:gd name="connsiteY2" fmla="*/ 154781 h 154781"/>
                <a:gd name="connsiteX3" fmla="*/ 155574 w 155574"/>
                <a:gd name="connsiteY3" fmla="*/ 73025 h 154781"/>
                <a:gd name="connsiteX4" fmla="*/ 72231 w 155574"/>
                <a:gd name="connsiteY4" fmla="*/ 0 h 154781"/>
                <a:gd name="connsiteX0" fmla="*/ 110331 w 155574"/>
                <a:gd name="connsiteY0" fmla="*/ 0 h 202406"/>
                <a:gd name="connsiteX1" fmla="*/ 0 w 155574"/>
                <a:gd name="connsiteY1" fmla="*/ 160337 h 202406"/>
                <a:gd name="connsiteX2" fmla="*/ 46829 w 155574"/>
                <a:gd name="connsiteY2" fmla="*/ 202406 h 202406"/>
                <a:gd name="connsiteX3" fmla="*/ 155574 w 155574"/>
                <a:gd name="connsiteY3" fmla="*/ 120650 h 202406"/>
                <a:gd name="connsiteX4" fmla="*/ 110331 w 155574"/>
                <a:gd name="connsiteY4" fmla="*/ 0 h 202406"/>
                <a:gd name="connsiteX0" fmla="*/ 110331 w 172243"/>
                <a:gd name="connsiteY0" fmla="*/ 0 h 202406"/>
                <a:gd name="connsiteX1" fmla="*/ 0 w 172243"/>
                <a:gd name="connsiteY1" fmla="*/ 160337 h 202406"/>
                <a:gd name="connsiteX2" fmla="*/ 46829 w 172243"/>
                <a:gd name="connsiteY2" fmla="*/ 202406 h 202406"/>
                <a:gd name="connsiteX3" fmla="*/ 172243 w 172243"/>
                <a:gd name="connsiteY3" fmla="*/ 80169 h 202406"/>
                <a:gd name="connsiteX4" fmla="*/ 110331 w 172243"/>
                <a:gd name="connsiteY4" fmla="*/ 0 h 202406"/>
                <a:gd name="connsiteX0" fmla="*/ 98425 w 172243"/>
                <a:gd name="connsiteY0" fmla="*/ 0 h 178594"/>
                <a:gd name="connsiteX1" fmla="*/ 0 w 172243"/>
                <a:gd name="connsiteY1" fmla="*/ 136525 h 178594"/>
                <a:gd name="connsiteX2" fmla="*/ 46829 w 172243"/>
                <a:gd name="connsiteY2" fmla="*/ 178594 h 178594"/>
                <a:gd name="connsiteX3" fmla="*/ 172243 w 172243"/>
                <a:gd name="connsiteY3" fmla="*/ 56357 h 178594"/>
                <a:gd name="connsiteX4" fmla="*/ 98425 w 172243"/>
                <a:gd name="connsiteY4" fmla="*/ 0 h 178594"/>
                <a:gd name="connsiteX0" fmla="*/ 112713 w 186531"/>
                <a:gd name="connsiteY0" fmla="*/ 0 h 178594"/>
                <a:gd name="connsiteX1" fmla="*/ 0 w 186531"/>
                <a:gd name="connsiteY1" fmla="*/ 122238 h 178594"/>
                <a:gd name="connsiteX2" fmla="*/ 61117 w 186531"/>
                <a:gd name="connsiteY2" fmla="*/ 178594 h 178594"/>
                <a:gd name="connsiteX3" fmla="*/ 186531 w 186531"/>
                <a:gd name="connsiteY3" fmla="*/ 56357 h 178594"/>
                <a:gd name="connsiteX4" fmla="*/ 112713 w 186531"/>
                <a:gd name="connsiteY4" fmla="*/ 0 h 178594"/>
                <a:gd name="connsiteX0" fmla="*/ 112713 w 186531"/>
                <a:gd name="connsiteY0" fmla="*/ 0 h 161926"/>
                <a:gd name="connsiteX1" fmla="*/ 0 w 186531"/>
                <a:gd name="connsiteY1" fmla="*/ 122238 h 161926"/>
                <a:gd name="connsiteX2" fmla="*/ 37305 w 186531"/>
                <a:gd name="connsiteY2" fmla="*/ 161926 h 161926"/>
                <a:gd name="connsiteX3" fmla="*/ 186531 w 186531"/>
                <a:gd name="connsiteY3" fmla="*/ 56357 h 161926"/>
                <a:gd name="connsiteX4" fmla="*/ 112713 w 186531"/>
                <a:gd name="connsiteY4" fmla="*/ 0 h 161926"/>
                <a:gd name="connsiteX0" fmla="*/ 112713 w 141288"/>
                <a:gd name="connsiteY0" fmla="*/ 0 h 161926"/>
                <a:gd name="connsiteX1" fmla="*/ 0 w 141288"/>
                <a:gd name="connsiteY1" fmla="*/ 122238 h 161926"/>
                <a:gd name="connsiteX2" fmla="*/ 37305 w 141288"/>
                <a:gd name="connsiteY2" fmla="*/ 161926 h 161926"/>
                <a:gd name="connsiteX3" fmla="*/ 141288 w 141288"/>
                <a:gd name="connsiteY3" fmla="*/ 46832 h 161926"/>
                <a:gd name="connsiteX4" fmla="*/ 112713 w 141288"/>
                <a:gd name="connsiteY4" fmla="*/ 0 h 161926"/>
                <a:gd name="connsiteX0" fmla="*/ 112713 w 141288"/>
                <a:gd name="connsiteY0" fmla="*/ 0 h 152401"/>
                <a:gd name="connsiteX1" fmla="*/ 0 w 141288"/>
                <a:gd name="connsiteY1" fmla="*/ 122238 h 152401"/>
                <a:gd name="connsiteX2" fmla="*/ 44449 w 141288"/>
                <a:gd name="connsiteY2" fmla="*/ 152401 h 152401"/>
                <a:gd name="connsiteX3" fmla="*/ 141288 w 141288"/>
                <a:gd name="connsiteY3" fmla="*/ 46832 h 152401"/>
                <a:gd name="connsiteX4" fmla="*/ 112713 w 141288"/>
                <a:gd name="connsiteY4" fmla="*/ 0 h 152401"/>
                <a:gd name="connsiteX0" fmla="*/ 112713 w 138907"/>
                <a:gd name="connsiteY0" fmla="*/ 0 h 152401"/>
                <a:gd name="connsiteX1" fmla="*/ 0 w 138907"/>
                <a:gd name="connsiteY1" fmla="*/ 122238 h 152401"/>
                <a:gd name="connsiteX2" fmla="*/ 44449 w 138907"/>
                <a:gd name="connsiteY2" fmla="*/ 152401 h 152401"/>
                <a:gd name="connsiteX3" fmla="*/ 138907 w 138907"/>
                <a:gd name="connsiteY3" fmla="*/ 58738 h 152401"/>
                <a:gd name="connsiteX4" fmla="*/ 112713 w 138907"/>
                <a:gd name="connsiteY4" fmla="*/ 0 h 152401"/>
                <a:gd name="connsiteX0" fmla="*/ 105570 w 138907"/>
                <a:gd name="connsiteY0" fmla="*/ 0 h 147639"/>
                <a:gd name="connsiteX1" fmla="*/ 0 w 138907"/>
                <a:gd name="connsiteY1" fmla="*/ 117476 h 147639"/>
                <a:gd name="connsiteX2" fmla="*/ 44449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44449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07" h="147639">
                  <a:moveTo>
                    <a:pt x="105570" y="0"/>
                  </a:moveTo>
                  <a:cubicBezTo>
                    <a:pt x="56093" y="32808"/>
                    <a:pt x="20901" y="62444"/>
                    <a:pt x="0" y="110333"/>
                  </a:cubicBezTo>
                  <a:lnTo>
                    <a:pt x="37305" y="147639"/>
                  </a:lnTo>
                  <a:cubicBezTo>
                    <a:pt x="60853" y="107687"/>
                    <a:pt x="84404" y="82021"/>
                    <a:pt x="138907" y="53976"/>
                  </a:cubicBezTo>
                  <a:lnTo>
                    <a:pt x="105570" y="0"/>
                  </a:lnTo>
                  <a:close/>
                </a:path>
              </a:pathLst>
            </a:custGeom>
            <a:solidFill>
              <a:sysClr val="window" lastClr="FFFFFF">
                <a:alpha val="74000"/>
              </a:sys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grpSp>
        <p:nvGrpSpPr>
          <p:cNvPr id="100" name="组合 99"/>
          <p:cNvGrpSpPr/>
          <p:nvPr/>
        </p:nvGrpSpPr>
        <p:grpSpPr>
          <a:xfrm>
            <a:off x="6704390" y="2500502"/>
            <a:ext cx="865325" cy="901070"/>
            <a:chOff x="5473873" y="2219316"/>
            <a:chExt cx="1267354" cy="1319228"/>
          </a:xfrm>
        </p:grpSpPr>
        <p:sp>
          <p:nvSpPr>
            <p:cNvPr id="101" name="椭圆 100"/>
            <p:cNvSpPr/>
            <p:nvPr/>
          </p:nvSpPr>
          <p:spPr>
            <a:xfrm>
              <a:off x="5473873" y="2219316"/>
              <a:ext cx="1267354" cy="1319228"/>
            </a:xfrm>
            <a:prstGeom prst="ellipse">
              <a:avLst/>
            </a:prstGeom>
            <a:gradFill>
              <a:gsLst>
                <a:gs pos="97000">
                  <a:srgbClr val="C83C00"/>
                </a:gs>
                <a:gs pos="0">
                  <a:srgbClr val="FFC800"/>
                </a:gs>
              </a:gsLst>
              <a:lin ang="2400000" scaled="0"/>
            </a:gradFill>
            <a:ln w="63500" cap="flat" cmpd="sng" algn="ctr">
              <a:solidFill>
                <a:sysClr val="window" lastClr="FFFFFF"/>
              </a:solidFill>
              <a:prstDash val="solid"/>
            </a:ln>
            <a:effectLst/>
            <a:scene3d>
              <a:camera prst="orthographicFront">
                <a:rot lat="0" lon="0" rev="0"/>
              </a:camera>
              <a:lightRig rig="threePt" dir="t"/>
            </a:scene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2" name="椭圆 101"/>
            <p:cNvSpPr/>
            <p:nvPr/>
          </p:nvSpPr>
          <p:spPr>
            <a:xfrm>
              <a:off x="5640977" y="2246776"/>
              <a:ext cx="936104" cy="630899"/>
            </a:xfrm>
            <a:prstGeom prst="ellipse">
              <a:avLst/>
            </a:prstGeom>
            <a:gradFill flip="none" rotWithShape="1">
              <a:gsLst>
                <a:gs pos="100000">
                  <a:sysClr val="window" lastClr="FFFFFF">
                    <a:alpha val="0"/>
                  </a:sysClr>
                </a:gs>
                <a:gs pos="0">
                  <a:sysClr val="window" lastClr="FFFFFF">
                    <a:alpha val="81000"/>
                  </a:sysClr>
                </a:gs>
              </a:gsLst>
              <a:lin ang="4800000" scaled="0"/>
              <a:tileRect/>
            </a:gradFill>
            <a:ln w="63500" cap="flat" cmpd="sng" algn="ctr">
              <a:noFill/>
              <a:prstDash val="solid"/>
            </a:ln>
            <a:effectLst/>
            <a:scene3d>
              <a:camera prst="orthographicFront">
                <a:rot lat="0" lon="0" rev="0"/>
              </a:camera>
              <a:lightRig rig="threePt" dir="t"/>
            </a:scene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3" name="任意多边形 102"/>
            <p:cNvSpPr/>
            <p:nvPr/>
          </p:nvSpPr>
          <p:spPr>
            <a:xfrm>
              <a:off x="5554080" y="3056726"/>
              <a:ext cx="387350" cy="409575"/>
            </a:xfrm>
            <a:custGeom>
              <a:avLst/>
              <a:gdLst>
                <a:gd name="connsiteX0" fmla="*/ 0 w 396875"/>
                <a:gd name="connsiteY0" fmla="*/ 0 h 546100"/>
                <a:gd name="connsiteX1" fmla="*/ 127000 w 396875"/>
                <a:gd name="connsiteY1" fmla="*/ 393700 h 546100"/>
                <a:gd name="connsiteX2" fmla="*/ 396875 w 396875"/>
                <a:gd name="connsiteY2" fmla="*/ 546100 h 546100"/>
                <a:gd name="connsiteX3" fmla="*/ 0 w 396875"/>
                <a:gd name="connsiteY3" fmla="*/ 0 h 546100"/>
                <a:gd name="connsiteX0" fmla="*/ 0 w 396875"/>
                <a:gd name="connsiteY0" fmla="*/ 0 h 546100"/>
                <a:gd name="connsiteX1" fmla="*/ 127000 w 396875"/>
                <a:gd name="connsiteY1" fmla="*/ 393700 h 546100"/>
                <a:gd name="connsiteX2" fmla="*/ 396875 w 396875"/>
                <a:gd name="connsiteY2" fmla="*/ 546100 h 546100"/>
                <a:gd name="connsiteX3" fmla="*/ 0 w 396875"/>
                <a:gd name="connsiteY3" fmla="*/ 0 h 546100"/>
                <a:gd name="connsiteX0" fmla="*/ 0 w 396875"/>
                <a:gd name="connsiteY0" fmla="*/ 0 h 546100"/>
                <a:gd name="connsiteX1" fmla="*/ 127000 w 396875"/>
                <a:gd name="connsiteY1" fmla="*/ 393700 h 546100"/>
                <a:gd name="connsiteX2" fmla="*/ 396875 w 396875"/>
                <a:gd name="connsiteY2" fmla="*/ 546100 h 546100"/>
                <a:gd name="connsiteX3" fmla="*/ 0 w 396875"/>
                <a:gd name="connsiteY3" fmla="*/ 0 h 546100"/>
                <a:gd name="connsiteX0" fmla="*/ 0 w 425450"/>
                <a:gd name="connsiteY0" fmla="*/ 0 h 476250"/>
                <a:gd name="connsiteX1" fmla="*/ 155575 w 425450"/>
                <a:gd name="connsiteY1" fmla="*/ 323850 h 476250"/>
                <a:gd name="connsiteX2" fmla="*/ 425450 w 425450"/>
                <a:gd name="connsiteY2" fmla="*/ 476250 h 476250"/>
                <a:gd name="connsiteX3" fmla="*/ 0 w 425450"/>
                <a:gd name="connsiteY3" fmla="*/ 0 h 476250"/>
                <a:gd name="connsiteX0" fmla="*/ 0 w 425450"/>
                <a:gd name="connsiteY0" fmla="*/ 0 h 476250"/>
                <a:gd name="connsiteX1" fmla="*/ 155575 w 425450"/>
                <a:gd name="connsiteY1" fmla="*/ 323850 h 476250"/>
                <a:gd name="connsiteX2" fmla="*/ 425450 w 425450"/>
                <a:gd name="connsiteY2" fmla="*/ 476250 h 476250"/>
                <a:gd name="connsiteX3" fmla="*/ 0 w 425450"/>
                <a:gd name="connsiteY3" fmla="*/ 0 h 476250"/>
                <a:gd name="connsiteX0" fmla="*/ 0 w 425450"/>
                <a:gd name="connsiteY0" fmla="*/ 0 h 476250"/>
                <a:gd name="connsiteX1" fmla="*/ 155575 w 425450"/>
                <a:gd name="connsiteY1" fmla="*/ 323850 h 476250"/>
                <a:gd name="connsiteX2" fmla="*/ 425450 w 425450"/>
                <a:gd name="connsiteY2" fmla="*/ 476250 h 476250"/>
                <a:gd name="connsiteX3" fmla="*/ 0 w 425450"/>
                <a:gd name="connsiteY3" fmla="*/ 0 h 476250"/>
                <a:gd name="connsiteX0" fmla="*/ 0 w 409575"/>
                <a:gd name="connsiteY0" fmla="*/ 0 h 498475"/>
                <a:gd name="connsiteX1" fmla="*/ 155575 w 409575"/>
                <a:gd name="connsiteY1" fmla="*/ 323850 h 498475"/>
                <a:gd name="connsiteX2" fmla="*/ 409575 w 409575"/>
                <a:gd name="connsiteY2" fmla="*/ 498475 h 498475"/>
                <a:gd name="connsiteX3" fmla="*/ 0 w 409575"/>
                <a:gd name="connsiteY3" fmla="*/ 0 h 498475"/>
                <a:gd name="connsiteX0" fmla="*/ 0 w 409575"/>
                <a:gd name="connsiteY0" fmla="*/ 0 h 498475"/>
                <a:gd name="connsiteX1" fmla="*/ 155575 w 409575"/>
                <a:gd name="connsiteY1" fmla="*/ 323850 h 498475"/>
                <a:gd name="connsiteX2" fmla="*/ 409575 w 409575"/>
                <a:gd name="connsiteY2" fmla="*/ 498475 h 498475"/>
                <a:gd name="connsiteX3" fmla="*/ 0 w 409575"/>
                <a:gd name="connsiteY3" fmla="*/ 0 h 498475"/>
                <a:gd name="connsiteX0" fmla="*/ 0 w 409575"/>
                <a:gd name="connsiteY0" fmla="*/ 0 h 498475"/>
                <a:gd name="connsiteX1" fmla="*/ 155575 w 409575"/>
                <a:gd name="connsiteY1" fmla="*/ 323850 h 498475"/>
                <a:gd name="connsiteX2" fmla="*/ 409575 w 409575"/>
                <a:gd name="connsiteY2" fmla="*/ 498475 h 498475"/>
                <a:gd name="connsiteX3" fmla="*/ 0 w 409575"/>
                <a:gd name="connsiteY3" fmla="*/ 0 h 498475"/>
                <a:gd name="connsiteX0" fmla="*/ 0 w 384175"/>
                <a:gd name="connsiteY0" fmla="*/ 0 h 425450"/>
                <a:gd name="connsiteX1" fmla="*/ 130175 w 384175"/>
                <a:gd name="connsiteY1" fmla="*/ 250825 h 425450"/>
                <a:gd name="connsiteX2" fmla="*/ 384175 w 384175"/>
                <a:gd name="connsiteY2" fmla="*/ 425450 h 425450"/>
                <a:gd name="connsiteX3" fmla="*/ 0 w 384175"/>
                <a:gd name="connsiteY3" fmla="*/ 0 h 425450"/>
                <a:gd name="connsiteX0" fmla="*/ 0 w 384175"/>
                <a:gd name="connsiteY0" fmla="*/ 0 h 425450"/>
                <a:gd name="connsiteX1" fmla="*/ 130175 w 384175"/>
                <a:gd name="connsiteY1" fmla="*/ 250825 h 425450"/>
                <a:gd name="connsiteX2" fmla="*/ 384175 w 384175"/>
                <a:gd name="connsiteY2" fmla="*/ 425450 h 425450"/>
                <a:gd name="connsiteX3" fmla="*/ 0 w 384175"/>
                <a:gd name="connsiteY3" fmla="*/ 0 h 425450"/>
                <a:gd name="connsiteX0" fmla="*/ 0 w 387350"/>
                <a:gd name="connsiteY0" fmla="*/ 0 h 409575"/>
                <a:gd name="connsiteX1" fmla="*/ 133350 w 387350"/>
                <a:gd name="connsiteY1" fmla="*/ 234950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34950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34950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44475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44475 h 409575"/>
                <a:gd name="connsiteX2" fmla="*/ 387350 w 387350"/>
                <a:gd name="connsiteY2" fmla="*/ 409575 h 409575"/>
                <a:gd name="connsiteX3" fmla="*/ 0 w 387350"/>
                <a:gd name="connsiteY3" fmla="*/ 0 h 409575"/>
                <a:gd name="connsiteX0" fmla="*/ 0 w 387350"/>
                <a:gd name="connsiteY0" fmla="*/ 0 h 409575"/>
                <a:gd name="connsiteX1" fmla="*/ 133350 w 387350"/>
                <a:gd name="connsiteY1" fmla="*/ 244475 h 409575"/>
                <a:gd name="connsiteX2" fmla="*/ 387350 w 387350"/>
                <a:gd name="connsiteY2" fmla="*/ 409575 h 409575"/>
                <a:gd name="connsiteX3" fmla="*/ 0 w 387350"/>
                <a:gd name="connsiteY3" fmla="*/ 0 h 409575"/>
              </a:gdLst>
              <a:ahLst/>
              <a:cxnLst>
                <a:cxn ang="0">
                  <a:pos x="connsiteX0" y="connsiteY0"/>
                </a:cxn>
                <a:cxn ang="0">
                  <a:pos x="connsiteX1" y="connsiteY1"/>
                </a:cxn>
                <a:cxn ang="0">
                  <a:pos x="connsiteX2" y="connsiteY2"/>
                </a:cxn>
                <a:cxn ang="0">
                  <a:pos x="connsiteX3" y="connsiteY3"/>
                </a:cxn>
              </a:cxnLst>
              <a:rect l="l" t="t" r="r" b="b"/>
              <a:pathLst>
                <a:path w="387350" h="409575">
                  <a:moveTo>
                    <a:pt x="0" y="0"/>
                  </a:moveTo>
                  <a:cubicBezTo>
                    <a:pt x="55033" y="156633"/>
                    <a:pt x="65617" y="154517"/>
                    <a:pt x="133350" y="244475"/>
                  </a:cubicBezTo>
                  <a:cubicBezTo>
                    <a:pt x="229658" y="346075"/>
                    <a:pt x="291042" y="374650"/>
                    <a:pt x="387350" y="409575"/>
                  </a:cubicBezTo>
                  <a:cubicBezTo>
                    <a:pt x="201083" y="254000"/>
                    <a:pt x="119592" y="206375"/>
                    <a:pt x="0" y="0"/>
                  </a:cubicBezTo>
                  <a:close/>
                </a:path>
              </a:pathLst>
            </a:custGeom>
            <a:gradFill>
              <a:gsLst>
                <a:gs pos="100000">
                  <a:sysClr val="window" lastClr="FFFFFF">
                    <a:alpha val="65000"/>
                  </a:sysClr>
                </a:gs>
                <a:gs pos="0">
                  <a:sysClr val="window" lastClr="FFFFFF">
                    <a:alpha val="74000"/>
                  </a:sysClr>
                </a:gs>
              </a:gsLst>
              <a:lin ang="24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4" name="任意多边形 103"/>
            <p:cNvSpPr/>
            <p:nvPr/>
          </p:nvSpPr>
          <p:spPr>
            <a:xfrm>
              <a:off x="5626689" y="2501094"/>
              <a:ext cx="157955" cy="188118"/>
            </a:xfrm>
            <a:custGeom>
              <a:avLst/>
              <a:gdLst>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07950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07950 w 191294"/>
                <a:gd name="connsiteY4" fmla="*/ 0 h 161925"/>
                <a:gd name="connsiteX0" fmla="*/ 107950 w 191294"/>
                <a:gd name="connsiteY0" fmla="*/ 2799 h 164724"/>
                <a:gd name="connsiteX1" fmla="*/ 0 w 191294"/>
                <a:gd name="connsiteY1" fmla="*/ 108368 h 164724"/>
                <a:gd name="connsiteX2" fmla="*/ 70644 w 191294"/>
                <a:gd name="connsiteY2" fmla="*/ 164724 h 164724"/>
                <a:gd name="connsiteX3" fmla="*/ 191294 w 191294"/>
                <a:gd name="connsiteY3" fmla="*/ 94874 h 164724"/>
                <a:gd name="connsiteX4" fmla="*/ 107950 w 191294"/>
                <a:gd name="connsiteY4" fmla="*/ 2799 h 164724"/>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96043 w 198437"/>
                <a:gd name="connsiteY0" fmla="*/ 2165 h 180759"/>
                <a:gd name="connsiteX1" fmla="*/ 0 w 198437"/>
                <a:gd name="connsiteY1" fmla="*/ 131547 h 180759"/>
                <a:gd name="connsiteX2" fmla="*/ 77787 w 198437"/>
                <a:gd name="connsiteY2" fmla="*/ 180759 h 180759"/>
                <a:gd name="connsiteX3" fmla="*/ 198437 w 198437"/>
                <a:gd name="connsiteY3" fmla="*/ 110909 h 180759"/>
                <a:gd name="connsiteX4" fmla="*/ 96043 w 198437"/>
                <a:gd name="connsiteY4" fmla="*/ 2165 h 180759"/>
                <a:gd name="connsiteX0" fmla="*/ 96043 w 198437"/>
                <a:gd name="connsiteY0" fmla="*/ 0 h 178594"/>
                <a:gd name="connsiteX1" fmla="*/ 0 w 198437"/>
                <a:gd name="connsiteY1" fmla="*/ 129382 h 178594"/>
                <a:gd name="connsiteX2" fmla="*/ 77787 w 198437"/>
                <a:gd name="connsiteY2" fmla="*/ 178594 h 178594"/>
                <a:gd name="connsiteX3" fmla="*/ 198437 w 198437"/>
                <a:gd name="connsiteY3" fmla="*/ 108744 h 178594"/>
                <a:gd name="connsiteX4" fmla="*/ 96043 w 198437"/>
                <a:gd name="connsiteY4" fmla="*/ 0 h 178594"/>
                <a:gd name="connsiteX0" fmla="*/ 72230 w 174624"/>
                <a:gd name="connsiteY0" fmla="*/ 0 h 178594"/>
                <a:gd name="connsiteX1" fmla="*/ 0 w 174624"/>
                <a:gd name="connsiteY1" fmla="*/ 129382 h 178594"/>
                <a:gd name="connsiteX2" fmla="*/ 53974 w 174624"/>
                <a:gd name="connsiteY2" fmla="*/ 178594 h 178594"/>
                <a:gd name="connsiteX3" fmla="*/ 174624 w 174624"/>
                <a:gd name="connsiteY3" fmla="*/ 108744 h 178594"/>
                <a:gd name="connsiteX4" fmla="*/ 72230 w 174624"/>
                <a:gd name="connsiteY4" fmla="*/ 0 h 178594"/>
                <a:gd name="connsiteX0" fmla="*/ 88899 w 174624"/>
                <a:gd name="connsiteY0" fmla="*/ 0 h 171450"/>
                <a:gd name="connsiteX1" fmla="*/ 0 w 174624"/>
                <a:gd name="connsiteY1" fmla="*/ 122238 h 171450"/>
                <a:gd name="connsiteX2" fmla="*/ 53974 w 174624"/>
                <a:gd name="connsiteY2" fmla="*/ 171450 h 171450"/>
                <a:gd name="connsiteX3" fmla="*/ 174624 w 174624"/>
                <a:gd name="connsiteY3" fmla="*/ 101600 h 171450"/>
                <a:gd name="connsiteX4" fmla="*/ 88899 w 174624"/>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45256"/>
                <a:gd name="connsiteX1" fmla="*/ 0 w 153193"/>
                <a:gd name="connsiteY1" fmla="*/ 122238 h 145256"/>
                <a:gd name="connsiteX2" fmla="*/ 63499 w 153193"/>
                <a:gd name="connsiteY2" fmla="*/ 145256 h 145256"/>
                <a:gd name="connsiteX3" fmla="*/ 153193 w 153193"/>
                <a:gd name="connsiteY3" fmla="*/ 73025 h 145256"/>
                <a:gd name="connsiteX4" fmla="*/ 88899 w 153193"/>
                <a:gd name="connsiteY4" fmla="*/ 0 h 145256"/>
                <a:gd name="connsiteX0" fmla="*/ 74612 w 138906"/>
                <a:gd name="connsiteY0" fmla="*/ 0 h 145256"/>
                <a:gd name="connsiteX1" fmla="*/ 0 w 138906"/>
                <a:gd name="connsiteY1" fmla="*/ 96044 h 145256"/>
                <a:gd name="connsiteX2" fmla="*/ 49212 w 138906"/>
                <a:gd name="connsiteY2" fmla="*/ 145256 h 145256"/>
                <a:gd name="connsiteX3" fmla="*/ 138906 w 138906"/>
                <a:gd name="connsiteY3" fmla="*/ 73025 h 145256"/>
                <a:gd name="connsiteX4" fmla="*/ 74612 w 138906"/>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84137 w 136525"/>
                <a:gd name="connsiteY0" fmla="*/ 0 h 142875"/>
                <a:gd name="connsiteX1" fmla="*/ 0 w 136525"/>
                <a:gd name="connsiteY1" fmla="*/ 86519 h 142875"/>
                <a:gd name="connsiteX2" fmla="*/ 51593 w 136525"/>
                <a:gd name="connsiteY2" fmla="*/ 142875 h 142875"/>
                <a:gd name="connsiteX3" fmla="*/ 136525 w 136525"/>
                <a:gd name="connsiteY3" fmla="*/ 53975 h 142875"/>
                <a:gd name="connsiteX4" fmla="*/ 84137 w 136525"/>
                <a:gd name="connsiteY4" fmla="*/ 0 h 142875"/>
                <a:gd name="connsiteX0" fmla="*/ 76993 w 136525"/>
                <a:gd name="connsiteY0" fmla="*/ 0 h 150019"/>
                <a:gd name="connsiteX1" fmla="*/ 0 w 136525"/>
                <a:gd name="connsiteY1" fmla="*/ 93663 h 150019"/>
                <a:gd name="connsiteX2" fmla="*/ 51593 w 136525"/>
                <a:gd name="connsiteY2" fmla="*/ 150019 h 150019"/>
                <a:gd name="connsiteX3" fmla="*/ 136525 w 136525"/>
                <a:gd name="connsiteY3" fmla="*/ 61119 h 150019"/>
                <a:gd name="connsiteX4" fmla="*/ 76993 w 136525"/>
                <a:gd name="connsiteY4" fmla="*/ 0 h 150019"/>
                <a:gd name="connsiteX0" fmla="*/ 76993 w 124619"/>
                <a:gd name="connsiteY0" fmla="*/ 0 h 150019"/>
                <a:gd name="connsiteX1" fmla="*/ 0 w 124619"/>
                <a:gd name="connsiteY1" fmla="*/ 93663 h 150019"/>
                <a:gd name="connsiteX2" fmla="*/ 51593 w 124619"/>
                <a:gd name="connsiteY2" fmla="*/ 150019 h 150019"/>
                <a:gd name="connsiteX3" fmla="*/ 124619 w 124619"/>
                <a:gd name="connsiteY3" fmla="*/ 51594 h 150019"/>
                <a:gd name="connsiteX4" fmla="*/ 76993 w 124619"/>
                <a:gd name="connsiteY4" fmla="*/ 0 h 150019"/>
                <a:gd name="connsiteX0" fmla="*/ 76993 w 124619"/>
                <a:gd name="connsiteY0" fmla="*/ 0 h 135731"/>
                <a:gd name="connsiteX1" fmla="*/ 0 w 124619"/>
                <a:gd name="connsiteY1" fmla="*/ 93663 h 135731"/>
                <a:gd name="connsiteX2" fmla="*/ 34924 w 124619"/>
                <a:gd name="connsiteY2" fmla="*/ 135731 h 135731"/>
                <a:gd name="connsiteX3" fmla="*/ 124619 w 124619"/>
                <a:gd name="connsiteY3" fmla="*/ 51594 h 135731"/>
                <a:gd name="connsiteX4" fmla="*/ 76993 w 124619"/>
                <a:gd name="connsiteY4" fmla="*/ 0 h 135731"/>
                <a:gd name="connsiteX0" fmla="*/ 76993 w 105569"/>
                <a:gd name="connsiteY0" fmla="*/ 0 h 135731"/>
                <a:gd name="connsiteX1" fmla="*/ 0 w 105569"/>
                <a:gd name="connsiteY1" fmla="*/ 93663 h 135731"/>
                <a:gd name="connsiteX2" fmla="*/ 34924 w 105569"/>
                <a:gd name="connsiteY2" fmla="*/ 135731 h 135731"/>
                <a:gd name="connsiteX3" fmla="*/ 105569 w 105569"/>
                <a:gd name="connsiteY3" fmla="*/ 65881 h 135731"/>
                <a:gd name="connsiteX4" fmla="*/ 76993 w 105569"/>
                <a:gd name="connsiteY4" fmla="*/ 0 h 135731"/>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91281"/>
                <a:gd name="connsiteY0" fmla="*/ 0 h 123825"/>
                <a:gd name="connsiteX1" fmla="*/ 0 w 91281"/>
                <a:gd name="connsiteY1" fmla="*/ 81757 h 123825"/>
                <a:gd name="connsiteX2" fmla="*/ 34924 w 91281"/>
                <a:gd name="connsiteY2" fmla="*/ 123825 h 123825"/>
                <a:gd name="connsiteX3" fmla="*/ 91281 w 91281"/>
                <a:gd name="connsiteY3" fmla="*/ 42069 h 123825"/>
                <a:gd name="connsiteX4" fmla="*/ 53181 w 91281"/>
                <a:gd name="connsiteY4" fmla="*/ 0 h 123825"/>
                <a:gd name="connsiteX0" fmla="*/ 53181 w 91281"/>
                <a:gd name="connsiteY0" fmla="*/ 0 h 111919"/>
                <a:gd name="connsiteX1" fmla="*/ 0 w 91281"/>
                <a:gd name="connsiteY1" fmla="*/ 81757 h 111919"/>
                <a:gd name="connsiteX2" fmla="*/ 27780 w 91281"/>
                <a:gd name="connsiteY2" fmla="*/ 111919 h 111919"/>
                <a:gd name="connsiteX3" fmla="*/ 91281 w 91281"/>
                <a:gd name="connsiteY3" fmla="*/ 42069 h 111919"/>
                <a:gd name="connsiteX4" fmla="*/ 53181 w 91281"/>
                <a:gd name="connsiteY4" fmla="*/ 0 h 111919"/>
                <a:gd name="connsiteX0" fmla="*/ 50800 w 88900"/>
                <a:gd name="connsiteY0" fmla="*/ 0 h 111919"/>
                <a:gd name="connsiteX1" fmla="*/ 0 w 88900"/>
                <a:gd name="connsiteY1" fmla="*/ 67469 h 111919"/>
                <a:gd name="connsiteX2" fmla="*/ 25399 w 88900"/>
                <a:gd name="connsiteY2" fmla="*/ 111919 h 111919"/>
                <a:gd name="connsiteX3" fmla="*/ 88900 w 88900"/>
                <a:gd name="connsiteY3" fmla="*/ 42069 h 111919"/>
                <a:gd name="connsiteX4" fmla="*/ 50800 w 88900"/>
                <a:gd name="connsiteY4" fmla="*/ 0 h 111919"/>
                <a:gd name="connsiteX0" fmla="*/ 50800 w 88900"/>
                <a:gd name="connsiteY0" fmla="*/ 0 h 104775"/>
                <a:gd name="connsiteX1" fmla="*/ 0 w 88900"/>
                <a:gd name="connsiteY1" fmla="*/ 67469 h 104775"/>
                <a:gd name="connsiteX2" fmla="*/ 27780 w 88900"/>
                <a:gd name="connsiteY2" fmla="*/ 104775 h 104775"/>
                <a:gd name="connsiteX3" fmla="*/ 88900 w 88900"/>
                <a:gd name="connsiteY3" fmla="*/ 42069 h 104775"/>
                <a:gd name="connsiteX4" fmla="*/ 50800 w 88900"/>
                <a:gd name="connsiteY4" fmla="*/ 0 h 104775"/>
                <a:gd name="connsiteX0" fmla="*/ 50800 w 129381"/>
                <a:gd name="connsiteY0" fmla="*/ 0 h 104775"/>
                <a:gd name="connsiteX1" fmla="*/ 0 w 129381"/>
                <a:gd name="connsiteY1" fmla="*/ 67469 h 104775"/>
                <a:gd name="connsiteX2" fmla="*/ 27780 w 129381"/>
                <a:gd name="connsiteY2" fmla="*/ 104775 h 104775"/>
                <a:gd name="connsiteX3" fmla="*/ 129381 w 129381"/>
                <a:gd name="connsiteY3" fmla="*/ 42069 h 104775"/>
                <a:gd name="connsiteX4" fmla="*/ 50800 w 129381"/>
                <a:gd name="connsiteY4" fmla="*/ 0 h 104775"/>
                <a:gd name="connsiteX0" fmla="*/ 50800 w 129381"/>
                <a:gd name="connsiteY0" fmla="*/ 0 h 142875"/>
                <a:gd name="connsiteX1" fmla="*/ 0 w 129381"/>
                <a:gd name="connsiteY1" fmla="*/ 67469 h 142875"/>
                <a:gd name="connsiteX2" fmla="*/ 32542 w 129381"/>
                <a:gd name="connsiteY2" fmla="*/ 142875 h 142875"/>
                <a:gd name="connsiteX3" fmla="*/ 129381 w 129381"/>
                <a:gd name="connsiteY3" fmla="*/ 42069 h 142875"/>
                <a:gd name="connsiteX4" fmla="*/ 50800 w 129381"/>
                <a:gd name="connsiteY4" fmla="*/ 0 h 142875"/>
                <a:gd name="connsiteX0" fmla="*/ 65087 w 143668"/>
                <a:gd name="connsiteY0" fmla="*/ 0 h 142875"/>
                <a:gd name="connsiteX1" fmla="*/ 0 w 143668"/>
                <a:gd name="connsiteY1" fmla="*/ 100806 h 142875"/>
                <a:gd name="connsiteX2" fmla="*/ 46829 w 143668"/>
                <a:gd name="connsiteY2" fmla="*/ 142875 h 142875"/>
                <a:gd name="connsiteX3" fmla="*/ 143668 w 143668"/>
                <a:gd name="connsiteY3" fmla="*/ 42069 h 142875"/>
                <a:gd name="connsiteX4" fmla="*/ 65087 w 143668"/>
                <a:gd name="connsiteY4" fmla="*/ 0 h 142875"/>
                <a:gd name="connsiteX0" fmla="*/ 91281 w 143668"/>
                <a:gd name="connsiteY0" fmla="*/ 0 h 150019"/>
                <a:gd name="connsiteX1" fmla="*/ 0 w 143668"/>
                <a:gd name="connsiteY1" fmla="*/ 107950 h 150019"/>
                <a:gd name="connsiteX2" fmla="*/ 46829 w 143668"/>
                <a:gd name="connsiteY2" fmla="*/ 150019 h 150019"/>
                <a:gd name="connsiteX3" fmla="*/ 143668 w 143668"/>
                <a:gd name="connsiteY3" fmla="*/ 49213 h 150019"/>
                <a:gd name="connsiteX4" fmla="*/ 91281 w 143668"/>
                <a:gd name="connsiteY4" fmla="*/ 0 h 150019"/>
                <a:gd name="connsiteX0" fmla="*/ 91281 w 155574"/>
                <a:gd name="connsiteY0" fmla="*/ 0 h 150019"/>
                <a:gd name="connsiteX1" fmla="*/ 0 w 155574"/>
                <a:gd name="connsiteY1" fmla="*/ 107950 h 150019"/>
                <a:gd name="connsiteX2" fmla="*/ 46829 w 155574"/>
                <a:gd name="connsiteY2" fmla="*/ 150019 h 150019"/>
                <a:gd name="connsiteX3" fmla="*/ 155574 w 155574"/>
                <a:gd name="connsiteY3" fmla="*/ 68263 h 150019"/>
                <a:gd name="connsiteX4" fmla="*/ 91281 w 155574"/>
                <a:gd name="connsiteY4" fmla="*/ 0 h 150019"/>
                <a:gd name="connsiteX0" fmla="*/ 72231 w 155574"/>
                <a:gd name="connsiteY0" fmla="*/ 0 h 154781"/>
                <a:gd name="connsiteX1" fmla="*/ 0 w 155574"/>
                <a:gd name="connsiteY1" fmla="*/ 112712 h 154781"/>
                <a:gd name="connsiteX2" fmla="*/ 46829 w 155574"/>
                <a:gd name="connsiteY2" fmla="*/ 154781 h 154781"/>
                <a:gd name="connsiteX3" fmla="*/ 155574 w 155574"/>
                <a:gd name="connsiteY3" fmla="*/ 73025 h 154781"/>
                <a:gd name="connsiteX4" fmla="*/ 72231 w 155574"/>
                <a:gd name="connsiteY4" fmla="*/ 0 h 154781"/>
                <a:gd name="connsiteX0" fmla="*/ 110331 w 155574"/>
                <a:gd name="connsiteY0" fmla="*/ 0 h 202406"/>
                <a:gd name="connsiteX1" fmla="*/ 0 w 155574"/>
                <a:gd name="connsiteY1" fmla="*/ 160337 h 202406"/>
                <a:gd name="connsiteX2" fmla="*/ 46829 w 155574"/>
                <a:gd name="connsiteY2" fmla="*/ 202406 h 202406"/>
                <a:gd name="connsiteX3" fmla="*/ 155574 w 155574"/>
                <a:gd name="connsiteY3" fmla="*/ 120650 h 202406"/>
                <a:gd name="connsiteX4" fmla="*/ 110331 w 155574"/>
                <a:gd name="connsiteY4" fmla="*/ 0 h 202406"/>
                <a:gd name="connsiteX0" fmla="*/ 110331 w 172243"/>
                <a:gd name="connsiteY0" fmla="*/ 0 h 202406"/>
                <a:gd name="connsiteX1" fmla="*/ 0 w 172243"/>
                <a:gd name="connsiteY1" fmla="*/ 160337 h 202406"/>
                <a:gd name="connsiteX2" fmla="*/ 46829 w 172243"/>
                <a:gd name="connsiteY2" fmla="*/ 202406 h 202406"/>
                <a:gd name="connsiteX3" fmla="*/ 172243 w 172243"/>
                <a:gd name="connsiteY3" fmla="*/ 80169 h 202406"/>
                <a:gd name="connsiteX4" fmla="*/ 110331 w 172243"/>
                <a:gd name="connsiteY4" fmla="*/ 0 h 202406"/>
                <a:gd name="connsiteX0" fmla="*/ 110331 w 162718"/>
                <a:gd name="connsiteY0" fmla="*/ 0 h 202406"/>
                <a:gd name="connsiteX1" fmla="*/ 0 w 162718"/>
                <a:gd name="connsiteY1" fmla="*/ 160337 h 202406"/>
                <a:gd name="connsiteX2" fmla="*/ 46829 w 162718"/>
                <a:gd name="connsiteY2" fmla="*/ 202406 h 202406"/>
                <a:gd name="connsiteX3" fmla="*/ 162718 w 162718"/>
                <a:gd name="connsiteY3" fmla="*/ 84932 h 202406"/>
                <a:gd name="connsiteX4" fmla="*/ 110331 w 162718"/>
                <a:gd name="connsiteY4" fmla="*/ 0 h 202406"/>
                <a:gd name="connsiteX0" fmla="*/ 110331 w 162718"/>
                <a:gd name="connsiteY0" fmla="*/ 0 h 197643"/>
                <a:gd name="connsiteX1" fmla="*/ 0 w 162718"/>
                <a:gd name="connsiteY1" fmla="*/ 160337 h 197643"/>
                <a:gd name="connsiteX2" fmla="*/ 49211 w 162718"/>
                <a:gd name="connsiteY2" fmla="*/ 197643 h 197643"/>
                <a:gd name="connsiteX3" fmla="*/ 162718 w 162718"/>
                <a:gd name="connsiteY3" fmla="*/ 84932 h 197643"/>
                <a:gd name="connsiteX4" fmla="*/ 110331 w 162718"/>
                <a:gd name="connsiteY4" fmla="*/ 0 h 197643"/>
                <a:gd name="connsiteX0" fmla="*/ 107950 w 162718"/>
                <a:gd name="connsiteY0" fmla="*/ 0 h 188118"/>
                <a:gd name="connsiteX1" fmla="*/ 0 w 162718"/>
                <a:gd name="connsiteY1" fmla="*/ 150812 h 188118"/>
                <a:gd name="connsiteX2" fmla="*/ 49211 w 162718"/>
                <a:gd name="connsiteY2" fmla="*/ 188118 h 188118"/>
                <a:gd name="connsiteX3" fmla="*/ 162718 w 162718"/>
                <a:gd name="connsiteY3" fmla="*/ 75407 h 188118"/>
                <a:gd name="connsiteX4" fmla="*/ 107950 w 162718"/>
                <a:gd name="connsiteY4" fmla="*/ 0 h 188118"/>
                <a:gd name="connsiteX0" fmla="*/ 107950 w 162718"/>
                <a:gd name="connsiteY0" fmla="*/ 0 h 188118"/>
                <a:gd name="connsiteX1" fmla="*/ 0 w 162718"/>
                <a:gd name="connsiteY1" fmla="*/ 150812 h 188118"/>
                <a:gd name="connsiteX2" fmla="*/ 49211 w 162718"/>
                <a:gd name="connsiteY2" fmla="*/ 188118 h 188118"/>
                <a:gd name="connsiteX3" fmla="*/ 162718 w 162718"/>
                <a:gd name="connsiteY3" fmla="*/ 75407 h 188118"/>
                <a:gd name="connsiteX4" fmla="*/ 107950 w 162718"/>
                <a:gd name="connsiteY4" fmla="*/ 0 h 188118"/>
                <a:gd name="connsiteX0" fmla="*/ 107950 w 157955"/>
                <a:gd name="connsiteY0" fmla="*/ 0 h 188118"/>
                <a:gd name="connsiteX1" fmla="*/ 0 w 157955"/>
                <a:gd name="connsiteY1" fmla="*/ 150812 h 188118"/>
                <a:gd name="connsiteX2" fmla="*/ 49211 w 157955"/>
                <a:gd name="connsiteY2" fmla="*/ 188118 h 188118"/>
                <a:gd name="connsiteX3" fmla="*/ 157955 w 157955"/>
                <a:gd name="connsiteY3" fmla="*/ 82551 h 188118"/>
                <a:gd name="connsiteX4" fmla="*/ 107950 w 157955"/>
                <a:gd name="connsiteY4" fmla="*/ 0 h 188118"/>
                <a:gd name="connsiteX0" fmla="*/ 107950 w 157955"/>
                <a:gd name="connsiteY0" fmla="*/ 0 h 188118"/>
                <a:gd name="connsiteX1" fmla="*/ 0 w 157955"/>
                <a:gd name="connsiteY1" fmla="*/ 150812 h 188118"/>
                <a:gd name="connsiteX2" fmla="*/ 49211 w 157955"/>
                <a:gd name="connsiteY2" fmla="*/ 188118 h 188118"/>
                <a:gd name="connsiteX3" fmla="*/ 157955 w 157955"/>
                <a:gd name="connsiteY3" fmla="*/ 75408 h 188118"/>
                <a:gd name="connsiteX4" fmla="*/ 107950 w 157955"/>
                <a:gd name="connsiteY4" fmla="*/ 0 h 188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5" h="188118">
                  <a:moveTo>
                    <a:pt x="107950" y="0"/>
                  </a:moveTo>
                  <a:cubicBezTo>
                    <a:pt x="67998" y="23283"/>
                    <a:pt x="13758" y="93398"/>
                    <a:pt x="0" y="150812"/>
                  </a:cubicBezTo>
                  <a:lnTo>
                    <a:pt x="49211" y="188118"/>
                  </a:lnTo>
                  <a:cubicBezTo>
                    <a:pt x="72759" y="148166"/>
                    <a:pt x="103452" y="103453"/>
                    <a:pt x="157955" y="75408"/>
                  </a:cubicBezTo>
                  <a:lnTo>
                    <a:pt x="107950" y="0"/>
                  </a:lnTo>
                  <a:close/>
                </a:path>
              </a:pathLst>
            </a:custGeom>
            <a:solidFill>
              <a:sysClr val="window" lastClr="FFFFFF">
                <a:alpha val="74000"/>
              </a:sys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5" name="任意多边形 104"/>
            <p:cNvSpPr/>
            <p:nvPr/>
          </p:nvSpPr>
          <p:spPr>
            <a:xfrm>
              <a:off x="5686220" y="2586817"/>
              <a:ext cx="138907" cy="147639"/>
            </a:xfrm>
            <a:custGeom>
              <a:avLst/>
              <a:gdLst>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27000 w 155575"/>
                <a:gd name="connsiteY0" fmla="*/ 0 h 161925"/>
                <a:gd name="connsiteX1" fmla="*/ 0 w 155575"/>
                <a:gd name="connsiteY1" fmla="*/ 79375 h 161925"/>
                <a:gd name="connsiteX2" fmla="*/ 34925 w 155575"/>
                <a:gd name="connsiteY2" fmla="*/ 161925 h 161925"/>
                <a:gd name="connsiteX3" fmla="*/ 155575 w 155575"/>
                <a:gd name="connsiteY3" fmla="*/ 92075 h 161925"/>
                <a:gd name="connsiteX4" fmla="*/ 127000 w 155575"/>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62719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62719 w 191294"/>
                <a:gd name="connsiteY4" fmla="*/ 0 h 161925"/>
                <a:gd name="connsiteX0" fmla="*/ 107950 w 191294"/>
                <a:gd name="connsiteY0" fmla="*/ 0 h 161925"/>
                <a:gd name="connsiteX1" fmla="*/ 0 w 191294"/>
                <a:gd name="connsiteY1" fmla="*/ 105569 h 161925"/>
                <a:gd name="connsiteX2" fmla="*/ 70644 w 191294"/>
                <a:gd name="connsiteY2" fmla="*/ 161925 h 161925"/>
                <a:gd name="connsiteX3" fmla="*/ 191294 w 191294"/>
                <a:gd name="connsiteY3" fmla="*/ 92075 h 161925"/>
                <a:gd name="connsiteX4" fmla="*/ 107950 w 191294"/>
                <a:gd name="connsiteY4" fmla="*/ 0 h 161925"/>
                <a:gd name="connsiteX0" fmla="*/ 107950 w 191294"/>
                <a:gd name="connsiteY0" fmla="*/ 2799 h 164724"/>
                <a:gd name="connsiteX1" fmla="*/ 0 w 191294"/>
                <a:gd name="connsiteY1" fmla="*/ 108368 h 164724"/>
                <a:gd name="connsiteX2" fmla="*/ 70644 w 191294"/>
                <a:gd name="connsiteY2" fmla="*/ 164724 h 164724"/>
                <a:gd name="connsiteX3" fmla="*/ 191294 w 191294"/>
                <a:gd name="connsiteY3" fmla="*/ 94874 h 164724"/>
                <a:gd name="connsiteX4" fmla="*/ 107950 w 191294"/>
                <a:gd name="connsiteY4" fmla="*/ 2799 h 164724"/>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115093 w 198437"/>
                <a:gd name="connsiteY0" fmla="*/ 2575 h 164500"/>
                <a:gd name="connsiteX1" fmla="*/ 0 w 198437"/>
                <a:gd name="connsiteY1" fmla="*/ 115288 h 164500"/>
                <a:gd name="connsiteX2" fmla="*/ 77787 w 198437"/>
                <a:gd name="connsiteY2" fmla="*/ 164500 h 164500"/>
                <a:gd name="connsiteX3" fmla="*/ 198437 w 198437"/>
                <a:gd name="connsiteY3" fmla="*/ 94650 h 164500"/>
                <a:gd name="connsiteX4" fmla="*/ 115093 w 198437"/>
                <a:gd name="connsiteY4" fmla="*/ 2575 h 164500"/>
                <a:gd name="connsiteX0" fmla="*/ 96043 w 198437"/>
                <a:gd name="connsiteY0" fmla="*/ 2165 h 180759"/>
                <a:gd name="connsiteX1" fmla="*/ 0 w 198437"/>
                <a:gd name="connsiteY1" fmla="*/ 131547 h 180759"/>
                <a:gd name="connsiteX2" fmla="*/ 77787 w 198437"/>
                <a:gd name="connsiteY2" fmla="*/ 180759 h 180759"/>
                <a:gd name="connsiteX3" fmla="*/ 198437 w 198437"/>
                <a:gd name="connsiteY3" fmla="*/ 110909 h 180759"/>
                <a:gd name="connsiteX4" fmla="*/ 96043 w 198437"/>
                <a:gd name="connsiteY4" fmla="*/ 2165 h 180759"/>
                <a:gd name="connsiteX0" fmla="*/ 96043 w 198437"/>
                <a:gd name="connsiteY0" fmla="*/ 0 h 178594"/>
                <a:gd name="connsiteX1" fmla="*/ 0 w 198437"/>
                <a:gd name="connsiteY1" fmla="*/ 129382 h 178594"/>
                <a:gd name="connsiteX2" fmla="*/ 77787 w 198437"/>
                <a:gd name="connsiteY2" fmla="*/ 178594 h 178594"/>
                <a:gd name="connsiteX3" fmla="*/ 198437 w 198437"/>
                <a:gd name="connsiteY3" fmla="*/ 108744 h 178594"/>
                <a:gd name="connsiteX4" fmla="*/ 96043 w 198437"/>
                <a:gd name="connsiteY4" fmla="*/ 0 h 178594"/>
                <a:gd name="connsiteX0" fmla="*/ 72230 w 174624"/>
                <a:gd name="connsiteY0" fmla="*/ 0 h 178594"/>
                <a:gd name="connsiteX1" fmla="*/ 0 w 174624"/>
                <a:gd name="connsiteY1" fmla="*/ 129382 h 178594"/>
                <a:gd name="connsiteX2" fmla="*/ 53974 w 174624"/>
                <a:gd name="connsiteY2" fmla="*/ 178594 h 178594"/>
                <a:gd name="connsiteX3" fmla="*/ 174624 w 174624"/>
                <a:gd name="connsiteY3" fmla="*/ 108744 h 178594"/>
                <a:gd name="connsiteX4" fmla="*/ 72230 w 174624"/>
                <a:gd name="connsiteY4" fmla="*/ 0 h 178594"/>
                <a:gd name="connsiteX0" fmla="*/ 88899 w 174624"/>
                <a:gd name="connsiteY0" fmla="*/ 0 h 171450"/>
                <a:gd name="connsiteX1" fmla="*/ 0 w 174624"/>
                <a:gd name="connsiteY1" fmla="*/ 122238 h 171450"/>
                <a:gd name="connsiteX2" fmla="*/ 53974 w 174624"/>
                <a:gd name="connsiteY2" fmla="*/ 171450 h 171450"/>
                <a:gd name="connsiteX3" fmla="*/ 174624 w 174624"/>
                <a:gd name="connsiteY3" fmla="*/ 101600 h 171450"/>
                <a:gd name="connsiteX4" fmla="*/ 88899 w 174624"/>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71450"/>
                <a:gd name="connsiteX1" fmla="*/ 0 w 153193"/>
                <a:gd name="connsiteY1" fmla="*/ 122238 h 171450"/>
                <a:gd name="connsiteX2" fmla="*/ 53974 w 153193"/>
                <a:gd name="connsiteY2" fmla="*/ 171450 h 171450"/>
                <a:gd name="connsiteX3" fmla="*/ 153193 w 153193"/>
                <a:gd name="connsiteY3" fmla="*/ 73025 h 171450"/>
                <a:gd name="connsiteX4" fmla="*/ 88899 w 153193"/>
                <a:gd name="connsiteY4" fmla="*/ 0 h 171450"/>
                <a:gd name="connsiteX0" fmla="*/ 88899 w 153193"/>
                <a:gd name="connsiteY0" fmla="*/ 0 h 145256"/>
                <a:gd name="connsiteX1" fmla="*/ 0 w 153193"/>
                <a:gd name="connsiteY1" fmla="*/ 122238 h 145256"/>
                <a:gd name="connsiteX2" fmla="*/ 63499 w 153193"/>
                <a:gd name="connsiteY2" fmla="*/ 145256 h 145256"/>
                <a:gd name="connsiteX3" fmla="*/ 153193 w 153193"/>
                <a:gd name="connsiteY3" fmla="*/ 73025 h 145256"/>
                <a:gd name="connsiteX4" fmla="*/ 88899 w 153193"/>
                <a:gd name="connsiteY4" fmla="*/ 0 h 145256"/>
                <a:gd name="connsiteX0" fmla="*/ 74612 w 138906"/>
                <a:gd name="connsiteY0" fmla="*/ 0 h 145256"/>
                <a:gd name="connsiteX1" fmla="*/ 0 w 138906"/>
                <a:gd name="connsiteY1" fmla="*/ 96044 h 145256"/>
                <a:gd name="connsiteX2" fmla="*/ 49212 w 138906"/>
                <a:gd name="connsiteY2" fmla="*/ 145256 h 145256"/>
                <a:gd name="connsiteX3" fmla="*/ 138906 w 138906"/>
                <a:gd name="connsiteY3" fmla="*/ 73025 h 145256"/>
                <a:gd name="connsiteX4" fmla="*/ 74612 w 138906"/>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36525"/>
                <a:gd name="connsiteY0" fmla="*/ 0 h 145256"/>
                <a:gd name="connsiteX1" fmla="*/ 0 w 136525"/>
                <a:gd name="connsiteY1" fmla="*/ 96044 h 145256"/>
                <a:gd name="connsiteX2" fmla="*/ 49212 w 136525"/>
                <a:gd name="connsiteY2" fmla="*/ 145256 h 145256"/>
                <a:gd name="connsiteX3" fmla="*/ 136525 w 136525"/>
                <a:gd name="connsiteY3" fmla="*/ 61119 h 145256"/>
                <a:gd name="connsiteX4" fmla="*/ 74612 w 136525"/>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5256"/>
                <a:gd name="connsiteX1" fmla="*/ 0 w 127000"/>
                <a:gd name="connsiteY1" fmla="*/ 96044 h 145256"/>
                <a:gd name="connsiteX2" fmla="*/ 49212 w 127000"/>
                <a:gd name="connsiteY2" fmla="*/ 145256 h 145256"/>
                <a:gd name="connsiteX3" fmla="*/ 127000 w 127000"/>
                <a:gd name="connsiteY3" fmla="*/ 53975 h 145256"/>
                <a:gd name="connsiteX4" fmla="*/ 74612 w 127000"/>
                <a:gd name="connsiteY4" fmla="*/ 0 h 145256"/>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74612 w 127000"/>
                <a:gd name="connsiteY0" fmla="*/ 0 h 142875"/>
                <a:gd name="connsiteX1" fmla="*/ 0 w 127000"/>
                <a:gd name="connsiteY1" fmla="*/ 96044 h 142875"/>
                <a:gd name="connsiteX2" fmla="*/ 42068 w 127000"/>
                <a:gd name="connsiteY2" fmla="*/ 142875 h 142875"/>
                <a:gd name="connsiteX3" fmla="*/ 127000 w 127000"/>
                <a:gd name="connsiteY3" fmla="*/ 53975 h 142875"/>
                <a:gd name="connsiteX4" fmla="*/ 74612 w 127000"/>
                <a:gd name="connsiteY4" fmla="*/ 0 h 142875"/>
                <a:gd name="connsiteX0" fmla="*/ 84137 w 136525"/>
                <a:gd name="connsiteY0" fmla="*/ 0 h 142875"/>
                <a:gd name="connsiteX1" fmla="*/ 0 w 136525"/>
                <a:gd name="connsiteY1" fmla="*/ 86519 h 142875"/>
                <a:gd name="connsiteX2" fmla="*/ 51593 w 136525"/>
                <a:gd name="connsiteY2" fmla="*/ 142875 h 142875"/>
                <a:gd name="connsiteX3" fmla="*/ 136525 w 136525"/>
                <a:gd name="connsiteY3" fmla="*/ 53975 h 142875"/>
                <a:gd name="connsiteX4" fmla="*/ 84137 w 136525"/>
                <a:gd name="connsiteY4" fmla="*/ 0 h 142875"/>
                <a:gd name="connsiteX0" fmla="*/ 76993 w 136525"/>
                <a:gd name="connsiteY0" fmla="*/ 0 h 150019"/>
                <a:gd name="connsiteX1" fmla="*/ 0 w 136525"/>
                <a:gd name="connsiteY1" fmla="*/ 93663 h 150019"/>
                <a:gd name="connsiteX2" fmla="*/ 51593 w 136525"/>
                <a:gd name="connsiteY2" fmla="*/ 150019 h 150019"/>
                <a:gd name="connsiteX3" fmla="*/ 136525 w 136525"/>
                <a:gd name="connsiteY3" fmla="*/ 61119 h 150019"/>
                <a:gd name="connsiteX4" fmla="*/ 76993 w 136525"/>
                <a:gd name="connsiteY4" fmla="*/ 0 h 150019"/>
                <a:gd name="connsiteX0" fmla="*/ 76993 w 124619"/>
                <a:gd name="connsiteY0" fmla="*/ 0 h 150019"/>
                <a:gd name="connsiteX1" fmla="*/ 0 w 124619"/>
                <a:gd name="connsiteY1" fmla="*/ 93663 h 150019"/>
                <a:gd name="connsiteX2" fmla="*/ 51593 w 124619"/>
                <a:gd name="connsiteY2" fmla="*/ 150019 h 150019"/>
                <a:gd name="connsiteX3" fmla="*/ 124619 w 124619"/>
                <a:gd name="connsiteY3" fmla="*/ 51594 h 150019"/>
                <a:gd name="connsiteX4" fmla="*/ 76993 w 124619"/>
                <a:gd name="connsiteY4" fmla="*/ 0 h 150019"/>
                <a:gd name="connsiteX0" fmla="*/ 76993 w 124619"/>
                <a:gd name="connsiteY0" fmla="*/ 0 h 135731"/>
                <a:gd name="connsiteX1" fmla="*/ 0 w 124619"/>
                <a:gd name="connsiteY1" fmla="*/ 93663 h 135731"/>
                <a:gd name="connsiteX2" fmla="*/ 34924 w 124619"/>
                <a:gd name="connsiteY2" fmla="*/ 135731 h 135731"/>
                <a:gd name="connsiteX3" fmla="*/ 124619 w 124619"/>
                <a:gd name="connsiteY3" fmla="*/ 51594 h 135731"/>
                <a:gd name="connsiteX4" fmla="*/ 76993 w 124619"/>
                <a:gd name="connsiteY4" fmla="*/ 0 h 135731"/>
                <a:gd name="connsiteX0" fmla="*/ 76993 w 105569"/>
                <a:gd name="connsiteY0" fmla="*/ 0 h 135731"/>
                <a:gd name="connsiteX1" fmla="*/ 0 w 105569"/>
                <a:gd name="connsiteY1" fmla="*/ 93663 h 135731"/>
                <a:gd name="connsiteX2" fmla="*/ 34924 w 105569"/>
                <a:gd name="connsiteY2" fmla="*/ 135731 h 135731"/>
                <a:gd name="connsiteX3" fmla="*/ 105569 w 105569"/>
                <a:gd name="connsiteY3" fmla="*/ 65881 h 135731"/>
                <a:gd name="connsiteX4" fmla="*/ 76993 w 105569"/>
                <a:gd name="connsiteY4" fmla="*/ 0 h 135731"/>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105569"/>
                <a:gd name="connsiteY0" fmla="*/ 0 h 123825"/>
                <a:gd name="connsiteX1" fmla="*/ 0 w 105569"/>
                <a:gd name="connsiteY1" fmla="*/ 81757 h 123825"/>
                <a:gd name="connsiteX2" fmla="*/ 34924 w 105569"/>
                <a:gd name="connsiteY2" fmla="*/ 123825 h 123825"/>
                <a:gd name="connsiteX3" fmla="*/ 105569 w 105569"/>
                <a:gd name="connsiteY3" fmla="*/ 53975 h 123825"/>
                <a:gd name="connsiteX4" fmla="*/ 53181 w 105569"/>
                <a:gd name="connsiteY4" fmla="*/ 0 h 123825"/>
                <a:gd name="connsiteX0" fmla="*/ 53181 w 91281"/>
                <a:gd name="connsiteY0" fmla="*/ 0 h 123825"/>
                <a:gd name="connsiteX1" fmla="*/ 0 w 91281"/>
                <a:gd name="connsiteY1" fmla="*/ 81757 h 123825"/>
                <a:gd name="connsiteX2" fmla="*/ 34924 w 91281"/>
                <a:gd name="connsiteY2" fmla="*/ 123825 h 123825"/>
                <a:gd name="connsiteX3" fmla="*/ 91281 w 91281"/>
                <a:gd name="connsiteY3" fmla="*/ 42069 h 123825"/>
                <a:gd name="connsiteX4" fmla="*/ 53181 w 91281"/>
                <a:gd name="connsiteY4" fmla="*/ 0 h 123825"/>
                <a:gd name="connsiteX0" fmla="*/ 53181 w 91281"/>
                <a:gd name="connsiteY0" fmla="*/ 0 h 111919"/>
                <a:gd name="connsiteX1" fmla="*/ 0 w 91281"/>
                <a:gd name="connsiteY1" fmla="*/ 81757 h 111919"/>
                <a:gd name="connsiteX2" fmla="*/ 27780 w 91281"/>
                <a:gd name="connsiteY2" fmla="*/ 111919 h 111919"/>
                <a:gd name="connsiteX3" fmla="*/ 91281 w 91281"/>
                <a:gd name="connsiteY3" fmla="*/ 42069 h 111919"/>
                <a:gd name="connsiteX4" fmla="*/ 53181 w 91281"/>
                <a:gd name="connsiteY4" fmla="*/ 0 h 111919"/>
                <a:gd name="connsiteX0" fmla="*/ 50800 w 88900"/>
                <a:gd name="connsiteY0" fmla="*/ 0 h 111919"/>
                <a:gd name="connsiteX1" fmla="*/ 0 w 88900"/>
                <a:gd name="connsiteY1" fmla="*/ 67469 h 111919"/>
                <a:gd name="connsiteX2" fmla="*/ 25399 w 88900"/>
                <a:gd name="connsiteY2" fmla="*/ 111919 h 111919"/>
                <a:gd name="connsiteX3" fmla="*/ 88900 w 88900"/>
                <a:gd name="connsiteY3" fmla="*/ 42069 h 111919"/>
                <a:gd name="connsiteX4" fmla="*/ 50800 w 88900"/>
                <a:gd name="connsiteY4" fmla="*/ 0 h 111919"/>
                <a:gd name="connsiteX0" fmla="*/ 50800 w 88900"/>
                <a:gd name="connsiteY0" fmla="*/ 0 h 104775"/>
                <a:gd name="connsiteX1" fmla="*/ 0 w 88900"/>
                <a:gd name="connsiteY1" fmla="*/ 67469 h 104775"/>
                <a:gd name="connsiteX2" fmla="*/ 27780 w 88900"/>
                <a:gd name="connsiteY2" fmla="*/ 104775 h 104775"/>
                <a:gd name="connsiteX3" fmla="*/ 88900 w 88900"/>
                <a:gd name="connsiteY3" fmla="*/ 42069 h 104775"/>
                <a:gd name="connsiteX4" fmla="*/ 50800 w 88900"/>
                <a:gd name="connsiteY4" fmla="*/ 0 h 104775"/>
                <a:gd name="connsiteX0" fmla="*/ 50800 w 129381"/>
                <a:gd name="connsiteY0" fmla="*/ 0 h 104775"/>
                <a:gd name="connsiteX1" fmla="*/ 0 w 129381"/>
                <a:gd name="connsiteY1" fmla="*/ 67469 h 104775"/>
                <a:gd name="connsiteX2" fmla="*/ 27780 w 129381"/>
                <a:gd name="connsiteY2" fmla="*/ 104775 h 104775"/>
                <a:gd name="connsiteX3" fmla="*/ 129381 w 129381"/>
                <a:gd name="connsiteY3" fmla="*/ 42069 h 104775"/>
                <a:gd name="connsiteX4" fmla="*/ 50800 w 129381"/>
                <a:gd name="connsiteY4" fmla="*/ 0 h 104775"/>
                <a:gd name="connsiteX0" fmla="*/ 50800 w 129381"/>
                <a:gd name="connsiteY0" fmla="*/ 0 h 142875"/>
                <a:gd name="connsiteX1" fmla="*/ 0 w 129381"/>
                <a:gd name="connsiteY1" fmla="*/ 67469 h 142875"/>
                <a:gd name="connsiteX2" fmla="*/ 32542 w 129381"/>
                <a:gd name="connsiteY2" fmla="*/ 142875 h 142875"/>
                <a:gd name="connsiteX3" fmla="*/ 129381 w 129381"/>
                <a:gd name="connsiteY3" fmla="*/ 42069 h 142875"/>
                <a:gd name="connsiteX4" fmla="*/ 50800 w 129381"/>
                <a:gd name="connsiteY4" fmla="*/ 0 h 142875"/>
                <a:gd name="connsiteX0" fmla="*/ 65087 w 143668"/>
                <a:gd name="connsiteY0" fmla="*/ 0 h 142875"/>
                <a:gd name="connsiteX1" fmla="*/ 0 w 143668"/>
                <a:gd name="connsiteY1" fmla="*/ 100806 h 142875"/>
                <a:gd name="connsiteX2" fmla="*/ 46829 w 143668"/>
                <a:gd name="connsiteY2" fmla="*/ 142875 h 142875"/>
                <a:gd name="connsiteX3" fmla="*/ 143668 w 143668"/>
                <a:gd name="connsiteY3" fmla="*/ 42069 h 142875"/>
                <a:gd name="connsiteX4" fmla="*/ 65087 w 143668"/>
                <a:gd name="connsiteY4" fmla="*/ 0 h 142875"/>
                <a:gd name="connsiteX0" fmla="*/ 91281 w 143668"/>
                <a:gd name="connsiteY0" fmla="*/ 0 h 150019"/>
                <a:gd name="connsiteX1" fmla="*/ 0 w 143668"/>
                <a:gd name="connsiteY1" fmla="*/ 107950 h 150019"/>
                <a:gd name="connsiteX2" fmla="*/ 46829 w 143668"/>
                <a:gd name="connsiteY2" fmla="*/ 150019 h 150019"/>
                <a:gd name="connsiteX3" fmla="*/ 143668 w 143668"/>
                <a:gd name="connsiteY3" fmla="*/ 49213 h 150019"/>
                <a:gd name="connsiteX4" fmla="*/ 91281 w 143668"/>
                <a:gd name="connsiteY4" fmla="*/ 0 h 150019"/>
                <a:gd name="connsiteX0" fmla="*/ 91281 w 155574"/>
                <a:gd name="connsiteY0" fmla="*/ 0 h 150019"/>
                <a:gd name="connsiteX1" fmla="*/ 0 w 155574"/>
                <a:gd name="connsiteY1" fmla="*/ 107950 h 150019"/>
                <a:gd name="connsiteX2" fmla="*/ 46829 w 155574"/>
                <a:gd name="connsiteY2" fmla="*/ 150019 h 150019"/>
                <a:gd name="connsiteX3" fmla="*/ 155574 w 155574"/>
                <a:gd name="connsiteY3" fmla="*/ 68263 h 150019"/>
                <a:gd name="connsiteX4" fmla="*/ 91281 w 155574"/>
                <a:gd name="connsiteY4" fmla="*/ 0 h 150019"/>
                <a:gd name="connsiteX0" fmla="*/ 72231 w 155574"/>
                <a:gd name="connsiteY0" fmla="*/ 0 h 154781"/>
                <a:gd name="connsiteX1" fmla="*/ 0 w 155574"/>
                <a:gd name="connsiteY1" fmla="*/ 112712 h 154781"/>
                <a:gd name="connsiteX2" fmla="*/ 46829 w 155574"/>
                <a:gd name="connsiteY2" fmla="*/ 154781 h 154781"/>
                <a:gd name="connsiteX3" fmla="*/ 155574 w 155574"/>
                <a:gd name="connsiteY3" fmla="*/ 73025 h 154781"/>
                <a:gd name="connsiteX4" fmla="*/ 72231 w 155574"/>
                <a:gd name="connsiteY4" fmla="*/ 0 h 154781"/>
                <a:gd name="connsiteX0" fmla="*/ 110331 w 155574"/>
                <a:gd name="connsiteY0" fmla="*/ 0 h 202406"/>
                <a:gd name="connsiteX1" fmla="*/ 0 w 155574"/>
                <a:gd name="connsiteY1" fmla="*/ 160337 h 202406"/>
                <a:gd name="connsiteX2" fmla="*/ 46829 w 155574"/>
                <a:gd name="connsiteY2" fmla="*/ 202406 h 202406"/>
                <a:gd name="connsiteX3" fmla="*/ 155574 w 155574"/>
                <a:gd name="connsiteY3" fmla="*/ 120650 h 202406"/>
                <a:gd name="connsiteX4" fmla="*/ 110331 w 155574"/>
                <a:gd name="connsiteY4" fmla="*/ 0 h 202406"/>
                <a:gd name="connsiteX0" fmla="*/ 110331 w 172243"/>
                <a:gd name="connsiteY0" fmla="*/ 0 h 202406"/>
                <a:gd name="connsiteX1" fmla="*/ 0 w 172243"/>
                <a:gd name="connsiteY1" fmla="*/ 160337 h 202406"/>
                <a:gd name="connsiteX2" fmla="*/ 46829 w 172243"/>
                <a:gd name="connsiteY2" fmla="*/ 202406 h 202406"/>
                <a:gd name="connsiteX3" fmla="*/ 172243 w 172243"/>
                <a:gd name="connsiteY3" fmla="*/ 80169 h 202406"/>
                <a:gd name="connsiteX4" fmla="*/ 110331 w 172243"/>
                <a:gd name="connsiteY4" fmla="*/ 0 h 202406"/>
                <a:gd name="connsiteX0" fmla="*/ 98425 w 172243"/>
                <a:gd name="connsiteY0" fmla="*/ 0 h 178594"/>
                <a:gd name="connsiteX1" fmla="*/ 0 w 172243"/>
                <a:gd name="connsiteY1" fmla="*/ 136525 h 178594"/>
                <a:gd name="connsiteX2" fmla="*/ 46829 w 172243"/>
                <a:gd name="connsiteY2" fmla="*/ 178594 h 178594"/>
                <a:gd name="connsiteX3" fmla="*/ 172243 w 172243"/>
                <a:gd name="connsiteY3" fmla="*/ 56357 h 178594"/>
                <a:gd name="connsiteX4" fmla="*/ 98425 w 172243"/>
                <a:gd name="connsiteY4" fmla="*/ 0 h 178594"/>
                <a:gd name="connsiteX0" fmla="*/ 112713 w 186531"/>
                <a:gd name="connsiteY0" fmla="*/ 0 h 178594"/>
                <a:gd name="connsiteX1" fmla="*/ 0 w 186531"/>
                <a:gd name="connsiteY1" fmla="*/ 122238 h 178594"/>
                <a:gd name="connsiteX2" fmla="*/ 61117 w 186531"/>
                <a:gd name="connsiteY2" fmla="*/ 178594 h 178594"/>
                <a:gd name="connsiteX3" fmla="*/ 186531 w 186531"/>
                <a:gd name="connsiteY3" fmla="*/ 56357 h 178594"/>
                <a:gd name="connsiteX4" fmla="*/ 112713 w 186531"/>
                <a:gd name="connsiteY4" fmla="*/ 0 h 178594"/>
                <a:gd name="connsiteX0" fmla="*/ 112713 w 186531"/>
                <a:gd name="connsiteY0" fmla="*/ 0 h 161926"/>
                <a:gd name="connsiteX1" fmla="*/ 0 w 186531"/>
                <a:gd name="connsiteY1" fmla="*/ 122238 h 161926"/>
                <a:gd name="connsiteX2" fmla="*/ 37305 w 186531"/>
                <a:gd name="connsiteY2" fmla="*/ 161926 h 161926"/>
                <a:gd name="connsiteX3" fmla="*/ 186531 w 186531"/>
                <a:gd name="connsiteY3" fmla="*/ 56357 h 161926"/>
                <a:gd name="connsiteX4" fmla="*/ 112713 w 186531"/>
                <a:gd name="connsiteY4" fmla="*/ 0 h 161926"/>
                <a:gd name="connsiteX0" fmla="*/ 112713 w 141288"/>
                <a:gd name="connsiteY0" fmla="*/ 0 h 161926"/>
                <a:gd name="connsiteX1" fmla="*/ 0 w 141288"/>
                <a:gd name="connsiteY1" fmla="*/ 122238 h 161926"/>
                <a:gd name="connsiteX2" fmla="*/ 37305 w 141288"/>
                <a:gd name="connsiteY2" fmla="*/ 161926 h 161926"/>
                <a:gd name="connsiteX3" fmla="*/ 141288 w 141288"/>
                <a:gd name="connsiteY3" fmla="*/ 46832 h 161926"/>
                <a:gd name="connsiteX4" fmla="*/ 112713 w 141288"/>
                <a:gd name="connsiteY4" fmla="*/ 0 h 161926"/>
                <a:gd name="connsiteX0" fmla="*/ 112713 w 141288"/>
                <a:gd name="connsiteY0" fmla="*/ 0 h 152401"/>
                <a:gd name="connsiteX1" fmla="*/ 0 w 141288"/>
                <a:gd name="connsiteY1" fmla="*/ 122238 h 152401"/>
                <a:gd name="connsiteX2" fmla="*/ 44449 w 141288"/>
                <a:gd name="connsiteY2" fmla="*/ 152401 h 152401"/>
                <a:gd name="connsiteX3" fmla="*/ 141288 w 141288"/>
                <a:gd name="connsiteY3" fmla="*/ 46832 h 152401"/>
                <a:gd name="connsiteX4" fmla="*/ 112713 w 141288"/>
                <a:gd name="connsiteY4" fmla="*/ 0 h 152401"/>
                <a:gd name="connsiteX0" fmla="*/ 112713 w 138907"/>
                <a:gd name="connsiteY0" fmla="*/ 0 h 152401"/>
                <a:gd name="connsiteX1" fmla="*/ 0 w 138907"/>
                <a:gd name="connsiteY1" fmla="*/ 122238 h 152401"/>
                <a:gd name="connsiteX2" fmla="*/ 44449 w 138907"/>
                <a:gd name="connsiteY2" fmla="*/ 152401 h 152401"/>
                <a:gd name="connsiteX3" fmla="*/ 138907 w 138907"/>
                <a:gd name="connsiteY3" fmla="*/ 58738 h 152401"/>
                <a:gd name="connsiteX4" fmla="*/ 112713 w 138907"/>
                <a:gd name="connsiteY4" fmla="*/ 0 h 152401"/>
                <a:gd name="connsiteX0" fmla="*/ 105570 w 138907"/>
                <a:gd name="connsiteY0" fmla="*/ 0 h 147639"/>
                <a:gd name="connsiteX1" fmla="*/ 0 w 138907"/>
                <a:gd name="connsiteY1" fmla="*/ 117476 h 147639"/>
                <a:gd name="connsiteX2" fmla="*/ 44449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44449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 name="connsiteX0" fmla="*/ 105570 w 138907"/>
                <a:gd name="connsiteY0" fmla="*/ 0 h 147639"/>
                <a:gd name="connsiteX1" fmla="*/ 0 w 138907"/>
                <a:gd name="connsiteY1" fmla="*/ 110333 h 147639"/>
                <a:gd name="connsiteX2" fmla="*/ 37305 w 138907"/>
                <a:gd name="connsiteY2" fmla="*/ 147639 h 147639"/>
                <a:gd name="connsiteX3" fmla="*/ 138907 w 138907"/>
                <a:gd name="connsiteY3" fmla="*/ 53976 h 147639"/>
                <a:gd name="connsiteX4" fmla="*/ 105570 w 138907"/>
                <a:gd name="connsiteY4" fmla="*/ 0 h 14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07" h="147639">
                  <a:moveTo>
                    <a:pt x="105570" y="0"/>
                  </a:moveTo>
                  <a:cubicBezTo>
                    <a:pt x="56093" y="32808"/>
                    <a:pt x="20901" y="62444"/>
                    <a:pt x="0" y="110333"/>
                  </a:cubicBezTo>
                  <a:lnTo>
                    <a:pt x="37305" y="147639"/>
                  </a:lnTo>
                  <a:cubicBezTo>
                    <a:pt x="60853" y="107687"/>
                    <a:pt x="84404" y="82021"/>
                    <a:pt x="138907" y="53976"/>
                  </a:cubicBezTo>
                  <a:lnTo>
                    <a:pt x="105570" y="0"/>
                  </a:lnTo>
                  <a:close/>
                </a:path>
              </a:pathLst>
            </a:custGeom>
            <a:solidFill>
              <a:sysClr val="window" lastClr="FFFFFF">
                <a:alpha val="74000"/>
              </a:sys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106" name="矩形黄"/>
          <p:cNvSpPr/>
          <p:nvPr/>
        </p:nvSpPr>
        <p:spPr>
          <a:xfrm>
            <a:off x="7628856" y="2226507"/>
            <a:ext cx="39344" cy="655970"/>
          </a:xfrm>
          <a:prstGeom prst="rect">
            <a:avLst/>
          </a:prstGeom>
          <a:solidFill>
            <a:srgbClr val="FFC000"/>
          </a:solidFill>
          <a:ln w="25400" cap="flat" cmpd="sng" algn="ctr">
            <a:noFill/>
            <a:prstDash val="solid"/>
          </a:ln>
          <a:effectLst/>
          <a:scene3d>
            <a:camera prst="orthographicFront">
              <a:rot lat="0" lon="0" rev="0"/>
            </a:camera>
            <a:lightRig rig="threePt" dir="t"/>
          </a:scene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7" name="矩形蓝"/>
          <p:cNvSpPr/>
          <p:nvPr/>
        </p:nvSpPr>
        <p:spPr>
          <a:xfrm>
            <a:off x="5438369" y="5115748"/>
            <a:ext cx="659164" cy="41654"/>
          </a:xfrm>
          <a:prstGeom prst="rect">
            <a:avLst/>
          </a:prstGeom>
          <a:solidFill>
            <a:srgbClr val="0078B4"/>
          </a:solidFill>
          <a:ln w="25400" cap="flat" cmpd="sng" algn="ctr">
            <a:noFill/>
            <a:prstDash val="solid"/>
          </a:ln>
          <a:effectLst/>
          <a:scene3d>
            <a:camera prst="orthographicFront">
              <a:rot lat="0" lon="0" rev="0"/>
            </a:camera>
            <a:lightRig rig="threePt" dir="t"/>
          </a:scene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8" name="矩形红"/>
          <p:cNvSpPr/>
          <p:nvPr/>
        </p:nvSpPr>
        <p:spPr>
          <a:xfrm>
            <a:off x="4163641" y="2247524"/>
            <a:ext cx="39344" cy="655970"/>
          </a:xfrm>
          <a:prstGeom prst="rect">
            <a:avLst/>
          </a:prstGeom>
          <a:solidFill>
            <a:srgbClr val="C00000"/>
          </a:solidFill>
          <a:ln w="25400" cap="flat" cmpd="sng" algn="ctr">
            <a:noFill/>
            <a:prstDash val="solid"/>
          </a:ln>
          <a:effectLst/>
          <a:scene3d>
            <a:camera prst="orthographicFront">
              <a:rot lat="0" lon="0" rev="0"/>
            </a:camera>
            <a:lightRig rig="threePt" dir="t"/>
          </a:scene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cxnSp>
        <p:nvCxnSpPr>
          <p:cNvPr id="109" name="直接连接符 108"/>
          <p:cNvCxnSpPr/>
          <p:nvPr/>
        </p:nvCxnSpPr>
        <p:spPr>
          <a:xfrm flipV="1">
            <a:off x="7058927" y="2558578"/>
            <a:ext cx="569930" cy="292122"/>
          </a:xfrm>
          <a:prstGeom prst="line">
            <a:avLst/>
          </a:prstGeom>
          <a:noFill/>
          <a:ln w="12700" cap="flat" cmpd="sng" algn="ctr">
            <a:solidFill>
              <a:srgbClr val="D48512"/>
            </a:solidFill>
            <a:prstDash val="sysDot"/>
            <a:headEnd type="oval"/>
            <a:tailEnd type="oval"/>
          </a:ln>
          <a:effectLst/>
        </p:spPr>
      </p:cxnSp>
      <p:cxnSp>
        <p:nvCxnSpPr>
          <p:cNvPr id="110" name="直接连接符 109"/>
          <p:cNvCxnSpPr/>
          <p:nvPr/>
        </p:nvCxnSpPr>
        <p:spPr>
          <a:xfrm>
            <a:off x="5516317" y="4519579"/>
            <a:ext cx="227766" cy="508083"/>
          </a:xfrm>
          <a:prstGeom prst="line">
            <a:avLst/>
          </a:prstGeom>
          <a:noFill/>
          <a:ln w="12700" cap="flat" cmpd="sng" algn="ctr">
            <a:solidFill>
              <a:srgbClr val="0070C0"/>
            </a:solidFill>
            <a:prstDash val="sysDot"/>
            <a:headEnd type="oval"/>
            <a:tailEnd type="oval"/>
          </a:ln>
          <a:effectLst/>
        </p:spPr>
      </p:cxnSp>
      <p:cxnSp>
        <p:nvCxnSpPr>
          <p:cNvPr id="111" name="直接连接符 110"/>
          <p:cNvCxnSpPr/>
          <p:nvPr/>
        </p:nvCxnSpPr>
        <p:spPr>
          <a:xfrm flipV="1">
            <a:off x="4202985" y="2304787"/>
            <a:ext cx="723923" cy="249705"/>
          </a:xfrm>
          <a:prstGeom prst="line">
            <a:avLst/>
          </a:prstGeom>
          <a:noFill/>
          <a:ln w="12700" cap="flat" cmpd="sng" algn="ctr">
            <a:solidFill>
              <a:srgbClr val="C83C48"/>
            </a:solidFill>
            <a:prstDash val="sysDot"/>
            <a:headEnd type="oval"/>
            <a:tailEnd type="oval"/>
          </a:ln>
          <a:effectLst/>
        </p:spPr>
      </p:cxnSp>
      <p:sp>
        <p:nvSpPr>
          <p:cNvPr id="112" name="MH_SubTitle_4"/>
          <p:cNvSpPr txBox="1">
            <a:spLocks noChangeArrowheads="1"/>
          </p:cNvSpPr>
          <p:nvPr>
            <p:custDataLst>
              <p:tags r:id="rId1"/>
            </p:custDataLst>
          </p:nvPr>
        </p:nvSpPr>
        <p:spPr bwMode="auto">
          <a:xfrm>
            <a:off x="1094916" y="1454284"/>
            <a:ext cx="2890007" cy="17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b="1" dirty="0" smtClean="0">
                <a:solidFill>
                  <a:schemeClr val="tx2"/>
                </a:solidFill>
                <a:latin typeface="微软雅黑" pitchFamily="34" charset="-122"/>
              </a:rPr>
              <a:t>两链打造</a:t>
            </a:r>
            <a:r>
              <a:rPr lang="zh-CN" altLang="en-US" b="1" dirty="0">
                <a:solidFill>
                  <a:schemeClr val="tx2"/>
                </a:solidFill>
                <a:latin typeface="微软雅黑" pitchFamily="34" charset="-122"/>
              </a:rPr>
              <a:t>：</a:t>
            </a:r>
            <a:endParaRPr lang="en-US" altLang="zh-CN" b="1" dirty="0" smtClean="0">
              <a:solidFill>
                <a:schemeClr val="tx2"/>
              </a:solidFill>
              <a:latin typeface="微软雅黑" pitchFamily="34" charset="-122"/>
            </a:endParaRPr>
          </a:p>
          <a:p>
            <a:pPr eaLnBrk="1" hangingPunct="1"/>
            <a:r>
              <a:rPr lang="en-US" altLang="zh-CN" b="1" dirty="0" smtClean="0">
                <a:solidFill>
                  <a:schemeClr val="tx2"/>
                </a:solidFill>
                <a:latin typeface="微软雅黑" pitchFamily="34" charset="-122"/>
              </a:rPr>
              <a:t>1.</a:t>
            </a:r>
            <a:r>
              <a:rPr lang="zh-CN" altLang="en-US" b="1" dirty="0" smtClean="0">
                <a:solidFill>
                  <a:schemeClr val="tx2"/>
                </a:solidFill>
                <a:latin typeface="微软雅黑" pitchFamily="34" charset="-122"/>
              </a:rPr>
              <a:t> 目标</a:t>
            </a:r>
            <a:r>
              <a:rPr lang="zh-CN" altLang="en-US" b="1" dirty="0">
                <a:solidFill>
                  <a:schemeClr val="tx2"/>
                </a:solidFill>
                <a:latin typeface="微软雅黑" pitchFamily="34" charset="-122"/>
              </a:rPr>
              <a:t>和标准的科学性。</a:t>
            </a:r>
          </a:p>
          <a:p>
            <a:pPr eaLnBrk="1" hangingPunct="1"/>
            <a:r>
              <a:rPr lang="en-US" altLang="zh-CN" b="1" dirty="0">
                <a:solidFill>
                  <a:schemeClr val="tx2"/>
                </a:solidFill>
                <a:latin typeface="微软雅黑" pitchFamily="34" charset="-122"/>
              </a:rPr>
              <a:t>2</a:t>
            </a:r>
            <a:r>
              <a:rPr lang="en-US" altLang="zh-CN" b="1" dirty="0" smtClean="0">
                <a:solidFill>
                  <a:schemeClr val="tx2"/>
                </a:solidFill>
                <a:latin typeface="微软雅黑" pitchFamily="34" charset="-122"/>
              </a:rPr>
              <a:t>.</a:t>
            </a:r>
            <a:r>
              <a:rPr lang="zh-CN" altLang="en-US" b="1" dirty="0" smtClean="0">
                <a:solidFill>
                  <a:schemeClr val="tx2"/>
                </a:solidFill>
                <a:latin typeface="微软雅黑" pitchFamily="34" charset="-122"/>
              </a:rPr>
              <a:t> 目标</a:t>
            </a:r>
            <a:r>
              <a:rPr lang="zh-CN" altLang="en-US" b="1" dirty="0">
                <a:solidFill>
                  <a:schemeClr val="tx2"/>
                </a:solidFill>
                <a:latin typeface="微软雅黑" pitchFamily="34" charset="-122"/>
              </a:rPr>
              <a:t>和标准的完整性。</a:t>
            </a:r>
          </a:p>
          <a:p>
            <a:pPr eaLnBrk="1" hangingPunct="1"/>
            <a:r>
              <a:rPr lang="en-US" altLang="zh-CN" b="1" dirty="0">
                <a:solidFill>
                  <a:schemeClr val="tx2"/>
                </a:solidFill>
                <a:latin typeface="微软雅黑" pitchFamily="34" charset="-122"/>
              </a:rPr>
              <a:t>3</a:t>
            </a:r>
            <a:r>
              <a:rPr lang="en-US" altLang="zh-CN" b="1" dirty="0" smtClean="0">
                <a:solidFill>
                  <a:schemeClr val="tx2"/>
                </a:solidFill>
                <a:latin typeface="微软雅黑" pitchFamily="34" charset="-122"/>
              </a:rPr>
              <a:t>.</a:t>
            </a:r>
            <a:r>
              <a:rPr lang="zh-CN" altLang="en-US" b="1" dirty="0" smtClean="0">
                <a:solidFill>
                  <a:schemeClr val="tx2"/>
                </a:solidFill>
                <a:latin typeface="微软雅黑" pitchFamily="34" charset="-122"/>
              </a:rPr>
              <a:t> 目标</a:t>
            </a:r>
            <a:r>
              <a:rPr lang="zh-CN" altLang="en-US" b="1" dirty="0">
                <a:solidFill>
                  <a:schemeClr val="tx2"/>
                </a:solidFill>
                <a:latin typeface="微软雅黑" pitchFamily="34" charset="-122"/>
              </a:rPr>
              <a:t>和标准的主体性。</a:t>
            </a:r>
          </a:p>
          <a:p>
            <a:pPr eaLnBrk="1" hangingPunct="1"/>
            <a:r>
              <a:rPr lang="en-US" altLang="zh-CN" b="1" dirty="0">
                <a:solidFill>
                  <a:schemeClr val="tx2"/>
                </a:solidFill>
                <a:latin typeface="微软雅黑" pitchFamily="34" charset="-122"/>
              </a:rPr>
              <a:t>4</a:t>
            </a:r>
            <a:r>
              <a:rPr lang="en-US" altLang="zh-CN" b="1" dirty="0" smtClean="0">
                <a:solidFill>
                  <a:schemeClr val="tx2"/>
                </a:solidFill>
                <a:latin typeface="微软雅黑" pitchFamily="34" charset="-122"/>
              </a:rPr>
              <a:t>.</a:t>
            </a:r>
            <a:r>
              <a:rPr lang="zh-CN" altLang="en-US" b="1" dirty="0" smtClean="0">
                <a:solidFill>
                  <a:schemeClr val="tx2"/>
                </a:solidFill>
                <a:latin typeface="微软雅黑" pitchFamily="34" charset="-122"/>
              </a:rPr>
              <a:t> 目标</a:t>
            </a:r>
            <a:r>
              <a:rPr lang="zh-CN" altLang="en-US" b="1" dirty="0">
                <a:solidFill>
                  <a:schemeClr val="tx2"/>
                </a:solidFill>
                <a:latin typeface="微软雅黑" pitchFamily="34" charset="-122"/>
              </a:rPr>
              <a:t>和标准的系统性。</a:t>
            </a:r>
          </a:p>
        </p:txBody>
      </p:sp>
      <p:sp>
        <p:nvSpPr>
          <p:cNvPr id="113" name="MH_SubTitle_2"/>
          <p:cNvSpPr txBox="1">
            <a:spLocks noChangeArrowheads="1"/>
          </p:cNvSpPr>
          <p:nvPr>
            <p:custDataLst>
              <p:tags r:id="rId2"/>
            </p:custDataLst>
          </p:nvPr>
        </p:nvSpPr>
        <p:spPr bwMode="auto">
          <a:xfrm>
            <a:off x="5630200" y="5349101"/>
            <a:ext cx="2800116" cy="132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b="1" dirty="0" smtClean="0">
                <a:solidFill>
                  <a:srgbClr val="0070C0"/>
                </a:solidFill>
                <a:latin typeface="微软雅黑" pitchFamily="34" charset="-122"/>
              </a:rPr>
              <a:t>平台建设：</a:t>
            </a:r>
            <a:endParaRPr lang="en-US" altLang="zh-CN" b="1" dirty="0" smtClean="0">
              <a:solidFill>
                <a:srgbClr val="0070C0"/>
              </a:solidFill>
              <a:latin typeface="微软雅黑" pitchFamily="34" charset="-122"/>
            </a:endParaRPr>
          </a:p>
          <a:p>
            <a:pPr eaLnBrk="1" hangingPunct="1"/>
            <a:r>
              <a:rPr lang="en-US" altLang="zh-CN" b="1" dirty="0" smtClean="0">
                <a:solidFill>
                  <a:srgbClr val="0070C0"/>
                </a:solidFill>
                <a:latin typeface="微软雅黑" pitchFamily="34" charset="-122"/>
              </a:rPr>
              <a:t>1</a:t>
            </a:r>
            <a:r>
              <a:rPr lang="en-US" altLang="zh-CN" b="1" dirty="0">
                <a:solidFill>
                  <a:srgbClr val="0070C0"/>
                </a:solidFill>
                <a:latin typeface="微软雅黑" pitchFamily="34" charset="-122"/>
              </a:rPr>
              <a:t>.</a:t>
            </a:r>
            <a:r>
              <a:rPr lang="zh-CN" altLang="en-US" b="1" dirty="0">
                <a:solidFill>
                  <a:srgbClr val="0070C0"/>
                </a:solidFill>
                <a:latin typeface="微软雅黑" pitchFamily="34" charset="-122"/>
              </a:rPr>
              <a:t>顶层设计的先进性。</a:t>
            </a:r>
          </a:p>
          <a:p>
            <a:pPr eaLnBrk="1" hangingPunct="1"/>
            <a:r>
              <a:rPr lang="en-US" altLang="zh-CN" b="1" dirty="0">
                <a:solidFill>
                  <a:srgbClr val="0070C0"/>
                </a:solidFill>
                <a:latin typeface="微软雅黑" pitchFamily="34" charset="-122"/>
              </a:rPr>
              <a:t>2.</a:t>
            </a:r>
            <a:r>
              <a:rPr lang="zh-CN" altLang="en-US" b="1" dirty="0">
                <a:solidFill>
                  <a:srgbClr val="0070C0"/>
                </a:solidFill>
                <a:latin typeface="微软雅黑" pitchFamily="34" charset="-122"/>
              </a:rPr>
              <a:t>顶层设计的科学性。</a:t>
            </a:r>
          </a:p>
          <a:p>
            <a:pPr eaLnBrk="1" hangingPunct="1"/>
            <a:r>
              <a:rPr lang="en-US" altLang="zh-CN" b="1" dirty="0">
                <a:solidFill>
                  <a:srgbClr val="0070C0"/>
                </a:solidFill>
                <a:latin typeface="微软雅黑" pitchFamily="34" charset="-122"/>
              </a:rPr>
              <a:t>3.</a:t>
            </a:r>
            <a:r>
              <a:rPr lang="zh-CN" altLang="en-US" b="1" dirty="0">
                <a:solidFill>
                  <a:srgbClr val="0070C0"/>
                </a:solidFill>
                <a:latin typeface="微软雅黑" pitchFamily="34" charset="-122"/>
              </a:rPr>
              <a:t>顶层设计的可行性。</a:t>
            </a:r>
          </a:p>
          <a:p>
            <a:pPr eaLnBrk="1" hangingPunct="1"/>
            <a:r>
              <a:rPr lang="en-US" altLang="zh-CN" b="1" dirty="0">
                <a:solidFill>
                  <a:srgbClr val="0070C0"/>
                </a:solidFill>
                <a:latin typeface="微软雅黑" pitchFamily="34" charset="-122"/>
              </a:rPr>
              <a:t>4.</a:t>
            </a:r>
            <a:r>
              <a:rPr lang="zh-CN" altLang="en-US" b="1" dirty="0">
                <a:solidFill>
                  <a:srgbClr val="0070C0"/>
                </a:solidFill>
                <a:latin typeface="微软雅黑" pitchFamily="34" charset="-122"/>
              </a:rPr>
              <a:t>平台建设进程的准时性。</a:t>
            </a:r>
          </a:p>
        </p:txBody>
      </p:sp>
      <p:sp>
        <p:nvSpPr>
          <p:cNvPr id="114" name="MH_Other_13"/>
          <p:cNvSpPr txBox="1"/>
          <p:nvPr>
            <p:custDataLst>
              <p:tags r:id="rId3"/>
            </p:custDataLst>
          </p:nvPr>
        </p:nvSpPr>
        <p:spPr bwMode="auto">
          <a:xfrm>
            <a:off x="4844515" y="1938742"/>
            <a:ext cx="817246" cy="575530"/>
          </a:xfrm>
          <a:prstGeom prst="rect">
            <a:avLst/>
          </a:prstGeom>
          <a:noFill/>
          <a:effectLst/>
        </p:spPr>
        <p:txBody>
          <a:bodyPr anchor="ctr"/>
          <a:lstStyle>
            <a:defPPr>
              <a:defRPr lang="zh-CN"/>
            </a:defPPr>
            <a:lvl1pPr>
              <a:defRPr sz="4050" b="1">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defRPr>
            </a:lvl1pPr>
          </a:lstStyle>
          <a:p>
            <a:pPr fontAlgn="auto">
              <a:lnSpc>
                <a:spcPct val="90000"/>
              </a:lnSpc>
              <a:defRPr/>
            </a:pPr>
            <a:r>
              <a:rPr lang="en-US" altLang="zh-CN" sz="3400" noProof="1" smtClean="0"/>
              <a:t>1</a:t>
            </a:r>
            <a:endParaRPr lang="en-US" altLang="zh-CN" sz="3400" noProof="1"/>
          </a:p>
        </p:txBody>
      </p:sp>
      <p:sp>
        <p:nvSpPr>
          <p:cNvPr id="115" name="MH_Other_13"/>
          <p:cNvSpPr txBox="1"/>
          <p:nvPr>
            <p:custDataLst>
              <p:tags r:id="rId4"/>
            </p:custDataLst>
          </p:nvPr>
        </p:nvSpPr>
        <p:spPr bwMode="auto">
          <a:xfrm>
            <a:off x="6916579" y="2615729"/>
            <a:ext cx="817246" cy="575530"/>
          </a:xfrm>
          <a:prstGeom prst="rect">
            <a:avLst/>
          </a:prstGeom>
          <a:noFill/>
          <a:effectLst/>
        </p:spPr>
        <p:txBody>
          <a:bodyPr anchor="ctr"/>
          <a:lstStyle>
            <a:defPPr>
              <a:defRPr lang="zh-CN"/>
            </a:defPPr>
            <a:lvl1pPr>
              <a:defRPr sz="4050" b="1">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defRPr>
            </a:lvl1pPr>
          </a:lstStyle>
          <a:p>
            <a:pPr fontAlgn="auto">
              <a:lnSpc>
                <a:spcPct val="90000"/>
              </a:lnSpc>
              <a:defRPr/>
            </a:pPr>
            <a:r>
              <a:rPr lang="en-US" altLang="zh-CN" sz="3400" noProof="1" smtClean="0"/>
              <a:t>2</a:t>
            </a:r>
            <a:endParaRPr lang="en-US" altLang="zh-CN" sz="3400" noProof="1"/>
          </a:p>
        </p:txBody>
      </p:sp>
      <p:sp>
        <p:nvSpPr>
          <p:cNvPr id="116" name="MH_Other_13"/>
          <p:cNvSpPr txBox="1"/>
          <p:nvPr>
            <p:custDataLst>
              <p:tags r:id="rId5"/>
            </p:custDataLst>
          </p:nvPr>
        </p:nvSpPr>
        <p:spPr bwMode="auto">
          <a:xfrm>
            <a:off x="5083740" y="4091082"/>
            <a:ext cx="817246" cy="575530"/>
          </a:xfrm>
          <a:prstGeom prst="rect">
            <a:avLst/>
          </a:prstGeom>
          <a:noFill/>
          <a:effectLst/>
        </p:spPr>
        <p:txBody>
          <a:bodyPr anchor="ctr"/>
          <a:lstStyle>
            <a:defPPr>
              <a:defRPr lang="zh-CN"/>
            </a:defPPr>
            <a:lvl1pPr>
              <a:defRPr sz="4050" b="1">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defRPr>
            </a:lvl1pPr>
          </a:lstStyle>
          <a:p>
            <a:pPr fontAlgn="auto">
              <a:lnSpc>
                <a:spcPct val="90000"/>
              </a:lnSpc>
              <a:defRPr/>
            </a:pPr>
            <a:r>
              <a:rPr lang="en-US" altLang="zh-CN" sz="3400" noProof="1" smtClean="0"/>
              <a:t>3</a:t>
            </a:r>
            <a:endParaRPr lang="en-US" altLang="zh-CN" sz="3400" noProof="1"/>
          </a:p>
        </p:txBody>
      </p:sp>
      <p:sp>
        <p:nvSpPr>
          <p:cNvPr id="117" name="TextBox 11"/>
          <p:cNvSpPr txBox="1">
            <a:spLocks noChangeArrowheads="1"/>
          </p:cNvSpPr>
          <p:nvPr/>
        </p:nvSpPr>
        <p:spPr bwMode="auto">
          <a:xfrm flipH="1">
            <a:off x="4540233" y="398095"/>
            <a:ext cx="1255875" cy="400110"/>
          </a:xfrm>
          <a:prstGeom prst="rect">
            <a:avLst/>
          </a:prstGeom>
          <a:solidFill>
            <a:schemeClr val="accent2">
              <a:lumMod val="40000"/>
              <a:lumOff val="60000"/>
            </a:schemeClr>
          </a:solidFill>
          <a:ln>
            <a:noFill/>
          </a:ln>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sz="2000" b="1" dirty="0" smtClean="0">
                <a:solidFill>
                  <a:srgbClr val="262626"/>
                </a:solidFill>
                <a:latin typeface="微软雅黑" pitchFamily="34" charset="-122"/>
              </a:rPr>
              <a:t>专家关注</a:t>
            </a:r>
            <a:endParaRPr lang="zh-CN" altLang="en-US" sz="2000" b="1" dirty="0">
              <a:solidFill>
                <a:srgbClr val="262626"/>
              </a:solidFill>
              <a:latin typeface="微软雅黑" pitchFamily="34" charset="-122"/>
            </a:endParaRPr>
          </a:p>
        </p:txBody>
      </p:sp>
      <p:sp>
        <p:nvSpPr>
          <p:cNvPr id="118" name="MH_SubTitle_4"/>
          <p:cNvSpPr txBox="1">
            <a:spLocks noChangeArrowheads="1"/>
          </p:cNvSpPr>
          <p:nvPr>
            <p:custDataLst>
              <p:tags r:id="rId6"/>
            </p:custDataLst>
          </p:nvPr>
        </p:nvSpPr>
        <p:spPr bwMode="auto">
          <a:xfrm>
            <a:off x="8039422" y="1621960"/>
            <a:ext cx="2890007" cy="17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微软雅黑" pitchFamily="34" charset="-122"/>
              </a:defRPr>
            </a:lvl9pPr>
          </a:lstStyle>
          <a:p>
            <a:pPr eaLnBrk="1" hangingPunct="1"/>
            <a:r>
              <a:rPr lang="zh-CN" altLang="en-US" b="1" dirty="0" smtClean="0">
                <a:solidFill>
                  <a:schemeClr val="accent2"/>
                </a:solidFill>
                <a:latin typeface="微软雅黑" pitchFamily="34" charset="-122"/>
              </a:rPr>
              <a:t>螺旋建立：</a:t>
            </a:r>
            <a:endParaRPr lang="en-US" altLang="zh-CN" b="1" dirty="0" smtClean="0">
              <a:solidFill>
                <a:schemeClr val="accent2"/>
              </a:solidFill>
              <a:latin typeface="微软雅黑" pitchFamily="34" charset="-122"/>
            </a:endParaRPr>
          </a:p>
          <a:p>
            <a:pPr eaLnBrk="1" hangingPunct="1"/>
            <a:r>
              <a:rPr lang="en-US" altLang="zh-CN" b="1" dirty="0">
                <a:solidFill>
                  <a:schemeClr val="accent2"/>
                </a:solidFill>
                <a:latin typeface="微软雅黑" pitchFamily="34" charset="-122"/>
              </a:rPr>
              <a:t>1.</a:t>
            </a:r>
            <a:r>
              <a:rPr lang="zh-CN" altLang="en-US" b="1" dirty="0">
                <a:solidFill>
                  <a:schemeClr val="accent2"/>
                </a:solidFill>
                <a:latin typeface="微软雅黑" pitchFamily="34" charset="-122"/>
              </a:rPr>
              <a:t>教师诊改的制度化。</a:t>
            </a:r>
          </a:p>
          <a:p>
            <a:pPr eaLnBrk="1" hangingPunct="1"/>
            <a:r>
              <a:rPr lang="en-US" altLang="zh-CN" b="1" dirty="0">
                <a:solidFill>
                  <a:schemeClr val="accent2"/>
                </a:solidFill>
                <a:latin typeface="微软雅黑" pitchFamily="34" charset="-122"/>
              </a:rPr>
              <a:t>2.</a:t>
            </a:r>
            <a:r>
              <a:rPr lang="zh-CN" altLang="en-US" b="1" dirty="0">
                <a:solidFill>
                  <a:schemeClr val="accent2"/>
                </a:solidFill>
                <a:latin typeface="微软雅黑" pitchFamily="34" charset="-122"/>
              </a:rPr>
              <a:t>教师诊改的覆盖面。</a:t>
            </a:r>
          </a:p>
          <a:p>
            <a:pPr eaLnBrk="1" hangingPunct="1"/>
            <a:r>
              <a:rPr lang="en-US" altLang="zh-CN" b="1" dirty="0">
                <a:solidFill>
                  <a:schemeClr val="accent2"/>
                </a:solidFill>
                <a:latin typeface="微软雅黑" pitchFamily="34" charset="-122"/>
              </a:rPr>
              <a:t>3.</a:t>
            </a:r>
            <a:r>
              <a:rPr lang="zh-CN" altLang="en-US" b="1" dirty="0">
                <a:solidFill>
                  <a:schemeClr val="accent2"/>
                </a:solidFill>
                <a:latin typeface="微软雅黑" pitchFamily="34" charset="-122"/>
              </a:rPr>
              <a:t>教师诊改的主体性。</a:t>
            </a:r>
          </a:p>
          <a:p>
            <a:pPr eaLnBrk="1" hangingPunct="1"/>
            <a:r>
              <a:rPr lang="en-US" altLang="zh-CN" b="1" dirty="0">
                <a:solidFill>
                  <a:schemeClr val="accent2"/>
                </a:solidFill>
                <a:latin typeface="微软雅黑" pitchFamily="34" charset="-122"/>
              </a:rPr>
              <a:t>4.</a:t>
            </a:r>
            <a:r>
              <a:rPr lang="zh-CN" altLang="en-US" b="1" dirty="0">
                <a:solidFill>
                  <a:schemeClr val="accent2"/>
                </a:solidFill>
                <a:latin typeface="微软雅黑" pitchFamily="34" charset="-122"/>
              </a:rPr>
              <a:t>教师诊改的科学性。</a:t>
            </a:r>
          </a:p>
          <a:p>
            <a:pPr eaLnBrk="1" hangingPunct="1"/>
            <a:r>
              <a:rPr lang="en-US" altLang="zh-CN" b="1" dirty="0">
                <a:solidFill>
                  <a:schemeClr val="accent2"/>
                </a:solidFill>
                <a:latin typeface="微软雅黑" pitchFamily="34" charset="-122"/>
              </a:rPr>
              <a:t>5.</a:t>
            </a:r>
            <a:r>
              <a:rPr lang="zh-CN" altLang="en-US" b="1" dirty="0">
                <a:solidFill>
                  <a:schemeClr val="accent2"/>
                </a:solidFill>
                <a:latin typeface="微软雅黑" pitchFamily="34" charset="-122"/>
              </a:rPr>
              <a:t>教师诊改的有效性</a:t>
            </a:r>
            <a:r>
              <a:rPr lang="zh-CN" altLang="en-US" b="1" dirty="0" smtClean="0">
                <a:solidFill>
                  <a:schemeClr val="accent2"/>
                </a:solidFill>
                <a:latin typeface="微软雅黑" pitchFamily="34" charset="-122"/>
              </a:rPr>
              <a:t>。</a:t>
            </a:r>
            <a:endParaRPr lang="zh-CN" altLang="en-US" b="1" dirty="0">
              <a:solidFill>
                <a:schemeClr val="accent2"/>
              </a:solidFill>
              <a:latin typeface="微软雅黑" pitchFamily="34" charset="-122"/>
            </a:endParaRPr>
          </a:p>
        </p:txBody>
      </p:sp>
    </p:spTree>
    <p:extLst>
      <p:ext uri="{BB962C8B-B14F-4D97-AF65-F5344CB8AC3E}">
        <p14:creationId xmlns:p14="http://schemas.microsoft.com/office/powerpoint/2010/main" val="335911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80">
                                          <p:stCondLst>
                                            <p:cond delay="0"/>
                                          </p:stCondLst>
                                        </p:cTn>
                                        <p:tgtEl>
                                          <p:spTgt spid="79"/>
                                        </p:tgtEl>
                                      </p:cBhvr>
                                    </p:animEffect>
                                    <p:anim calcmode="lin" valueType="num">
                                      <p:cBhvr>
                                        <p:cTn id="8"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13" dur="26">
                                          <p:stCondLst>
                                            <p:cond delay="650"/>
                                          </p:stCondLst>
                                        </p:cTn>
                                        <p:tgtEl>
                                          <p:spTgt spid="79"/>
                                        </p:tgtEl>
                                      </p:cBhvr>
                                      <p:to x="100000" y="60000"/>
                                    </p:animScale>
                                    <p:animScale>
                                      <p:cBhvr>
                                        <p:cTn id="14" dur="166" decel="50000">
                                          <p:stCondLst>
                                            <p:cond delay="676"/>
                                          </p:stCondLst>
                                        </p:cTn>
                                        <p:tgtEl>
                                          <p:spTgt spid="79"/>
                                        </p:tgtEl>
                                      </p:cBhvr>
                                      <p:to x="100000" y="100000"/>
                                    </p:animScale>
                                    <p:animScale>
                                      <p:cBhvr>
                                        <p:cTn id="15" dur="26">
                                          <p:stCondLst>
                                            <p:cond delay="1312"/>
                                          </p:stCondLst>
                                        </p:cTn>
                                        <p:tgtEl>
                                          <p:spTgt spid="79"/>
                                        </p:tgtEl>
                                      </p:cBhvr>
                                      <p:to x="100000" y="80000"/>
                                    </p:animScale>
                                    <p:animScale>
                                      <p:cBhvr>
                                        <p:cTn id="16" dur="166" decel="50000">
                                          <p:stCondLst>
                                            <p:cond delay="1338"/>
                                          </p:stCondLst>
                                        </p:cTn>
                                        <p:tgtEl>
                                          <p:spTgt spid="79"/>
                                        </p:tgtEl>
                                      </p:cBhvr>
                                      <p:to x="100000" y="100000"/>
                                    </p:animScale>
                                    <p:animScale>
                                      <p:cBhvr>
                                        <p:cTn id="17" dur="26">
                                          <p:stCondLst>
                                            <p:cond delay="1642"/>
                                          </p:stCondLst>
                                        </p:cTn>
                                        <p:tgtEl>
                                          <p:spTgt spid="79"/>
                                        </p:tgtEl>
                                      </p:cBhvr>
                                      <p:to x="100000" y="90000"/>
                                    </p:animScale>
                                    <p:animScale>
                                      <p:cBhvr>
                                        <p:cTn id="18" dur="166" decel="50000">
                                          <p:stCondLst>
                                            <p:cond delay="1668"/>
                                          </p:stCondLst>
                                        </p:cTn>
                                        <p:tgtEl>
                                          <p:spTgt spid="79"/>
                                        </p:tgtEl>
                                      </p:cBhvr>
                                      <p:to x="100000" y="100000"/>
                                    </p:animScale>
                                    <p:animScale>
                                      <p:cBhvr>
                                        <p:cTn id="19" dur="26">
                                          <p:stCondLst>
                                            <p:cond delay="1808"/>
                                          </p:stCondLst>
                                        </p:cTn>
                                        <p:tgtEl>
                                          <p:spTgt spid="79"/>
                                        </p:tgtEl>
                                      </p:cBhvr>
                                      <p:to x="100000" y="95000"/>
                                    </p:animScale>
                                    <p:animScale>
                                      <p:cBhvr>
                                        <p:cTn id="20" dur="166" decel="50000">
                                          <p:stCondLst>
                                            <p:cond delay="1834"/>
                                          </p:stCondLst>
                                        </p:cTn>
                                        <p:tgtEl>
                                          <p:spTgt spid="7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6614" y="549474"/>
            <a:ext cx="10514231" cy="1325870"/>
          </a:xfrm>
        </p:spPr>
        <p:txBody>
          <a:bodyPr/>
          <a:lstStyle/>
          <a:p>
            <a:pPr algn="ctr"/>
            <a:r>
              <a:rPr lang="zh-CN" altLang="en-US" sz="3600" b="1" dirty="0">
                <a:solidFill>
                  <a:srgbClr val="0070C0"/>
                </a:solidFill>
                <a:latin typeface="新宋体" pitchFamily="49" charset="-122"/>
                <a:ea typeface="新宋体" pitchFamily="49" charset="-122"/>
              </a:rPr>
              <a:t>“</a:t>
            </a:r>
            <a:r>
              <a:rPr lang="zh-CN" altLang="en-US" sz="3600" b="1" dirty="0">
                <a:solidFill>
                  <a:srgbClr val="FF0000"/>
                </a:solidFill>
                <a:latin typeface="新宋体" pitchFamily="49" charset="-122"/>
                <a:ea typeface="新宋体" pitchFamily="49" charset="-122"/>
              </a:rPr>
              <a:t>诊改给老师增加了负担</a:t>
            </a:r>
            <a:r>
              <a:rPr lang="zh-CN" altLang="en-US" sz="3600" b="1" dirty="0">
                <a:solidFill>
                  <a:srgbClr val="0070C0"/>
                </a:solidFill>
                <a:latin typeface="新宋体" pitchFamily="49" charset="-122"/>
                <a:ea typeface="新宋体" pitchFamily="49" charset="-122"/>
              </a:rPr>
              <a:t>”</a:t>
            </a:r>
            <a:r>
              <a:rPr lang="zh-CN" altLang="en-US" sz="4800" b="1" dirty="0">
                <a:solidFill>
                  <a:srgbClr val="0070C0"/>
                </a:solidFill>
                <a:latin typeface="新宋体" pitchFamily="49" charset="-122"/>
                <a:ea typeface="新宋体" pitchFamily="49" charset="-122"/>
              </a:rPr>
              <a:t>？</a:t>
            </a:r>
          </a:p>
        </p:txBody>
      </p:sp>
      <p:sp>
        <p:nvSpPr>
          <p:cNvPr id="4" name="文本框 52"/>
          <p:cNvSpPr txBox="1">
            <a:spLocks noGrp="1"/>
          </p:cNvSpPr>
          <p:nvPr>
            <p:ph idx="1"/>
          </p:nvPr>
        </p:nvSpPr>
        <p:spPr>
          <a:xfrm>
            <a:off x="1990750" y="2277666"/>
            <a:ext cx="9361040" cy="2636782"/>
          </a:xfrm>
          <a:prstGeom prst="rect">
            <a:avLst/>
          </a:prstGeom>
          <a:noFill/>
        </p:spPr>
        <p:txBody>
          <a:bodyPr vert="horz" wrap="square" lIns="100365" tIns="50182" rIns="100365" bIns="50182" rtlCol="0">
            <a:spAutoFit/>
          </a:bodyPr>
          <a:lstStyle/>
          <a:p>
            <a:pP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rPr>
              <a:t>谁该为教师的发展负责？（学校？教师个人？）</a:t>
            </a:r>
            <a:endParaRPr lang="en-US" altLang="zh-CN" sz="24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rPr>
              <a:t>教师要发展，自己都没有目标和标准合理吗</a:t>
            </a:r>
            <a:r>
              <a:rPr lang="en-US" altLang="zh-CN" sz="2400" b="1" dirty="0">
                <a:solidFill>
                  <a:srgbClr val="0070C0"/>
                </a:solidFill>
                <a:latin typeface="微软雅黑" panose="020B0503020204020204" pitchFamily="34" charset="-122"/>
                <a:ea typeface="微软雅黑" panose="020B0503020204020204" pitchFamily="34" charset="-122"/>
              </a:rPr>
              <a:t>?</a:t>
            </a:r>
          </a:p>
          <a:p>
            <a:pP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rPr>
              <a:t>教师定期自我反思和总结不需要吗？</a:t>
            </a:r>
            <a:endParaRPr lang="en-US" altLang="zh-CN" sz="24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rPr>
              <a:t>满意度和获得感从哪里来？</a:t>
            </a:r>
            <a:endParaRPr lang="en-US" altLang="zh-CN" sz="2000" b="1" dirty="0">
              <a:solidFill>
                <a:prstClr val="black"/>
              </a:solidFill>
              <a:latin typeface="微软雅黑" panose="020B0503020204020204" pitchFamily="34" charset="-122"/>
              <a:ea typeface="微软雅黑" panose="020B0503020204020204" pitchFamily="34" charset="-122"/>
            </a:endParaRPr>
          </a:p>
        </p:txBody>
      </p:sp>
      <p:sp>
        <p:nvSpPr>
          <p:cNvPr id="5" name="文本框 52">
            <a:extLst>
              <a:ext uri="{FF2B5EF4-FFF2-40B4-BE49-F238E27FC236}">
                <a16:creationId xmlns="" xmlns:a16="http://schemas.microsoft.com/office/drawing/2014/main" id="{72FA528D-EFF3-498C-A8A1-FA695FC76414}"/>
              </a:ext>
            </a:extLst>
          </p:cNvPr>
          <p:cNvSpPr txBox="1">
            <a:spLocks/>
          </p:cNvSpPr>
          <p:nvPr/>
        </p:nvSpPr>
        <p:spPr bwMode="auto">
          <a:xfrm>
            <a:off x="1702718" y="5411089"/>
            <a:ext cx="9361040" cy="59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365" tIns="50182" rIns="100365" bIns="50182" numCol="1" rtlCol="0" anchor="t" anchorCtr="0" compatLnSpc="1">
            <a:prstTxWarp prst="textNoShape">
              <a:avLst/>
            </a:prstTxWarp>
            <a:spAutoFit/>
          </a:bodyPr>
          <a:lstStyle>
            <a:lvl1pPr marL="228594" indent="-228594"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nSpc>
                <a:spcPct val="150000"/>
              </a:lnSpc>
              <a:buNone/>
            </a:pPr>
            <a:r>
              <a:rPr lang="zh-CN" altLang="en-US" sz="2400" b="1" dirty="0">
                <a:solidFill>
                  <a:srgbClr val="FF0000"/>
                </a:solidFill>
                <a:latin typeface="微软雅黑" panose="020B0503020204020204" pitchFamily="34" charset="-122"/>
                <a:ea typeface="微软雅黑" panose="020B0503020204020204" pitchFamily="34" charset="-122"/>
              </a:rPr>
              <a:t>学校的发展关系每位教师的个人利益</a:t>
            </a:r>
            <a:r>
              <a:rPr lang="zh-CN" altLang="en-US" sz="2400" b="1" dirty="0" smtClean="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全体</a:t>
            </a:r>
            <a:r>
              <a:rPr lang="zh-CN" altLang="en-US" sz="2400" b="1" dirty="0" smtClean="0">
                <a:solidFill>
                  <a:srgbClr val="FF0000"/>
                </a:solidFill>
                <a:latin typeface="微软雅黑" panose="020B0503020204020204" pitchFamily="34" charset="-122"/>
                <a:ea typeface="微软雅黑" panose="020B0503020204020204" pitchFamily="34" charset="-122"/>
              </a:rPr>
              <a:t>教师都应该</a:t>
            </a:r>
            <a:r>
              <a:rPr lang="zh-CN" altLang="en-US" sz="2400" b="1" dirty="0">
                <a:solidFill>
                  <a:srgbClr val="FF0000"/>
                </a:solidFill>
                <a:latin typeface="微软雅黑" panose="020B0503020204020204" pitchFamily="34" charset="-122"/>
                <a:ea typeface="微软雅黑" panose="020B0503020204020204" pitchFamily="34" charset="-122"/>
              </a:rPr>
              <a:t>为此</a:t>
            </a:r>
            <a:r>
              <a:rPr lang="zh-CN" altLang="en-US" sz="2400" b="1" dirty="0" smtClean="0">
                <a:solidFill>
                  <a:srgbClr val="FF0000"/>
                </a:solidFill>
                <a:latin typeface="微软雅黑" panose="020B0503020204020204" pitchFamily="34" charset="-122"/>
                <a:ea typeface="微软雅黑" panose="020B0503020204020204" pitchFamily="34" charset="-122"/>
              </a:rPr>
              <a:t>努力！</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4283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3735484" y="4574530"/>
            <a:ext cx="2341092"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076576" y="4574530"/>
            <a:ext cx="2341092"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2700000" flipH="1">
            <a:off x="4419959" y="3393699"/>
            <a:ext cx="2341939"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8900000">
            <a:off x="5499915" y="3291170"/>
            <a:ext cx="2341092"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2132549" y="3844314"/>
            <a:ext cx="1423090" cy="1446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3200"/>
          </a:p>
        </p:txBody>
      </p:sp>
      <p:sp>
        <p:nvSpPr>
          <p:cNvPr id="11" name="TextBox 10"/>
          <p:cNvSpPr txBox="1"/>
          <p:nvPr/>
        </p:nvSpPr>
        <p:spPr>
          <a:xfrm>
            <a:off x="2132549" y="4118872"/>
            <a:ext cx="1423090" cy="807620"/>
          </a:xfrm>
          <a:prstGeom prst="rect">
            <a:avLst/>
          </a:prstGeom>
          <a:noFill/>
        </p:spPr>
        <p:txBody>
          <a:bodyPr wrap="square" lIns="149699" tIns="74848" rIns="149699" bIns="74848" rtlCol="0">
            <a:spAutoFit/>
          </a:bodyPr>
          <a:lstStyle/>
          <a:p>
            <a:pPr algn="ctr"/>
            <a:r>
              <a:rPr lang="zh-CN" altLang="en-US" sz="2133" b="1" dirty="0" smtClean="0">
                <a:solidFill>
                  <a:schemeClr val="bg1"/>
                </a:solidFill>
                <a:latin typeface="微软雅黑" panose="020B0503020204020204" pitchFamily="34" charset="-122"/>
                <a:ea typeface="微软雅黑" panose="020B0503020204020204" pitchFamily="34" charset="-122"/>
              </a:rPr>
              <a:t>统一</a:t>
            </a:r>
            <a:endParaRPr lang="en-US" altLang="zh-CN" sz="2133"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2133" b="1" dirty="0" smtClean="0">
                <a:solidFill>
                  <a:schemeClr val="bg1"/>
                </a:solidFill>
                <a:latin typeface="微软雅黑" panose="020B0503020204020204" pitchFamily="34" charset="-122"/>
                <a:ea typeface="微软雅黑" panose="020B0503020204020204" pitchFamily="34" charset="-122"/>
              </a:rPr>
              <a:t>诊改周期</a:t>
            </a:r>
            <a:endParaRPr lang="zh-CN" altLang="en-US" sz="2133" b="1" dirty="0">
              <a:solidFill>
                <a:schemeClr val="bg1"/>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4576860" y="2828693"/>
            <a:ext cx="2983228" cy="3931962"/>
            <a:chOff x="3815003" y="3087488"/>
            <a:chExt cx="2237712" cy="2948289"/>
          </a:xfrm>
        </p:grpSpPr>
        <p:sp>
          <p:nvSpPr>
            <p:cNvPr id="13" name="椭圆 12"/>
            <p:cNvSpPr/>
            <p:nvPr/>
          </p:nvSpPr>
          <p:spPr>
            <a:xfrm>
              <a:off x="3993415" y="3271064"/>
              <a:ext cx="1872208" cy="1872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14" name="组合 13"/>
            <p:cNvGrpSpPr/>
            <p:nvPr/>
          </p:nvGrpSpPr>
          <p:grpSpPr>
            <a:xfrm>
              <a:off x="3815003" y="3087488"/>
              <a:ext cx="2237712" cy="2948289"/>
              <a:chOff x="3692888" y="2889538"/>
              <a:chExt cx="2473262" cy="3258636"/>
            </a:xfrm>
          </p:grpSpPr>
          <p:sp>
            <p:nvSpPr>
              <p:cNvPr id="15" name="椭圆 4"/>
              <p:cNvSpPr/>
              <p:nvPr/>
            </p:nvSpPr>
            <p:spPr>
              <a:xfrm>
                <a:off x="3692888" y="2889538"/>
                <a:ext cx="2473262" cy="2473262"/>
              </a:xfrm>
              <a:custGeom>
                <a:avLst/>
                <a:gdLst/>
                <a:ahLst/>
                <a:cxnLst/>
                <a:rect l="l" t="t" r="r" b="b"/>
                <a:pathLst>
                  <a:path w="2473262" h="2473262">
                    <a:moveTo>
                      <a:pt x="1236631" y="235688"/>
                    </a:moveTo>
                    <a:cubicBezTo>
                      <a:pt x="683825" y="235688"/>
                      <a:pt x="235688" y="683825"/>
                      <a:pt x="235688" y="1236631"/>
                    </a:cubicBezTo>
                    <a:cubicBezTo>
                      <a:pt x="235688" y="1789437"/>
                      <a:pt x="683825" y="2237574"/>
                      <a:pt x="1236631" y="2237574"/>
                    </a:cubicBezTo>
                    <a:cubicBezTo>
                      <a:pt x="1789437" y="2237574"/>
                      <a:pt x="2237574" y="1789437"/>
                      <a:pt x="2237574" y="1236631"/>
                    </a:cubicBezTo>
                    <a:cubicBezTo>
                      <a:pt x="2237574" y="683825"/>
                      <a:pt x="1789437" y="235688"/>
                      <a:pt x="1236631" y="235688"/>
                    </a:cubicBezTo>
                    <a:close/>
                    <a:moveTo>
                      <a:pt x="1236631" y="0"/>
                    </a:moveTo>
                    <a:cubicBezTo>
                      <a:pt x="1919603" y="0"/>
                      <a:pt x="2473262" y="553659"/>
                      <a:pt x="2473262" y="1236631"/>
                    </a:cubicBezTo>
                    <a:cubicBezTo>
                      <a:pt x="2473262" y="1919603"/>
                      <a:pt x="1919603" y="2473262"/>
                      <a:pt x="1236631" y="2473262"/>
                    </a:cubicBezTo>
                    <a:cubicBezTo>
                      <a:pt x="553659" y="2473262"/>
                      <a:pt x="0" y="1919603"/>
                      <a:pt x="0" y="1236631"/>
                    </a:cubicBezTo>
                    <a:cubicBezTo>
                      <a:pt x="0" y="553659"/>
                      <a:pt x="553659" y="0"/>
                      <a:pt x="123663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6" name="圆角矩形 15"/>
              <p:cNvSpPr/>
              <p:nvPr/>
            </p:nvSpPr>
            <p:spPr>
              <a:xfrm>
                <a:off x="4710544" y="5261738"/>
                <a:ext cx="437950" cy="8864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sp>
        <p:nvSpPr>
          <p:cNvPr id="17" name="Rectangle 11"/>
          <p:cNvSpPr>
            <a:spLocks noChangeArrowheads="1"/>
          </p:cNvSpPr>
          <p:nvPr/>
        </p:nvSpPr>
        <p:spPr bwMode="gray">
          <a:xfrm>
            <a:off x="5143181" y="3939005"/>
            <a:ext cx="1951357" cy="584775"/>
          </a:xfrm>
          <a:prstGeom prst="rect">
            <a:avLst/>
          </a:prstGeom>
          <a:noFill/>
          <a:ln>
            <a:noFill/>
          </a:ln>
          <a:extLst/>
        </p:spPr>
        <p:txBody>
          <a:bodyPr wrap="square">
            <a:spAutoFit/>
          </a:bodyPr>
          <a:lstStyle/>
          <a:p>
            <a:pPr algn="ctr"/>
            <a:r>
              <a:rPr lang="zh-CN" altLang="en-US" sz="3200" b="1" dirty="0" smtClean="0">
                <a:solidFill>
                  <a:schemeClr val="bg1"/>
                </a:solidFill>
                <a:latin typeface="微软雅黑" pitchFamily="34" charset="-122"/>
                <a:ea typeface="微软雅黑" pitchFamily="34" charset="-122"/>
              </a:rPr>
              <a:t>四个统一</a:t>
            </a:r>
            <a:endParaRPr lang="zh-CN" altLang="en-US" sz="3200" b="1" dirty="0">
              <a:solidFill>
                <a:schemeClr val="bg1"/>
              </a:solidFill>
              <a:latin typeface="微软雅黑" pitchFamily="34" charset="-122"/>
              <a:ea typeface="微软雅黑" pitchFamily="34" charset="-122"/>
            </a:endParaRPr>
          </a:p>
        </p:txBody>
      </p:sp>
      <p:sp>
        <p:nvSpPr>
          <p:cNvPr id="18" name="椭圆 17"/>
          <p:cNvSpPr/>
          <p:nvPr/>
        </p:nvSpPr>
        <p:spPr>
          <a:xfrm>
            <a:off x="3339838" y="1476441"/>
            <a:ext cx="1423090" cy="1446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3200"/>
          </a:p>
        </p:txBody>
      </p:sp>
      <p:sp>
        <p:nvSpPr>
          <p:cNvPr id="20" name="椭圆 19"/>
          <p:cNvSpPr/>
          <p:nvPr/>
        </p:nvSpPr>
        <p:spPr>
          <a:xfrm>
            <a:off x="7498163" y="1392001"/>
            <a:ext cx="1423090" cy="1446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3200"/>
          </a:p>
        </p:txBody>
      </p:sp>
      <p:sp>
        <p:nvSpPr>
          <p:cNvPr id="21" name="椭圆 20"/>
          <p:cNvSpPr/>
          <p:nvPr/>
        </p:nvSpPr>
        <p:spPr>
          <a:xfrm>
            <a:off x="8581310" y="3844314"/>
            <a:ext cx="1423090" cy="1446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3200"/>
          </a:p>
        </p:txBody>
      </p:sp>
      <p:sp>
        <p:nvSpPr>
          <p:cNvPr id="22" name="TextBox 21"/>
          <p:cNvSpPr txBox="1"/>
          <p:nvPr/>
        </p:nvSpPr>
        <p:spPr>
          <a:xfrm>
            <a:off x="3457498" y="1771724"/>
            <a:ext cx="1187770" cy="807620"/>
          </a:xfrm>
          <a:prstGeom prst="rect">
            <a:avLst/>
          </a:prstGeom>
          <a:noFill/>
        </p:spPr>
        <p:txBody>
          <a:bodyPr wrap="square" lIns="149699" tIns="74848" rIns="149699" bIns="74848" rtlCol="0">
            <a:spAutoFit/>
          </a:bodyPr>
          <a:lstStyle/>
          <a:p>
            <a:pPr algn="ctr"/>
            <a:r>
              <a:rPr lang="zh-CN" altLang="en-US" sz="2133" b="1" dirty="0" smtClean="0">
                <a:solidFill>
                  <a:schemeClr val="bg1"/>
                </a:solidFill>
                <a:latin typeface="微软雅黑" panose="020B0503020204020204" pitchFamily="34" charset="-122"/>
                <a:ea typeface="微软雅黑" panose="020B0503020204020204" pitchFamily="34" charset="-122"/>
              </a:rPr>
              <a:t>统一</a:t>
            </a:r>
            <a:endParaRPr lang="en-US" altLang="zh-CN" sz="2133"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2133" b="1" dirty="0" smtClean="0">
                <a:solidFill>
                  <a:schemeClr val="bg1"/>
                </a:solidFill>
                <a:latin typeface="微软雅黑" panose="020B0503020204020204" pitchFamily="34" charset="-122"/>
                <a:ea typeface="微软雅黑" panose="020B0503020204020204" pitchFamily="34" charset="-122"/>
              </a:rPr>
              <a:t>思想</a:t>
            </a:r>
            <a:endParaRPr lang="zh-CN" altLang="en-US" sz="2133" b="1" dirty="0">
              <a:solidFill>
                <a:schemeClr val="bg1"/>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5482692" y="978182"/>
            <a:ext cx="1187770" cy="807807"/>
          </a:xfrm>
          <a:prstGeom prst="rect">
            <a:avLst/>
          </a:prstGeom>
          <a:noFill/>
        </p:spPr>
        <p:txBody>
          <a:bodyPr wrap="square" lIns="149699" tIns="74848" rIns="149699" bIns="74848" rtlCol="0">
            <a:spAutoFit/>
          </a:bodyPr>
          <a:lstStyle/>
          <a:p>
            <a:pPr algn="ctr"/>
            <a:r>
              <a:rPr lang="zh-CN" altLang="en-US" sz="2133" b="1" dirty="0">
                <a:solidFill>
                  <a:schemeClr val="bg1"/>
                </a:solidFill>
                <a:latin typeface="微软雅黑" panose="020B0503020204020204" pitchFamily="34" charset="-122"/>
                <a:ea typeface="微软雅黑" panose="020B0503020204020204" pitchFamily="34" charset="-122"/>
              </a:rPr>
              <a:t>知识要点精讲</a:t>
            </a:r>
          </a:p>
        </p:txBody>
      </p:sp>
      <p:sp>
        <p:nvSpPr>
          <p:cNvPr id="24" name="TextBox 23"/>
          <p:cNvSpPr txBox="1"/>
          <p:nvPr/>
        </p:nvSpPr>
        <p:spPr>
          <a:xfrm>
            <a:off x="7549805" y="1737592"/>
            <a:ext cx="1371448" cy="807620"/>
          </a:xfrm>
          <a:prstGeom prst="rect">
            <a:avLst/>
          </a:prstGeom>
          <a:noFill/>
        </p:spPr>
        <p:txBody>
          <a:bodyPr wrap="square" lIns="149699" tIns="74848" rIns="149699" bIns="74848" rtlCol="0">
            <a:spAutoFit/>
          </a:bodyPr>
          <a:lstStyle/>
          <a:p>
            <a:pPr algn="ctr"/>
            <a:r>
              <a:rPr lang="zh-CN" altLang="en-US" sz="2133" b="1" dirty="0" smtClean="0">
                <a:solidFill>
                  <a:schemeClr val="bg1"/>
                </a:solidFill>
                <a:latin typeface="微软雅黑" panose="020B0503020204020204" pitchFamily="34" charset="-122"/>
                <a:ea typeface="微软雅黑" panose="020B0503020204020204" pitchFamily="34" charset="-122"/>
              </a:rPr>
              <a:t>统一</a:t>
            </a:r>
            <a:endParaRPr lang="en-US" altLang="zh-CN" sz="2133" b="1" dirty="0" smtClean="0">
              <a:solidFill>
                <a:schemeClr val="bg1"/>
              </a:solidFill>
              <a:latin typeface="微软雅黑" panose="020B0503020204020204" pitchFamily="34" charset="-122"/>
              <a:ea typeface="微软雅黑" panose="020B0503020204020204" pitchFamily="34" charset="-122"/>
            </a:endParaRPr>
          </a:p>
          <a:p>
            <a:pPr algn="ctr"/>
            <a:r>
              <a:rPr lang="en-US" altLang="zh-CN" sz="2133" b="1" dirty="0" smtClean="0">
                <a:solidFill>
                  <a:schemeClr val="bg1"/>
                </a:solidFill>
                <a:latin typeface="微软雅黑" panose="020B0503020204020204" pitchFamily="34" charset="-122"/>
                <a:ea typeface="微软雅黑" panose="020B0503020204020204" pitchFamily="34" charset="-122"/>
              </a:rPr>
              <a:t>8</a:t>
            </a:r>
            <a:r>
              <a:rPr lang="zh-CN" altLang="en-US" sz="2133" b="1" dirty="0" smtClean="0">
                <a:solidFill>
                  <a:schemeClr val="bg1"/>
                </a:solidFill>
                <a:latin typeface="微软雅黑" panose="020B0503020204020204" pitchFamily="34" charset="-122"/>
                <a:ea typeface="微软雅黑" panose="020B0503020204020204" pitchFamily="34" charset="-122"/>
              </a:rPr>
              <a:t>字螺旋</a:t>
            </a:r>
            <a:endParaRPr lang="zh-CN" altLang="en-US" sz="2133" b="1" dirty="0">
              <a:solidFill>
                <a:schemeClr val="bg1"/>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8581310" y="4119970"/>
            <a:ext cx="1423090" cy="807620"/>
          </a:xfrm>
          <a:prstGeom prst="rect">
            <a:avLst/>
          </a:prstGeom>
          <a:noFill/>
        </p:spPr>
        <p:txBody>
          <a:bodyPr wrap="square" lIns="149699" tIns="74848" rIns="149699" bIns="74848" rtlCol="0">
            <a:spAutoFit/>
          </a:bodyPr>
          <a:lstStyle/>
          <a:p>
            <a:pPr algn="ctr"/>
            <a:r>
              <a:rPr lang="zh-CN" altLang="en-US" sz="2133" b="1" dirty="0" smtClean="0">
                <a:solidFill>
                  <a:schemeClr val="bg1"/>
                </a:solidFill>
                <a:latin typeface="微软雅黑" panose="020B0503020204020204" pitchFamily="34" charset="-122"/>
                <a:ea typeface="微软雅黑" panose="020B0503020204020204" pitchFamily="34" charset="-122"/>
              </a:rPr>
              <a:t>统一</a:t>
            </a:r>
            <a:endParaRPr lang="en-US" altLang="zh-CN" sz="2133"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2133" b="1" dirty="0" smtClean="0">
                <a:solidFill>
                  <a:schemeClr val="bg1"/>
                </a:solidFill>
                <a:latin typeface="微软雅黑" panose="020B0503020204020204" pitchFamily="34" charset="-122"/>
                <a:ea typeface="微软雅黑" panose="020B0503020204020204" pitchFamily="34" charset="-122"/>
              </a:rPr>
              <a:t>汇报格式</a:t>
            </a:r>
            <a:endParaRPr lang="zh-CN" altLang="en-US" sz="2133" b="1" dirty="0">
              <a:solidFill>
                <a:schemeClr val="bg1"/>
              </a:solidFill>
              <a:latin typeface="微软雅黑" panose="020B0503020204020204" pitchFamily="34" charset="-122"/>
              <a:ea typeface="微软雅黑" panose="020B0503020204020204" pitchFamily="34" charset="-122"/>
            </a:endParaRPr>
          </a:p>
        </p:txBody>
      </p:sp>
      <p:grpSp>
        <p:nvGrpSpPr>
          <p:cNvPr id="26" name="组合 3"/>
          <p:cNvGrpSpPr/>
          <p:nvPr/>
        </p:nvGrpSpPr>
        <p:grpSpPr>
          <a:xfrm>
            <a:off x="321508" y="539540"/>
            <a:ext cx="396480" cy="141984"/>
            <a:chOff x="1077144" y="1439285"/>
            <a:chExt cx="396480" cy="141984"/>
          </a:xfrm>
          <a:solidFill>
            <a:srgbClr val="FF6600"/>
          </a:solidFill>
        </p:grpSpPr>
        <p:sp>
          <p:nvSpPr>
            <p:cNvPr id="27" name="燕尾形 26"/>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endParaRPr>
            </a:p>
          </p:txBody>
        </p:sp>
        <p:sp>
          <p:nvSpPr>
            <p:cNvPr id="28" name="燕尾形 27"/>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endParaRPr>
            </a:p>
          </p:txBody>
        </p:sp>
        <p:sp>
          <p:nvSpPr>
            <p:cNvPr id="29" name="燕尾形 28"/>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endParaRPr>
            </a:p>
          </p:txBody>
        </p:sp>
      </p:grpSp>
      <p:sp>
        <p:nvSpPr>
          <p:cNvPr id="30" name="矩形 10"/>
          <p:cNvSpPr>
            <a:spLocks noChangeArrowheads="1"/>
          </p:cNvSpPr>
          <p:nvPr/>
        </p:nvSpPr>
        <p:spPr bwMode="auto">
          <a:xfrm>
            <a:off x="835767" y="410477"/>
            <a:ext cx="4385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dirty="0" smtClean="0">
                <a:solidFill>
                  <a:srgbClr val="002060"/>
                </a:solidFill>
                <a:latin typeface="微软雅黑" pitchFamily="34" charset="-122"/>
                <a:ea typeface="微软雅黑" pitchFamily="34" charset="-122"/>
              </a:rPr>
              <a:t>做到四</a:t>
            </a:r>
            <a:r>
              <a:rPr lang="zh-CN" altLang="en-US" sz="2400" b="1" dirty="0">
                <a:solidFill>
                  <a:srgbClr val="002060"/>
                </a:solidFill>
                <a:latin typeface="微软雅黑" pitchFamily="34" charset="-122"/>
                <a:ea typeface="微软雅黑" pitchFamily="34" charset="-122"/>
              </a:rPr>
              <a:t>个</a:t>
            </a:r>
            <a:r>
              <a:rPr lang="zh-CN" altLang="en-US" sz="2400" b="1" dirty="0" smtClean="0">
                <a:solidFill>
                  <a:srgbClr val="002060"/>
                </a:solidFill>
                <a:latin typeface="微软雅黑" pitchFamily="34" charset="-122"/>
                <a:ea typeface="微软雅黑" pitchFamily="34" charset="-122"/>
              </a:rPr>
              <a:t>统一，全校一盘棋</a:t>
            </a:r>
            <a:endParaRPr lang="zh-CN" altLang="en-US" sz="24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22574324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p:cNvGrpSpPr/>
          <p:nvPr/>
        </p:nvGrpSpPr>
        <p:grpSpPr>
          <a:xfrm>
            <a:off x="321508" y="539540"/>
            <a:ext cx="396480" cy="141984"/>
            <a:chOff x="1077144" y="1439285"/>
            <a:chExt cx="396480" cy="141984"/>
          </a:xfrm>
          <a:solidFill>
            <a:srgbClr val="FF6600"/>
          </a:solidFill>
        </p:grpSpPr>
        <p:sp>
          <p:nvSpPr>
            <p:cNvPr id="18" name="燕尾形 17"/>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endParaRPr>
            </a:p>
          </p:txBody>
        </p:sp>
        <p:sp>
          <p:nvSpPr>
            <p:cNvPr id="19" name="燕尾形 18"/>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endParaRPr>
            </a:p>
          </p:txBody>
        </p:sp>
        <p:sp>
          <p:nvSpPr>
            <p:cNvPr id="20" name="燕尾形 19"/>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endParaRPr>
            </a:p>
          </p:txBody>
        </p:sp>
      </p:grpSp>
      <p:sp>
        <p:nvSpPr>
          <p:cNvPr id="21" name="矩形 10"/>
          <p:cNvSpPr>
            <a:spLocks noChangeArrowheads="1"/>
          </p:cNvSpPr>
          <p:nvPr/>
        </p:nvSpPr>
        <p:spPr bwMode="auto">
          <a:xfrm>
            <a:off x="835767" y="410477"/>
            <a:ext cx="4385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dirty="0" smtClean="0">
                <a:solidFill>
                  <a:srgbClr val="002060"/>
                </a:solidFill>
                <a:latin typeface="微软雅黑" pitchFamily="34" charset="-122"/>
                <a:ea typeface="微软雅黑" pitchFamily="34" charset="-122"/>
              </a:rPr>
              <a:t>我们不断追求的目标</a:t>
            </a:r>
            <a:endParaRPr lang="zh-CN" altLang="en-US" sz="2400" b="1" dirty="0">
              <a:solidFill>
                <a:srgbClr val="002060"/>
              </a:solidFill>
              <a:latin typeface="微软雅黑" pitchFamily="34" charset="-122"/>
              <a:ea typeface="微软雅黑" pitchFamily="34" charset="-122"/>
            </a:endParaRPr>
          </a:p>
        </p:txBody>
      </p:sp>
      <p:sp>
        <p:nvSpPr>
          <p:cNvPr id="44" name="矩形 43"/>
          <p:cNvSpPr/>
          <p:nvPr/>
        </p:nvSpPr>
        <p:spPr>
          <a:xfrm>
            <a:off x="6671270" y="2463057"/>
            <a:ext cx="3888432" cy="2308308"/>
          </a:xfrm>
          <a:prstGeom prst="rect">
            <a:avLst/>
          </a:prstGeom>
        </p:spPr>
        <p:txBody>
          <a:bodyPr wrap="square" lIns="91426" tIns="45712" rIns="91426" bIns="45712">
            <a:spAutoFit/>
          </a:bodyPr>
          <a:lstStyle/>
          <a:p>
            <a:pPr>
              <a:lnSpc>
                <a:spcPct val="150000"/>
              </a:lnSpc>
            </a:pPr>
            <a:r>
              <a:rPr lang="zh-CN" altLang="en-US" sz="2400" b="1" dirty="0" smtClean="0">
                <a:solidFill>
                  <a:srgbClr val="0070C0"/>
                </a:solidFill>
                <a:latin typeface="+mn-ea"/>
                <a:ea typeface="+mn-ea"/>
              </a:rPr>
              <a:t>教师质量主体意识不断增强教学</a:t>
            </a:r>
            <a:r>
              <a:rPr lang="zh-CN" altLang="en-US" sz="2400" b="1" dirty="0">
                <a:solidFill>
                  <a:srgbClr val="0070C0"/>
                </a:solidFill>
                <a:latin typeface="+mn-ea"/>
                <a:ea typeface="+mn-ea"/>
              </a:rPr>
              <a:t>改革主动性得到</a:t>
            </a:r>
            <a:r>
              <a:rPr lang="zh-CN" altLang="en-US" sz="2400" b="1" dirty="0" smtClean="0">
                <a:solidFill>
                  <a:srgbClr val="0070C0"/>
                </a:solidFill>
                <a:latin typeface="+mn-ea"/>
                <a:ea typeface="+mn-ea"/>
              </a:rPr>
              <a:t>提高</a:t>
            </a:r>
            <a:endParaRPr lang="zh-CN" altLang="en-US" sz="2400" b="1" dirty="0">
              <a:solidFill>
                <a:srgbClr val="0070C0"/>
              </a:solidFill>
              <a:latin typeface="+mn-ea"/>
              <a:ea typeface="+mn-ea"/>
            </a:endParaRPr>
          </a:p>
          <a:p>
            <a:pPr>
              <a:lnSpc>
                <a:spcPct val="150000"/>
              </a:lnSpc>
            </a:pPr>
            <a:r>
              <a:rPr lang="zh-CN" altLang="en-US" sz="2400" b="1" dirty="0">
                <a:solidFill>
                  <a:srgbClr val="0070C0"/>
                </a:solidFill>
                <a:latin typeface="+mn-ea"/>
                <a:ea typeface="+mn-ea"/>
              </a:rPr>
              <a:t>师资队伍结构不断</a:t>
            </a:r>
            <a:r>
              <a:rPr lang="zh-CN" altLang="en-US" sz="2400" b="1" dirty="0" smtClean="0">
                <a:solidFill>
                  <a:srgbClr val="0070C0"/>
                </a:solidFill>
                <a:latin typeface="+mn-ea"/>
                <a:ea typeface="+mn-ea"/>
              </a:rPr>
              <a:t>优化</a:t>
            </a:r>
            <a:endParaRPr lang="zh-CN" altLang="en-US" sz="2400" b="1" dirty="0">
              <a:solidFill>
                <a:srgbClr val="0070C0"/>
              </a:solidFill>
              <a:latin typeface="+mn-ea"/>
              <a:ea typeface="+mn-ea"/>
            </a:endParaRPr>
          </a:p>
          <a:p>
            <a:pPr>
              <a:lnSpc>
                <a:spcPct val="150000"/>
              </a:lnSpc>
            </a:pPr>
            <a:r>
              <a:rPr lang="zh-CN" altLang="en-US" sz="2400" b="1" dirty="0">
                <a:solidFill>
                  <a:srgbClr val="0070C0"/>
                </a:solidFill>
                <a:latin typeface="+mn-ea"/>
                <a:ea typeface="+mn-ea"/>
              </a:rPr>
              <a:t>学生满意度持续</a:t>
            </a:r>
            <a:r>
              <a:rPr lang="zh-CN" altLang="en-US" sz="2400" b="1" dirty="0" smtClean="0">
                <a:solidFill>
                  <a:srgbClr val="0070C0"/>
                </a:solidFill>
                <a:latin typeface="+mn-ea"/>
                <a:ea typeface="+mn-ea"/>
              </a:rPr>
              <a:t>提升</a:t>
            </a:r>
            <a:endParaRPr lang="zh-CN" altLang="en-US" sz="2400" b="1" dirty="0">
              <a:solidFill>
                <a:srgbClr val="0070C0"/>
              </a:solidFill>
              <a:latin typeface="+mn-ea"/>
              <a:ea typeface="+mn-ea"/>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630" y="1225291"/>
            <a:ext cx="5083551" cy="478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5095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412431" y="2106226"/>
            <a:ext cx="2047135" cy="2047869"/>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6" name="组合 5"/>
          <p:cNvGrpSpPr/>
          <p:nvPr/>
        </p:nvGrpSpPr>
        <p:grpSpPr>
          <a:xfrm>
            <a:off x="4327755" y="2106226"/>
            <a:ext cx="2047135" cy="2047869"/>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9" name="组合 8"/>
          <p:cNvGrpSpPr/>
          <p:nvPr/>
        </p:nvGrpSpPr>
        <p:grpSpPr>
          <a:xfrm>
            <a:off x="2217869" y="2061642"/>
            <a:ext cx="2047135" cy="2047869"/>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12" name="组合 11"/>
          <p:cNvGrpSpPr/>
          <p:nvPr/>
        </p:nvGrpSpPr>
        <p:grpSpPr>
          <a:xfrm>
            <a:off x="8500663" y="2106226"/>
            <a:ext cx="2047135" cy="2047869"/>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sp>
        <p:nvSpPr>
          <p:cNvPr id="15" name="矩形 14"/>
          <p:cNvSpPr/>
          <p:nvPr/>
        </p:nvSpPr>
        <p:spPr>
          <a:xfrm>
            <a:off x="2631103" y="2459619"/>
            <a:ext cx="1182369" cy="1246491"/>
          </a:xfrm>
          <a:prstGeom prst="rect">
            <a:avLst/>
          </a:prstGeom>
        </p:spPr>
        <p:txBody>
          <a:bodyPr wrap="none" lIns="121898" tIns="60948" rIns="121898" bIns="60948">
            <a:spAutoFit/>
          </a:bodyPr>
          <a:lstStyle/>
          <a:p>
            <a:r>
              <a:rPr lang="zh-CN" altLang="en-US" sz="7300" b="1" dirty="0">
                <a:solidFill>
                  <a:schemeClr val="accent1"/>
                </a:solidFill>
                <a:latin typeface="微软雅黑" panose="020B0503020204020204" pitchFamily="34" charset="-122"/>
                <a:ea typeface="微软雅黑" panose="020B0503020204020204" pitchFamily="34" charset="-122"/>
              </a:rPr>
              <a:t>敬</a:t>
            </a:r>
          </a:p>
        </p:txBody>
      </p:sp>
      <p:sp>
        <p:nvSpPr>
          <p:cNvPr id="16" name="矩形 15"/>
          <p:cNvSpPr/>
          <p:nvPr/>
        </p:nvSpPr>
        <p:spPr>
          <a:xfrm>
            <a:off x="4763257" y="2504203"/>
            <a:ext cx="1182369" cy="1246491"/>
          </a:xfrm>
          <a:prstGeom prst="rect">
            <a:avLst/>
          </a:prstGeom>
        </p:spPr>
        <p:txBody>
          <a:bodyPr wrap="none" lIns="121898" tIns="60948" rIns="121898" bIns="60948">
            <a:spAutoFit/>
          </a:bodyPr>
          <a:lstStyle/>
          <a:p>
            <a:r>
              <a:rPr lang="zh-CN" altLang="en-US" sz="7300" b="1" dirty="0">
                <a:solidFill>
                  <a:schemeClr val="accent1"/>
                </a:solidFill>
                <a:latin typeface="微软雅黑" panose="020B0503020204020204" pitchFamily="34" charset="-122"/>
                <a:ea typeface="微软雅黑" panose="020B0503020204020204" pitchFamily="34" charset="-122"/>
              </a:rPr>
              <a:t>请</a:t>
            </a:r>
          </a:p>
        </p:txBody>
      </p:sp>
      <p:sp>
        <p:nvSpPr>
          <p:cNvPr id="17" name="矩形 16"/>
          <p:cNvSpPr/>
          <p:nvPr/>
        </p:nvSpPr>
        <p:spPr>
          <a:xfrm>
            <a:off x="6836541" y="2504203"/>
            <a:ext cx="1182369" cy="1246491"/>
          </a:xfrm>
          <a:prstGeom prst="rect">
            <a:avLst/>
          </a:prstGeom>
        </p:spPr>
        <p:txBody>
          <a:bodyPr wrap="none" lIns="121898" tIns="60948" rIns="121898" bIns="60948">
            <a:spAutoFit/>
          </a:bodyPr>
          <a:lstStyle/>
          <a:p>
            <a:r>
              <a:rPr lang="zh-CN" altLang="en-US" sz="7300" b="1" dirty="0">
                <a:solidFill>
                  <a:schemeClr val="accent1"/>
                </a:solidFill>
                <a:latin typeface="微软雅黑" panose="020B0503020204020204" pitchFamily="34" charset="-122"/>
                <a:ea typeface="微软雅黑" panose="020B0503020204020204" pitchFamily="34" charset="-122"/>
              </a:rPr>
              <a:t>指</a:t>
            </a:r>
          </a:p>
        </p:txBody>
      </p:sp>
      <p:sp>
        <p:nvSpPr>
          <p:cNvPr id="18" name="矩形 17"/>
          <p:cNvSpPr/>
          <p:nvPr/>
        </p:nvSpPr>
        <p:spPr>
          <a:xfrm>
            <a:off x="8939556" y="2504203"/>
            <a:ext cx="1182369" cy="1246491"/>
          </a:xfrm>
          <a:prstGeom prst="rect">
            <a:avLst/>
          </a:prstGeom>
        </p:spPr>
        <p:txBody>
          <a:bodyPr wrap="none" lIns="121898" tIns="60948" rIns="121898" bIns="60948">
            <a:spAutoFit/>
          </a:bodyPr>
          <a:lstStyle/>
          <a:p>
            <a:r>
              <a:rPr lang="zh-CN" altLang="en-US" sz="7300" b="1" dirty="0">
                <a:solidFill>
                  <a:schemeClr val="accent1"/>
                </a:solidFill>
                <a:latin typeface="微软雅黑" panose="020B0503020204020204" pitchFamily="34" charset="-122"/>
                <a:ea typeface="微软雅黑" panose="020B0503020204020204" pitchFamily="34" charset="-122"/>
              </a:rPr>
              <a:t>导</a:t>
            </a:r>
          </a:p>
        </p:txBody>
      </p:sp>
      <p:sp>
        <p:nvSpPr>
          <p:cNvPr id="40" name="TextBox 39"/>
          <p:cNvSpPr txBox="1"/>
          <p:nvPr/>
        </p:nvSpPr>
        <p:spPr>
          <a:xfrm>
            <a:off x="2205287" y="7892389"/>
            <a:ext cx="857018" cy="359258"/>
          </a:xfrm>
          <a:prstGeom prst="rect">
            <a:avLst/>
          </a:prstGeom>
          <a:noFill/>
        </p:spPr>
        <p:txBody>
          <a:bodyPr wrap="none" lIns="81465" tIns="40732" rIns="81465" bIns="40732" rtlCol="0">
            <a:spAutoFit/>
          </a:bodyPr>
          <a:lstStyle/>
          <a:p>
            <a:r>
              <a:rPr lang="zh-CN" altLang="en-US" dirty="0" smtClean="0"/>
              <a:t>延迟符</a:t>
            </a:r>
            <a:endParaRPr lang="zh-CN" altLang="en-US" dirty="0"/>
          </a:p>
        </p:txBody>
      </p:sp>
      <p:grpSp>
        <p:nvGrpSpPr>
          <p:cNvPr id="63" name="组合 62"/>
          <p:cNvGrpSpPr/>
          <p:nvPr/>
        </p:nvGrpSpPr>
        <p:grpSpPr>
          <a:xfrm>
            <a:off x="8230541" y="-1197193"/>
            <a:ext cx="1572170" cy="1572739"/>
            <a:chOff x="304800" y="673100"/>
            <a:chExt cx="4000500" cy="4000500"/>
          </a:xfrm>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65" name="椭圆 6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66" name="组合 65"/>
          <p:cNvGrpSpPr/>
          <p:nvPr/>
        </p:nvGrpSpPr>
        <p:grpSpPr>
          <a:xfrm>
            <a:off x="5808356" y="-378556"/>
            <a:ext cx="840197" cy="840501"/>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sp>
          <p:nvSpPr>
            <p:cNvPr id="68" name="椭圆 6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grpSp>
      <p:grpSp>
        <p:nvGrpSpPr>
          <p:cNvPr id="69" name="组合 68"/>
          <p:cNvGrpSpPr/>
          <p:nvPr/>
        </p:nvGrpSpPr>
        <p:grpSpPr>
          <a:xfrm>
            <a:off x="6802424" y="-502500"/>
            <a:ext cx="1187204" cy="1187634"/>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sp>
          <p:nvSpPr>
            <p:cNvPr id="71" name="椭圆 7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grpSp>
      <p:grpSp>
        <p:nvGrpSpPr>
          <p:cNvPr id="72" name="组合 71"/>
          <p:cNvGrpSpPr/>
          <p:nvPr/>
        </p:nvGrpSpPr>
        <p:grpSpPr>
          <a:xfrm>
            <a:off x="9832013" y="-223359"/>
            <a:ext cx="914281" cy="914612"/>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75" name="组合 74"/>
          <p:cNvGrpSpPr/>
          <p:nvPr/>
        </p:nvGrpSpPr>
        <p:grpSpPr>
          <a:xfrm>
            <a:off x="1026167" y="6512647"/>
            <a:ext cx="785040" cy="785324"/>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sp>
          <p:nvSpPr>
            <p:cNvPr id="77" name="椭圆 7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grpSp>
      <p:grpSp>
        <p:nvGrpSpPr>
          <p:cNvPr id="78" name="组合 77"/>
          <p:cNvGrpSpPr/>
          <p:nvPr/>
        </p:nvGrpSpPr>
        <p:grpSpPr>
          <a:xfrm>
            <a:off x="5287775" y="5831641"/>
            <a:ext cx="336611" cy="336733"/>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sp>
          <p:nvSpPr>
            <p:cNvPr id="80" name="椭圆 7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grpSp>
      <p:grpSp>
        <p:nvGrpSpPr>
          <p:cNvPr id="81" name="组合 80"/>
          <p:cNvGrpSpPr/>
          <p:nvPr/>
        </p:nvGrpSpPr>
        <p:grpSpPr>
          <a:xfrm>
            <a:off x="4246058" y="5561177"/>
            <a:ext cx="705342" cy="705597"/>
            <a:chOff x="304800" y="673100"/>
            <a:chExt cx="4000500" cy="4000500"/>
          </a:xfrm>
          <a:effectLst>
            <a:outerShdw blurRad="444500" dist="254000" dir="8100000" algn="tr" rotWithShape="0">
              <a:prstClr val="black">
                <a:alpha val="50000"/>
              </a:prstClr>
            </a:outerShdw>
          </a:effectLst>
        </p:grpSpPr>
        <p:sp>
          <p:nvSpPr>
            <p:cNvPr id="82" name="同心圆 8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sp>
          <p:nvSpPr>
            <p:cNvPr id="83" name="椭圆 8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grpSp>
      <p:grpSp>
        <p:nvGrpSpPr>
          <p:cNvPr id="84" name="组合 83"/>
          <p:cNvGrpSpPr/>
          <p:nvPr/>
        </p:nvGrpSpPr>
        <p:grpSpPr>
          <a:xfrm>
            <a:off x="11003123" y="-1220175"/>
            <a:ext cx="1572170" cy="1572739"/>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86" name="椭圆 8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87" name="组合 86"/>
          <p:cNvGrpSpPr/>
          <p:nvPr/>
        </p:nvGrpSpPr>
        <p:grpSpPr>
          <a:xfrm>
            <a:off x="10943274" y="393746"/>
            <a:ext cx="297401" cy="297509"/>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sp>
          <p:nvSpPr>
            <p:cNvPr id="89" name="椭圆 8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grpSp>
      <p:grpSp>
        <p:nvGrpSpPr>
          <p:cNvPr id="90" name="组合 89"/>
          <p:cNvGrpSpPr/>
          <p:nvPr/>
        </p:nvGrpSpPr>
        <p:grpSpPr>
          <a:xfrm>
            <a:off x="2595167" y="6066752"/>
            <a:ext cx="1572170" cy="1572739"/>
            <a:chOff x="304800" y="673100"/>
            <a:chExt cx="4000500" cy="4000500"/>
          </a:xfrm>
          <a:effectLst>
            <a:outerShdw blurRad="444500" dist="254000" dir="8100000" algn="tr" rotWithShape="0">
              <a:prstClr val="black">
                <a:alpha val="50000"/>
              </a:prstClr>
            </a:outerShdw>
          </a:effectLst>
        </p:grpSpPr>
        <p:sp>
          <p:nvSpPr>
            <p:cNvPr id="91" name="同心圆 9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92" name="椭圆 91"/>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93" name="组合 92"/>
          <p:cNvGrpSpPr/>
          <p:nvPr/>
        </p:nvGrpSpPr>
        <p:grpSpPr>
          <a:xfrm>
            <a:off x="1704537" y="5934054"/>
            <a:ext cx="693499" cy="693750"/>
            <a:chOff x="304800" y="673100"/>
            <a:chExt cx="4000500" cy="4000500"/>
          </a:xfrm>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sp>
          <p:nvSpPr>
            <p:cNvPr id="95" name="椭圆 9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grpSp>
      <p:grpSp>
        <p:nvGrpSpPr>
          <p:cNvPr id="96" name="组合 95"/>
          <p:cNvGrpSpPr/>
          <p:nvPr/>
        </p:nvGrpSpPr>
        <p:grpSpPr>
          <a:xfrm>
            <a:off x="392324" y="6354305"/>
            <a:ext cx="422448" cy="422600"/>
            <a:chOff x="304800" y="673100"/>
            <a:chExt cx="4000500" cy="4000500"/>
          </a:xfrm>
          <a:effectLst>
            <a:outerShdw blurRad="444500" dist="254000" dir="8100000" algn="tr" rotWithShape="0">
              <a:prstClr val="black">
                <a:alpha val="50000"/>
              </a:prstClr>
            </a:outerShdw>
          </a:effectLst>
        </p:grpSpPr>
        <p:sp>
          <p:nvSpPr>
            <p:cNvPr id="97" name="同心圆 9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sp>
          <p:nvSpPr>
            <p:cNvPr id="98" name="椭圆 9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grpSp>
      <p:grpSp>
        <p:nvGrpSpPr>
          <p:cNvPr id="99" name="组合 98"/>
          <p:cNvGrpSpPr/>
          <p:nvPr/>
        </p:nvGrpSpPr>
        <p:grpSpPr>
          <a:xfrm>
            <a:off x="160402" y="6109837"/>
            <a:ext cx="211223" cy="211300"/>
            <a:chOff x="304800" y="673100"/>
            <a:chExt cx="4000500" cy="4000500"/>
          </a:xfrm>
          <a:effectLst>
            <a:outerShdw blurRad="444500" dist="254000" dir="8100000" algn="tr" rotWithShape="0">
              <a:prstClr val="black">
                <a:alpha val="50000"/>
              </a:prstClr>
            </a:outerShdw>
          </a:effectLst>
        </p:grpSpPr>
        <p:sp>
          <p:nvSpPr>
            <p:cNvPr id="100" name="同心圆 9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sp>
          <p:nvSpPr>
            <p:cNvPr id="101" name="椭圆 10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sz="1600" kern="0">
                <a:solidFill>
                  <a:sysClr val="windowText" lastClr="000000"/>
                </a:solidFill>
                <a:latin typeface="Calibri"/>
                <a:ea typeface="宋体"/>
              </a:endParaRPr>
            </a:p>
          </p:txBody>
        </p:sp>
      </p:grpSp>
      <p:sp>
        <p:nvSpPr>
          <p:cNvPr id="102" name="椭圆 101"/>
          <p:cNvSpPr/>
          <p:nvPr/>
        </p:nvSpPr>
        <p:spPr>
          <a:xfrm>
            <a:off x="6418762" y="3761896"/>
            <a:ext cx="667790" cy="668032"/>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03" name="椭圆 102"/>
          <p:cNvSpPr/>
          <p:nvPr/>
        </p:nvSpPr>
        <p:spPr>
          <a:xfrm>
            <a:off x="7941672" y="4061049"/>
            <a:ext cx="366322" cy="366454"/>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04" name="椭圆 103"/>
          <p:cNvSpPr/>
          <p:nvPr/>
        </p:nvSpPr>
        <p:spPr>
          <a:xfrm>
            <a:off x="3722065" y="4061528"/>
            <a:ext cx="366322" cy="366454"/>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05" name="椭圆 104"/>
          <p:cNvSpPr/>
          <p:nvPr/>
        </p:nvSpPr>
        <p:spPr>
          <a:xfrm>
            <a:off x="3327005" y="4219349"/>
            <a:ext cx="183161"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06" name="椭圆 105"/>
          <p:cNvSpPr/>
          <p:nvPr/>
        </p:nvSpPr>
        <p:spPr>
          <a:xfrm>
            <a:off x="8552443" y="4067741"/>
            <a:ext cx="366322" cy="366454"/>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07" name="椭圆 106"/>
          <p:cNvSpPr/>
          <p:nvPr/>
        </p:nvSpPr>
        <p:spPr>
          <a:xfrm>
            <a:off x="4401952" y="4057733"/>
            <a:ext cx="183161"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08" name="椭圆 107"/>
          <p:cNvSpPr/>
          <p:nvPr/>
        </p:nvSpPr>
        <p:spPr>
          <a:xfrm>
            <a:off x="9056058" y="4232983"/>
            <a:ext cx="183161"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09" name="椭圆 108"/>
          <p:cNvSpPr/>
          <p:nvPr/>
        </p:nvSpPr>
        <p:spPr>
          <a:xfrm>
            <a:off x="5452600" y="4103890"/>
            <a:ext cx="333895" cy="334016"/>
          </a:xfrm>
          <a:prstGeom prst="ellipse">
            <a:avLst/>
          </a:prstGeom>
          <a:solidFill>
            <a:schemeClr val="accent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10" name="椭圆 109"/>
          <p:cNvSpPr/>
          <p:nvPr/>
        </p:nvSpPr>
        <p:spPr>
          <a:xfrm>
            <a:off x="9287631" y="4059339"/>
            <a:ext cx="366322" cy="366454"/>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11" name="椭圆 110"/>
          <p:cNvSpPr/>
          <p:nvPr/>
        </p:nvSpPr>
        <p:spPr>
          <a:xfrm>
            <a:off x="5854178" y="4070082"/>
            <a:ext cx="366322" cy="366454"/>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12" name="椭圆 111"/>
          <p:cNvSpPr/>
          <p:nvPr/>
        </p:nvSpPr>
        <p:spPr>
          <a:xfrm>
            <a:off x="10131205" y="4135611"/>
            <a:ext cx="183161"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13" name="椭圆 112"/>
          <p:cNvSpPr/>
          <p:nvPr/>
        </p:nvSpPr>
        <p:spPr>
          <a:xfrm>
            <a:off x="8186121" y="3815944"/>
            <a:ext cx="366322" cy="366454"/>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14" name="椭圆 113"/>
          <p:cNvSpPr/>
          <p:nvPr/>
        </p:nvSpPr>
        <p:spPr>
          <a:xfrm>
            <a:off x="3079611" y="4233362"/>
            <a:ext cx="183161"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15" name="椭圆 114"/>
          <p:cNvSpPr/>
          <p:nvPr/>
        </p:nvSpPr>
        <p:spPr>
          <a:xfrm>
            <a:off x="6296272" y="3908668"/>
            <a:ext cx="183161"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16" name="椭圆 115"/>
          <p:cNvSpPr/>
          <p:nvPr/>
        </p:nvSpPr>
        <p:spPr>
          <a:xfrm>
            <a:off x="4593643" y="3986577"/>
            <a:ext cx="429479" cy="429634"/>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17" name="椭圆 116"/>
          <p:cNvSpPr/>
          <p:nvPr/>
        </p:nvSpPr>
        <p:spPr>
          <a:xfrm>
            <a:off x="7086554" y="4056909"/>
            <a:ext cx="366322" cy="366454"/>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18" name="椭圆 117"/>
          <p:cNvSpPr/>
          <p:nvPr/>
        </p:nvSpPr>
        <p:spPr>
          <a:xfrm>
            <a:off x="1928437" y="4061354"/>
            <a:ext cx="366322" cy="366454"/>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19" name="椭圆 118"/>
          <p:cNvSpPr/>
          <p:nvPr/>
        </p:nvSpPr>
        <p:spPr>
          <a:xfrm>
            <a:off x="1548209" y="4236369"/>
            <a:ext cx="183161"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20" name="椭圆 119"/>
          <p:cNvSpPr/>
          <p:nvPr/>
        </p:nvSpPr>
        <p:spPr>
          <a:xfrm>
            <a:off x="4015475" y="3816935"/>
            <a:ext cx="366322" cy="366454"/>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21" name="椭圆 120"/>
          <p:cNvSpPr/>
          <p:nvPr/>
        </p:nvSpPr>
        <p:spPr>
          <a:xfrm>
            <a:off x="2573390" y="4132121"/>
            <a:ext cx="183161"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22" name="椭圆 121"/>
          <p:cNvSpPr/>
          <p:nvPr/>
        </p:nvSpPr>
        <p:spPr>
          <a:xfrm>
            <a:off x="8545492" y="3918264"/>
            <a:ext cx="183161" cy="183228"/>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
        <p:nvSpPr>
          <p:cNvPr id="123" name="椭圆 122"/>
          <p:cNvSpPr/>
          <p:nvPr/>
        </p:nvSpPr>
        <p:spPr>
          <a:xfrm>
            <a:off x="10625429" y="4048958"/>
            <a:ext cx="366322" cy="366454"/>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8" tIns="60948" rIns="121898" bIns="60948" rtlCol="0" anchor="ctr"/>
          <a:lstStyle/>
          <a:p>
            <a:pPr algn="ctr"/>
            <a:endParaRPr lang="zh-CN" altLang="en-US"/>
          </a:p>
        </p:txBody>
      </p:sp>
    </p:spTree>
    <p:extLst>
      <p:ext uri="{BB962C8B-B14F-4D97-AF65-F5344CB8AC3E}">
        <p14:creationId xmlns:p14="http://schemas.microsoft.com/office/powerpoint/2010/main" val="2872060421"/>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14:presetBounceEnd="4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48000">
                                          <p:cBhvr additive="base">
                                            <p:cTn id="7" dur="2000" fill="hold"/>
                                            <p:tgtEl>
                                              <p:spTgt spid="9"/>
                                            </p:tgtEl>
                                            <p:attrNameLst>
                                              <p:attrName>ppt_x</p:attrName>
                                            </p:attrNameLst>
                                          </p:cBhvr>
                                          <p:tavLst>
                                            <p:tav tm="0">
                                              <p:val>
                                                <p:strVal val="0-#ppt_w/2"/>
                                              </p:val>
                                            </p:tav>
                                            <p:tav tm="100000">
                                              <p:val>
                                                <p:strVal val="#ppt_x"/>
                                              </p:val>
                                            </p:tav>
                                          </p:tavLst>
                                        </p:anim>
                                        <p:anim calcmode="lin" valueType="num" p14:bounceEnd="48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14:presetBounceEnd="48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8000">
                                          <p:cBhvr additive="base">
                                            <p:cTn id="11" dur="2000" fill="hold"/>
                                            <p:tgtEl>
                                              <p:spTgt spid="6"/>
                                            </p:tgtEl>
                                            <p:attrNameLst>
                                              <p:attrName>ppt_x</p:attrName>
                                            </p:attrNameLst>
                                          </p:cBhvr>
                                          <p:tavLst>
                                            <p:tav tm="0">
                                              <p:val>
                                                <p:strVal val="0-#ppt_w/2"/>
                                              </p:val>
                                            </p:tav>
                                            <p:tav tm="100000">
                                              <p:val>
                                                <p:strVal val="#ppt_x"/>
                                              </p:val>
                                            </p:tav>
                                          </p:tavLst>
                                        </p:anim>
                                        <p:anim calcmode="lin" valueType="num" p14:bounceEnd="48000">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14:presetBounceEnd="4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8000">
                                          <p:cBhvr additive="base">
                                            <p:cTn id="15" dur="2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14:presetBounceEnd="4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48000">
                                          <p:cBhvr additive="base">
                                            <p:cTn id="19" dur="2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 calcmode="lin" valueType="num">
                                          <p:cBhvr>
                                            <p:cTn id="26" dur="1000" fill="hold"/>
                                            <p:tgtEl>
                                              <p:spTgt spid="15"/>
                                            </p:tgtEl>
                                            <p:attrNameLst>
                                              <p:attrName>style.rotation</p:attrName>
                                            </p:attrNameLst>
                                          </p:cBhvr>
                                          <p:tavLst>
                                            <p:tav tm="0">
                                              <p:val>
                                                <p:fltVal val="90"/>
                                              </p:val>
                                            </p:tav>
                                            <p:tav tm="100000">
                                              <p:val>
                                                <p:fltVal val="0"/>
                                              </p:val>
                                            </p:tav>
                                          </p:tavLst>
                                        </p:anim>
                                        <p:animEffect transition="in" filter="fade">
                                          <p:cBhvr>
                                            <p:cTn id="27" dur="1000"/>
                                            <p:tgtEl>
                                              <p:spTgt spid="15"/>
                                            </p:tgtEl>
                                          </p:cBhvr>
                                        </p:animEffect>
                                      </p:childTnLst>
                                    </p:cTn>
                                  </p:par>
                                </p:childTnLst>
                              </p:cTn>
                            </p:par>
                            <p:par>
                              <p:cTn id="28" fill="hold">
                                <p:stCondLst>
                                  <p:cond delay="3000"/>
                                </p:stCondLst>
                                <p:childTnLst>
                                  <p:par>
                                    <p:cTn id="29" presetID="3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par>
                              <p:cTn id="35" fill="hold">
                                <p:stCondLst>
                                  <p:cond delay="4000"/>
                                </p:stCondLst>
                                <p:childTnLst>
                                  <p:par>
                                    <p:cTn id="36" presetID="31"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1000" fill="hold"/>
                                            <p:tgtEl>
                                              <p:spTgt spid="17"/>
                                            </p:tgtEl>
                                            <p:attrNameLst>
                                              <p:attrName>ppt_w</p:attrName>
                                            </p:attrNameLst>
                                          </p:cBhvr>
                                          <p:tavLst>
                                            <p:tav tm="0">
                                              <p:val>
                                                <p:fltVal val="0"/>
                                              </p:val>
                                            </p:tav>
                                            <p:tav tm="100000">
                                              <p:val>
                                                <p:strVal val="#ppt_w"/>
                                              </p:val>
                                            </p:tav>
                                          </p:tavLst>
                                        </p:anim>
                                        <p:anim calcmode="lin" valueType="num">
                                          <p:cBhvr>
                                            <p:cTn id="39" dur="1000" fill="hold"/>
                                            <p:tgtEl>
                                              <p:spTgt spid="17"/>
                                            </p:tgtEl>
                                            <p:attrNameLst>
                                              <p:attrName>ppt_h</p:attrName>
                                            </p:attrNameLst>
                                          </p:cBhvr>
                                          <p:tavLst>
                                            <p:tav tm="0">
                                              <p:val>
                                                <p:fltVal val="0"/>
                                              </p:val>
                                            </p:tav>
                                            <p:tav tm="100000">
                                              <p:val>
                                                <p:strVal val="#ppt_h"/>
                                              </p:val>
                                            </p:tav>
                                          </p:tavLst>
                                        </p:anim>
                                        <p:anim calcmode="lin" valueType="num">
                                          <p:cBhvr>
                                            <p:cTn id="40" dur="1000" fill="hold"/>
                                            <p:tgtEl>
                                              <p:spTgt spid="17"/>
                                            </p:tgtEl>
                                            <p:attrNameLst>
                                              <p:attrName>style.rotation</p:attrName>
                                            </p:attrNameLst>
                                          </p:cBhvr>
                                          <p:tavLst>
                                            <p:tav tm="0">
                                              <p:val>
                                                <p:fltVal val="90"/>
                                              </p:val>
                                            </p:tav>
                                            <p:tav tm="100000">
                                              <p:val>
                                                <p:fltVal val="0"/>
                                              </p:val>
                                            </p:tav>
                                          </p:tavLst>
                                        </p:anim>
                                        <p:animEffect transition="in" filter="fade">
                                          <p:cBhvr>
                                            <p:cTn id="41" dur="1000"/>
                                            <p:tgtEl>
                                              <p:spTgt spid="17"/>
                                            </p:tgtEl>
                                          </p:cBhvr>
                                        </p:animEffect>
                                      </p:childTnLst>
                                    </p:cTn>
                                  </p:par>
                                </p:childTnLst>
                              </p:cTn>
                            </p:par>
                            <p:par>
                              <p:cTn id="42" fill="hold">
                                <p:stCondLst>
                                  <p:cond delay="5000"/>
                                </p:stCondLst>
                                <p:childTnLst>
                                  <p:par>
                                    <p:cTn id="43" presetID="31"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 calcmode="lin" valueType="num">
                                          <p:cBhvr>
                                            <p:cTn id="47" dur="1000" fill="hold"/>
                                            <p:tgtEl>
                                              <p:spTgt spid="18"/>
                                            </p:tgtEl>
                                            <p:attrNameLst>
                                              <p:attrName>style.rotation</p:attrName>
                                            </p:attrNameLst>
                                          </p:cBhvr>
                                          <p:tavLst>
                                            <p:tav tm="0">
                                              <p:val>
                                                <p:fltVal val="90"/>
                                              </p:val>
                                            </p:tav>
                                            <p:tav tm="100000">
                                              <p:val>
                                                <p:fltVal val="0"/>
                                              </p:val>
                                            </p:tav>
                                          </p:tavLst>
                                        </p:anim>
                                        <p:animEffect transition="in" filter="fade">
                                          <p:cBhvr>
                                            <p:cTn id="48" dur="1000"/>
                                            <p:tgtEl>
                                              <p:spTgt spid="18"/>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par>
                              <p:cTn id="53" fill="hold">
                                <p:stCondLst>
                                  <p:cond delay="6500"/>
                                </p:stCondLst>
                                <p:childTnLst>
                                  <p:par>
                                    <p:cTn id="54" presetID="23" presetClass="entr" presetSubtype="528" fill="hold" nodeType="afterEffect">
                                      <p:stCondLst>
                                        <p:cond delay="0"/>
                                      </p:stCondLst>
                                      <p:childTnLst>
                                        <p:set>
                                          <p:cBhvr>
                                            <p:cTn id="55" dur="1" fill="hold">
                                              <p:stCondLst>
                                                <p:cond delay="0"/>
                                              </p:stCondLst>
                                            </p:cTn>
                                            <p:tgtEl>
                                              <p:spTgt spid="63"/>
                                            </p:tgtEl>
                                            <p:attrNameLst>
                                              <p:attrName>style.visibility</p:attrName>
                                            </p:attrNameLst>
                                          </p:cBhvr>
                                          <p:to>
                                            <p:strVal val="visible"/>
                                          </p:to>
                                        </p:set>
                                        <p:anim calcmode="lin" valueType="num">
                                          <p:cBhvr>
                                            <p:cTn id="56" dur="500" fill="hold"/>
                                            <p:tgtEl>
                                              <p:spTgt spid="63"/>
                                            </p:tgtEl>
                                            <p:attrNameLst>
                                              <p:attrName>ppt_w</p:attrName>
                                            </p:attrNameLst>
                                          </p:cBhvr>
                                          <p:tavLst>
                                            <p:tav tm="0">
                                              <p:val>
                                                <p:fltVal val="0"/>
                                              </p:val>
                                            </p:tav>
                                            <p:tav tm="100000">
                                              <p:val>
                                                <p:strVal val="#ppt_w"/>
                                              </p:val>
                                            </p:tav>
                                          </p:tavLst>
                                        </p:anim>
                                        <p:anim calcmode="lin" valueType="num">
                                          <p:cBhvr>
                                            <p:cTn id="57" dur="500" fill="hold"/>
                                            <p:tgtEl>
                                              <p:spTgt spid="63"/>
                                            </p:tgtEl>
                                            <p:attrNameLst>
                                              <p:attrName>ppt_h</p:attrName>
                                            </p:attrNameLst>
                                          </p:cBhvr>
                                          <p:tavLst>
                                            <p:tav tm="0">
                                              <p:val>
                                                <p:fltVal val="0"/>
                                              </p:val>
                                            </p:tav>
                                            <p:tav tm="100000">
                                              <p:val>
                                                <p:strVal val="#ppt_h"/>
                                              </p:val>
                                            </p:tav>
                                          </p:tavLst>
                                        </p:anim>
                                        <p:anim calcmode="lin" valueType="num">
                                          <p:cBhvr>
                                            <p:cTn id="58" dur="500" fill="hold"/>
                                            <p:tgtEl>
                                              <p:spTgt spid="63"/>
                                            </p:tgtEl>
                                            <p:attrNameLst>
                                              <p:attrName>ppt_x</p:attrName>
                                            </p:attrNameLst>
                                          </p:cBhvr>
                                          <p:tavLst>
                                            <p:tav tm="0">
                                              <p:val>
                                                <p:fltVal val="0.5"/>
                                              </p:val>
                                            </p:tav>
                                            <p:tav tm="100000">
                                              <p:val>
                                                <p:strVal val="#ppt_x"/>
                                              </p:val>
                                            </p:tav>
                                          </p:tavLst>
                                        </p:anim>
                                        <p:anim calcmode="lin" valueType="num">
                                          <p:cBhvr>
                                            <p:cTn id="59" dur="500" fill="hold"/>
                                            <p:tgtEl>
                                              <p:spTgt spid="63"/>
                                            </p:tgtEl>
                                            <p:attrNameLst>
                                              <p:attrName>ppt_y</p:attrName>
                                            </p:attrNameLst>
                                          </p:cBhvr>
                                          <p:tavLst>
                                            <p:tav tm="0">
                                              <p:val>
                                                <p:fltVal val="0.5"/>
                                              </p:val>
                                            </p:tav>
                                            <p:tav tm="100000">
                                              <p:val>
                                                <p:strVal val="#ppt_y"/>
                                              </p:val>
                                            </p:tav>
                                          </p:tavLst>
                                        </p:anim>
                                      </p:childTnLst>
                                    </p:cTn>
                                  </p:par>
                                  <p:par>
                                    <p:cTn id="60" presetID="23" presetClass="entr" presetSubtype="528" fill="hold" nodeType="withEffect">
                                      <p:stCondLst>
                                        <p:cond delay="30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 calcmode="lin" valueType="num">
                                          <p:cBhvr>
                                            <p:cTn id="64" dur="500" fill="hold"/>
                                            <p:tgtEl>
                                              <p:spTgt spid="66"/>
                                            </p:tgtEl>
                                            <p:attrNameLst>
                                              <p:attrName>ppt_x</p:attrName>
                                            </p:attrNameLst>
                                          </p:cBhvr>
                                          <p:tavLst>
                                            <p:tav tm="0">
                                              <p:val>
                                                <p:fltVal val="0.5"/>
                                              </p:val>
                                            </p:tav>
                                            <p:tav tm="100000">
                                              <p:val>
                                                <p:strVal val="#ppt_x"/>
                                              </p:val>
                                            </p:tav>
                                          </p:tavLst>
                                        </p:anim>
                                        <p:anim calcmode="lin" valueType="num">
                                          <p:cBhvr>
                                            <p:cTn id="65" dur="500" fill="hold"/>
                                            <p:tgtEl>
                                              <p:spTgt spid="66"/>
                                            </p:tgtEl>
                                            <p:attrNameLst>
                                              <p:attrName>ppt_y</p:attrName>
                                            </p:attrNameLst>
                                          </p:cBhvr>
                                          <p:tavLst>
                                            <p:tav tm="0">
                                              <p:val>
                                                <p:fltVal val="0.5"/>
                                              </p:val>
                                            </p:tav>
                                            <p:tav tm="100000">
                                              <p:val>
                                                <p:strVal val="#ppt_y"/>
                                              </p:val>
                                            </p:tav>
                                          </p:tavLst>
                                        </p:anim>
                                      </p:childTnLst>
                                    </p:cTn>
                                  </p:par>
                                  <p:par>
                                    <p:cTn id="66" presetID="23" presetClass="entr" presetSubtype="528" fill="hold" nodeType="withEffect">
                                      <p:stCondLst>
                                        <p:cond delay="700"/>
                                      </p:stCondLst>
                                      <p:childTnLst>
                                        <p:set>
                                          <p:cBhvr>
                                            <p:cTn id="67" dur="1" fill="hold">
                                              <p:stCondLst>
                                                <p:cond delay="0"/>
                                              </p:stCondLst>
                                            </p:cTn>
                                            <p:tgtEl>
                                              <p:spTgt spid="69"/>
                                            </p:tgtEl>
                                            <p:attrNameLst>
                                              <p:attrName>style.visibility</p:attrName>
                                            </p:attrNameLst>
                                          </p:cBhvr>
                                          <p:to>
                                            <p:strVal val="visible"/>
                                          </p:to>
                                        </p:set>
                                        <p:anim calcmode="lin" valueType="num">
                                          <p:cBhvr>
                                            <p:cTn id="68" dur="500" fill="hold"/>
                                            <p:tgtEl>
                                              <p:spTgt spid="69"/>
                                            </p:tgtEl>
                                            <p:attrNameLst>
                                              <p:attrName>ppt_w</p:attrName>
                                            </p:attrNameLst>
                                          </p:cBhvr>
                                          <p:tavLst>
                                            <p:tav tm="0">
                                              <p:val>
                                                <p:fltVal val="0"/>
                                              </p:val>
                                            </p:tav>
                                            <p:tav tm="100000">
                                              <p:val>
                                                <p:strVal val="#ppt_w"/>
                                              </p:val>
                                            </p:tav>
                                          </p:tavLst>
                                        </p:anim>
                                        <p:anim calcmode="lin" valueType="num">
                                          <p:cBhvr>
                                            <p:cTn id="69" dur="500" fill="hold"/>
                                            <p:tgtEl>
                                              <p:spTgt spid="69"/>
                                            </p:tgtEl>
                                            <p:attrNameLst>
                                              <p:attrName>ppt_h</p:attrName>
                                            </p:attrNameLst>
                                          </p:cBhvr>
                                          <p:tavLst>
                                            <p:tav tm="0">
                                              <p:val>
                                                <p:fltVal val="0"/>
                                              </p:val>
                                            </p:tav>
                                            <p:tav tm="100000">
                                              <p:val>
                                                <p:strVal val="#ppt_h"/>
                                              </p:val>
                                            </p:tav>
                                          </p:tavLst>
                                        </p:anim>
                                        <p:anim calcmode="lin" valueType="num">
                                          <p:cBhvr>
                                            <p:cTn id="70" dur="500" fill="hold"/>
                                            <p:tgtEl>
                                              <p:spTgt spid="69"/>
                                            </p:tgtEl>
                                            <p:attrNameLst>
                                              <p:attrName>ppt_x</p:attrName>
                                            </p:attrNameLst>
                                          </p:cBhvr>
                                          <p:tavLst>
                                            <p:tav tm="0">
                                              <p:val>
                                                <p:fltVal val="0.5"/>
                                              </p:val>
                                            </p:tav>
                                            <p:tav tm="100000">
                                              <p:val>
                                                <p:strVal val="#ppt_x"/>
                                              </p:val>
                                            </p:tav>
                                          </p:tavLst>
                                        </p:anim>
                                        <p:anim calcmode="lin" valueType="num">
                                          <p:cBhvr>
                                            <p:cTn id="71" dur="500" fill="hold"/>
                                            <p:tgtEl>
                                              <p:spTgt spid="69"/>
                                            </p:tgtEl>
                                            <p:attrNameLst>
                                              <p:attrName>ppt_y</p:attrName>
                                            </p:attrNameLst>
                                          </p:cBhvr>
                                          <p:tavLst>
                                            <p:tav tm="0">
                                              <p:val>
                                                <p:fltVal val="0.5"/>
                                              </p:val>
                                            </p:tav>
                                            <p:tav tm="100000">
                                              <p:val>
                                                <p:strVal val="#ppt_y"/>
                                              </p:val>
                                            </p:tav>
                                          </p:tavLst>
                                        </p:anim>
                                      </p:childTnLst>
                                    </p:cTn>
                                  </p:par>
                                  <p:par>
                                    <p:cTn id="72" presetID="23" presetClass="entr" presetSubtype="528" fill="hold" nodeType="withEffect">
                                      <p:stCondLst>
                                        <p:cond delay="300"/>
                                      </p:stCondLst>
                                      <p:childTnLst>
                                        <p:set>
                                          <p:cBhvr>
                                            <p:cTn id="73" dur="1" fill="hold">
                                              <p:stCondLst>
                                                <p:cond delay="0"/>
                                              </p:stCondLst>
                                            </p:cTn>
                                            <p:tgtEl>
                                              <p:spTgt spid="72"/>
                                            </p:tgtEl>
                                            <p:attrNameLst>
                                              <p:attrName>style.visibility</p:attrName>
                                            </p:attrNameLst>
                                          </p:cBhvr>
                                          <p:to>
                                            <p:strVal val="visible"/>
                                          </p:to>
                                        </p:set>
                                        <p:anim calcmode="lin" valueType="num">
                                          <p:cBhvr>
                                            <p:cTn id="74" dur="500" fill="hold"/>
                                            <p:tgtEl>
                                              <p:spTgt spid="72"/>
                                            </p:tgtEl>
                                            <p:attrNameLst>
                                              <p:attrName>ppt_w</p:attrName>
                                            </p:attrNameLst>
                                          </p:cBhvr>
                                          <p:tavLst>
                                            <p:tav tm="0">
                                              <p:val>
                                                <p:fltVal val="0"/>
                                              </p:val>
                                            </p:tav>
                                            <p:tav tm="100000">
                                              <p:val>
                                                <p:strVal val="#ppt_w"/>
                                              </p:val>
                                            </p:tav>
                                          </p:tavLst>
                                        </p:anim>
                                        <p:anim calcmode="lin" valueType="num">
                                          <p:cBhvr>
                                            <p:cTn id="75" dur="500" fill="hold"/>
                                            <p:tgtEl>
                                              <p:spTgt spid="72"/>
                                            </p:tgtEl>
                                            <p:attrNameLst>
                                              <p:attrName>ppt_h</p:attrName>
                                            </p:attrNameLst>
                                          </p:cBhvr>
                                          <p:tavLst>
                                            <p:tav tm="0">
                                              <p:val>
                                                <p:fltVal val="0"/>
                                              </p:val>
                                            </p:tav>
                                            <p:tav tm="100000">
                                              <p:val>
                                                <p:strVal val="#ppt_h"/>
                                              </p:val>
                                            </p:tav>
                                          </p:tavLst>
                                        </p:anim>
                                        <p:anim calcmode="lin" valueType="num">
                                          <p:cBhvr>
                                            <p:cTn id="76" dur="500" fill="hold"/>
                                            <p:tgtEl>
                                              <p:spTgt spid="72"/>
                                            </p:tgtEl>
                                            <p:attrNameLst>
                                              <p:attrName>ppt_x</p:attrName>
                                            </p:attrNameLst>
                                          </p:cBhvr>
                                          <p:tavLst>
                                            <p:tav tm="0">
                                              <p:val>
                                                <p:fltVal val="0.5"/>
                                              </p:val>
                                            </p:tav>
                                            <p:tav tm="100000">
                                              <p:val>
                                                <p:strVal val="#ppt_x"/>
                                              </p:val>
                                            </p:tav>
                                          </p:tavLst>
                                        </p:anim>
                                        <p:anim calcmode="lin" valueType="num">
                                          <p:cBhvr>
                                            <p:cTn id="77" dur="500" fill="hold"/>
                                            <p:tgtEl>
                                              <p:spTgt spid="72"/>
                                            </p:tgtEl>
                                            <p:attrNameLst>
                                              <p:attrName>ppt_y</p:attrName>
                                            </p:attrNameLst>
                                          </p:cBhvr>
                                          <p:tavLst>
                                            <p:tav tm="0">
                                              <p:val>
                                                <p:fltVal val="0.5"/>
                                              </p:val>
                                            </p:tav>
                                            <p:tav tm="100000">
                                              <p:val>
                                                <p:strVal val="#ppt_y"/>
                                              </p:val>
                                            </p:tav>
                                          </p:tavLst>
                                        </p:anim>
                                      </p:childTnLst>
                                    </p:cTn>
                                  </p:par>
                                  <p:par>
                                    <p:cTn id="78" presetID="23" presetClass="entr" presetSubtype="528" fill="hold" nodeType="withEffect">
                                      <p:stCondLst>
                                        <p:cond delay="100"/>
                                      </p:stCondLst>
                                      <p:childTnLst>
                                        <p:set>
                                          <p:cBhvr>
                                            <p:cTn id="79" dur="1" fill="hold">
                                              <p:stCondLst>
                                                <p:cond delay="0"/>
                                              </p:stCondLst>
                                            </p:cTn>
                                            <p:tgtEl>
                                              <p:spTgt spid="75"/>
                                            </p:tgtEl>
                                            <p:attrNameLst>
                                              <p:attrName>style.visibility</p:attrName>
                                            </p:attrNameLst>
                                          </p:cBhvr>
                                          <p:to>
                                            <p:strVal val="visible"/>
                                          </p:to>
                                        </p:set>
                                        <p:anim calcmode="lin" valueType="num">
                                          <p:cBhvr>
                                            <p:cTn id="80" dur="500" fill="hold"/>
                                            <p:tgtEl>
                                              <p:spTgt spid="75"/>
                                            </p:tgtEl>
                                            <p:attrNameLst>
                                              <p:attrName>ppt_w</p:attrName>
                                            </p:attrNameLst>
                                          </p:cBhvr>
                                          <p:tavLst>
                                            <p:tav tm="0">
                                              <p:val>
                                                <p:fltVal val="0"/>
                                              </p:val>
                                            </p:tav>
                                            <p:tav tm="100000">
                                              <p:val>
                                                <p:strVal val="#ppt_w"/>
                                              </p:val>
                                            </p:tav>
                                          </p:tavLst>
                                        </p:anim>
                                        <p:anim calcmode="lin" valueType="num">
                                          <p:cBhvr>
                                            <p:cTn id="81" dur="500" fill="hold"/>
                                            <p:tgtEl>
                                              <p:spTgt spid="75"/>
                                            </p:tgtEl>
                                            <p:attrNameLst>
                                              <p:attrName>ppt_h</p:attrName>
                                            </p:attrNameLst>
                                          </p:cBhvr>
                                          <p:tavLst>
                                            <p:tav tm="0">
                                              <p:val>
                                                <p:fltVal val="0"/>
                                              </p:val>
                                            </p:tav>
                                            <p:tav tm="100000">
                                              <p:val>
                                                <p:strVal val="#ppt_h"/>
                                              </p:val>
                                            </p:tav>
                                          </p:tavLst>
                                        </p:anim>
                                        <p:anim calcmode="lin" valueType="num">
                                          <p:cBhvr>
                                            <p:cTn id="82" dur="500" fill="hold"/>
                                            <p:tgtEl>
                                              <p:spTgt spid="75"/>
                                            </p:tgtEl>
                                            <p:attrNameLst>
                                              <p:attrName>ppt_x</p:attrName>
                                            </p:attrNameLst>
                                          </p:cBhvr>
                                          <p:tavLst>
                                            <p:tav tm="0">
                                              <p:val>
                                                <p:fltVal val="0.5"/>
                                              </p:val>
                                            </p:tav>
                                            <p:tav tm="100000">
                                              <p:val>
                                                <p:strVal val="#ppt_x"/>
                                              </p:val>
                                            </p:tav>
                                          </p:tavLst>
                                        </p:anim>
                                        <p:anim calcmode="lin" valueType="num">
                                          <p:cBhvr>
                                            <p:cTn id="83" dur="500" fill="hold"/>
                                            <p:tgtEl>
                                              <p:spTgt spid="75"/>
                                            </p:tgtEl>
                                            <p:attrNameLst>
                                              <p:attrName>ppt_y</p:attrName>
                                            </p:attrNameLst>
                                          </p:cBhvr>
                                          <p:tavLst>
                                            <p:tav tm="0">
                                              <p:val>
                                                <p:fltVal val="0.5"/>
                                              </p:val>
                                            </p:tav>
                                            <p:tav tm="100000">
                                              <p:val>
                                                <p:strVal val="#ppt_y"/>
                                              </p:val>
                                            </p:tav>
                                          </p:tavLst>
                                        </p:anim>
                                      </p:childTnLst>
                                    </p:cTn>
                                  </p:par>
                                  <p:par>
                                    <p:cTn id="84" presetID="23" presetClass="entr" presetSubtype="528" fill="hold" nodeType="withEffect">
                                      <p:stCondLst>
                                        <p:cond delay="600"/>
                                      </p:stCondLst>
                                      <p:childTnLst>
                                        <p:set>
                                          <p:cBhvr>
                                            <p:cTn id="85" dur="1" fill="hold">
                                              <p:stCondLst>
                                                <p:cond delay="0"/>
                                              </p:stCondLst>
                                            </p:cTn>
                                            <p:tgtEl>
                                              <p:spTgt spid="78"/>
                                            </p:tgtEl>
                                            <p:attrNameLst>
                                              <p:attrName>style.visibility</p:attrName>
                                            </p:attrNameLst>
                                          </p:cBhvr>
                                          <p:to>
                                            <p:strVal val="visible"/>
                                          </p:to>
                                        </p:set>
                                        <p:anim calcmode="lin" valueType="num">
                                          <p:cBhvr>
                                            <p:cTn id="86" dur="500" fill="hold"/>
                                            <p:tgtEl>
                                              <p:spTgt spid="78"/>
                                            </p:tgtEl>
                                            <p:attrNameLst>
                                              <p:attrName>ppt_w</p:attrName>
                                            </p:attrNameLst>
                                          </p:cBhvr>
                                          <p:tavLst>
                                            <p:tav tm="0">
                                              <p:val>
                                                <p:fltVal val="0"/>
                                              </p:val>
                                            </p:tav>
                                            <p:tav tm="100000">
                                              <p:val>
                                                <p:strVal val="#ppt_w"/>
                                              </p:val>
                                            </p:tav>
                                          </p:tavLst>
                                        </p:anim>
                                        <p:anim calcmode="lin" valueType="num">
                                          <p:cBhvr>
                                            <p:cTn id="87" dur="500" fill="hold"/>
                                            <p:tgtEl>
                                              <p:spTgt spid="78"/>
                                            </p:tgtEl>
                                            <p:attrNameLst>
                                              <p:attrName>ppt_h</p:attrName>
                                            </p:attrNameLst>
                                          </p:cBhvr>
                                          <p:tavLst>
                                            <p:tav tm="0">
                                              <p:val>
                                                <p:fltVal val="0"/>
                                              </p:val>
                                            </p:tav>
                                            <p:tav tm="100000">
                                              <p:val>
                                                <p:strVal val="#ppt_h"/>
                                              </p:val>
                                            </p:tav>
                                          </p:tavLst>
                                        </p:anim>
                                        <p:anim calcmode="lin" valueType="num">
                                          <p:cBhvr>
                                            <p:cTn id="88" dur="500" fill="hold"/>
                                            <p:tgtEl>
                                              <p:spTgt spid="78"/>
                                            </p:tgtEl>
                                            <p:attrNameLst>
                                              <p:attrName>ppt_x</p:attrName>
                                            </p:attrNameLst>
                                          </p:cBhvr>
                                          <p:tavLst>
                                            <p:tav tm="0">
                                              <p:val>
                                                <p:fltVal val="0.5"/>
                                              </p:val>
                                            </p:tav>
                                            <p:tav tm="100000">
                                              <p:val>
                                                <p:strVal val="#ppt_x"/>
                                              </p:val>
                                            </p:tav>
                                          </p:tavLst>
                                        </p:anim>
                                        <p:anim calcmode="lin" valueType="num">
                                          <p:cBhvr>
                                            <p:cTn id="89" dur="500" fill="hold"/>
                                            <p:tgtEl>
                                              <p:spTgt spid="78"/>
                                            </p:tgtEl>
                                            <p:attrNameLst>
                                              <p:attrName>ppt_y</p:attrName>
                                            </p:attrNameLst>
                                          </p:cBhvr>
                                          <p:tavLst>
                                            <p:tav tm="0">
                                              <p:val>
                                                <p:fltVal val="0.5"/>
                                              </p:val>
                                            </p:tav>
                                            <p:tav tm="100000">
                                              <p:val>
                                                <p:strVal val="#ppt_y"/>
                                              </p:val>
                                            </p:tav>
                                          </p:tavLst>
                                        </p:anim>
                                      </p:childTnLst>
                                    </p:cTn>
                                  </p:par>
                                  <p:par>
                                    <p:cTn id="90" presetID="23" presetClass="entr" presetSubtype="528" fill="hold" nodeType="withEffect">
                                      <p:stCondLst>
                                        <p:cond delay="300"/>
                                      </p:stCondLst>
                                      <p:childTnLst>
                                        <p:set>
                                          <p:cBhvr>
                                            <p:cTn id="91" dur="1" fill="hold">
                                              <p:stCondLst>
                                                <p:cond delay="0"/>
                                              </p:stCondLst>
                                            </p:cTn>
                                            <p:tgtEl>
                                              <p:spTgt spid="81"/>
                                            </p:tgtEl>
                                            <p:attrNameLst>
                                              <p:attrName>style.visibility</p:attrName>
                                            </p:attrNameLst>
                                          </p:cBhvr>
                                          <p:to>
                                            <p:strVal val="visible"/>
                                          </p:to>
                                        </p:set>
                                        <p:anim calcmode="lin" valueType="num">
                                          <p:cBhvr>
                                            <p:cTn id="92" dur="500" fill="hold"/>
                                            <p:tgtEl>
                                              <p:spTgt spid="81"/>
                                            </p:tgtEl>
                                            <p:attrNameLst>
                                              <p:attrName>ppt_w</p:attrName>
                                            </p:attrNameLst>
                                          </p:cBhvr>
                                          <p:tavLst>
                                            <p:tav tm="0">
                                              <p:val>
                                                <p:fltVal val="0"/>
                                              </p:val>
                                            </p:tav>
                                            <p:tav tm="100000">
                                              <p:val>
                                                <p:strVal val="#ppt_w"/>
                                              </p:val>
                                            </p:tav>
                                          </p:tavLst>
                                        </p:anim>
                                        <p:anim calcmode="lin" valueType="num">
                                          <p:cBhvr>
                                            <p:cTn id="93" dur="500" fill="hold"/>
                                            <p:tgtEl>
                                              <p:spTgt spid="81"/>
                                            </p:tgtEl>
                                            <p:attrNameLst>
                                              <p:attrName>ppt_h</p:attrName>
                                            </p:attrNameLst>
                                          </p:cBhvr>
                                          <p:tavLst>
                                            <p:tav tm="0">
                                              <p:val>
                                                <p:fltVal val="0"/>
                                              </p:val>
                                            </p:tav>
                                            <p:tav tm="100000">
                                              <p:val>
                                                <p:strVal val="#ppt_h"/>
                                              </p:val>
                                            </p:tav>
                                          </p:tavLst>
                                        </p:anim>
                                        <p:anim calcmode="lin" valueType="num">
                                          <p:cBhvr>
                                            <p:cTn id="94" dur="500" fill="hold"/>
                                            <p:tgtEl>
                                              <p:spTgt spid="81"/>
                                            </p:tgtEl>
                                            <p:attrNameLst>
                                              <p:attrName>ppt_x</p:attrName>
                                            </p:attrNameLst>
                                          </p:cBhvr>
                                          <p:tavLst>
                                            <p:tav tm="0">
                                              <p:val>
                                                <p:fltVal val="0.5"/>
                                              </p:val>
                                            </p:tav>
                                            <p:tav tm="100000">
                                              <p:val>
                                                <p:strVal val="#ppt_x"/>
                                              </p:val>
                                            </p:tav>
                                          </p:tavLst>
                                        </p:anim>
                                        <p:anim calcmode="lin" valueType="num">
                                          <p:cBhvr>
                                            <p:cTn id="95" dur="500" fill="hold"/>
                                            <p:tgtEl>
                                              <p:spTgt spid="81"/>
                                            </p:tgtEl>
                                            <p:attrNameLst>
                                              <p:attrName>ppt_y</p:attrName>
                                            </p:attrNameLst>
                                          </p:cBhvr>
                                          <p:tavLst>
                                            <p:tav tm="0">
                                              <p:val>
                                                <p:fltVal val="0.5"/>
                                              </p:val>
                                            </p:tav>
                                            <p:tav tm="100000">
                                              <p:val>
                                                <p:strVal val="#ppt_y"/>
                                              </p:val>
                                            </p:tav>
                                          </p:tavLst>
                                        </p:anim>
                                      </p:childTnLst>
                                    </p:cTn>
                                  </p:par>
                                  <p:par>
                                    <p:cTn id="96" presetID="23" presetClass="entr" presetSubtype="528" fill="hold" nodeType="withEffect">
                                      <p:stCondLst>
                                        <p:cond delay="30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 calcmode="lin" valueType="num">
                                          <p:cBhvr>
                                            <p:cTn id="100" dur="500" fill="hold"/>
                                            <p:tgtEl>
                                              <p:spTgt spid="84"/>
                                            </p:tgtEl>
                                            <p:attrNameLst>
                                              <p:attrName>ppt_x</p:attrName>
                                            </p:attrNameLst>
                                          </p:cBhvr>
                                          <p:tavLst>
                                            <p:tav tm="0">
                                              <p:val>
                                                <p:fltVal val="0.5"/>
                                              </p:val>
                                            </p:tav>
                                            <p:tav tm="100000">
                                              <p:val>
                                                <p:strVal val="#ppt_x"/>
                                              </p:val>
                                            </p:tav>
                                          </p:tavLst>
                                        </p:anim>
                                        <p:anim calcmode="lin" valueType="num">
                                          <p:cBhvr>
                                            <p:cTn id="101" dur="500" fill="hold"/>
                                            <p:tgtEl>
                                              <p:spTgt spid="84"/>
                                            </p:tgtEl>
                                            <p:attrNameLst>
                                              <p:attrName>ppt_y</p:attrName>
                                            </p:attrNameLst>
                                          </p:cBhvr>
                                          <p:tavLst>
                                            <p:tav tm="0">
                                              <p:val>
                                                <p:fltVal val="0.5"/>
                                              </p:val>
                                            </p:tav>
                                            <p:tav tm="100000">
                                              <p:val>
                                                <p:strVal val="#ppt_y"/>
                                              </p:val>
                                            </p:tav>
                                          </p:tavLst>
                                        </p:anim>
                                      </p:childTnLst>
                                    </p:cTn>
                                  </p:par>
                                  <p:par>
                                    <p:cTn id="102" presetID="23" presetClass="entr" presetSubtype="528" fill="hold" nodeType="withEffect">
                                      <p:stCondLst>
                                        <p:cond delay="600"/>
                                      </p:stCondLst>
                                      <p:childTnLst>
                                        <p:set>
                                          <p:cBhvr>
                                            <p:cTn id="103" dur="1" fill="hold">
                                              <p:stCondLst>
                                                <p:cond delay="0"/>
                                              </p:stCondLst>
                                            </p:cTn>
                                            <p:tgtEl>
                                              <p:spTgt spid="87"/>
                                            </p:tgtEl>
                                            <p:attrNameLst>
                                              <p:attrName>style.visibility</p:attrName>
                                            </p:attrNameLst>
                                          </p:cBhvr>
                                          <p:to>
                                            <p:strVal val="visible"/>
                                          </p:to>
                                        </p:set>
                                        <p:anim calcmode="lin" valueType="num">
                                          <p:cBhvr>
                                            <p:cTn id="104" dur="500" fill="hold"/>
                                            <p:tgtEl>
                                              <p:spTgt spid="87"/>
                                            </p:tgtEl>
                                            <p:attrNameLst>
                                              <p:attrName>ppt_w</p:attrName>
                                            </p:attrNameLst>
                                          </p:cBhvr>
                                          <p:tavLst>
                                            <p:tav tm="0">
                                              <p:val>
                                                <p:fltVal val="0"/>
                                              </p:val>
                                            </p:tav>
                                            <p:tav tm="100000">
                                              <p:val>
                                                <p:strVal val="#ppt_w"/>
                                              </p:val>
                                            </p:tav>
                                          </p:tavLst>
                                        </p:anim>
                                        <p:anim calcmode="lin" valueType="num">
                                          <p:cBhvr>
                                            <p:cTn id="105" dur="500" fill="hold"/>
                                            <p:tgtEl>
                                              <p:spTgt spid="87"/>
                                            </p:tgtEl>
                                            <p:attrNameLst>
                                              <p:attrName>ppt_h</p:attrName>
                                            </p:attrNameLst>
                                          </p:cBhvr>
                                          <p:tavLst>
                                            <p:tav tm="0">
                                              <p:val>
                                                <p:fltVal val="0"/>
                                              </p:val>
                                            </p:tav>
                                            <p:tav tm="100000">
                                              <p:val>
                                                <p:strVal val="#ppt_h"/>
                                              </p:val>
                                            </p:tav>
                                          </p:tavLst>
                                        </p:anim>
                                        <p:anim calcmode="lin" valueType="num">
                                          <p:cBhvr>
                                            <p:cTn id="106" dur="500" fill="hold"/>
                                            <p:tgtEl>
                                              <p:spTgt spid="87"/>
                                            </p:tgtEl>
                                            <p:attrNameLst>
                                              <p:attrName>ppt_x</p:attrName>
                                            </p:attrNameLst>
                                          </p:cBhvr>
                                          <p:tavLst>
                                            <p:tav tm="0">
                                              <p:val>
                                                <p:fltVal val="0.5"/>
                                              </p:val>
                                            </p:tav>
                                            <p:tav tm="100000">
                                              <p:val>
                                                <p:strVal val="#ppt_x"/>
                                              </p:val>
                                            </p:tav>
                                          </p:tavLst>
                                        </p:anim>
                                        <p:anim calcmode="lin" valueType="num">
                                          <p:cBhvr>
                                            <p:cTn id="107" dur="500" fill="hold"/>
                                            <p:tgtEl>
                                              <p:spTgt spid="87"/>
                                            </p:tgtEl>
                                            <p:attrNameLst>
                                              <p:attrName>ppt_y</p:attrName>
                                            </p:attrNameLst>
                                          </p:cBhvr>
                                          <p:tavLst>
                                            <p:tav tm="0">
                                              <p:val>
                                                <p:fltVal val="0.5"/>
                                              </p:val>
                                            </p:tav>
                                            <p:tav tm="100000">
                                              <p:val>
                                                <p:strVal val="#ppt_y"/>
                                              </p:val>
                                            </p:tav>
                                          </p:tavLst>
                                        </p:anim>
                                      </p:childTnLst>
                                    </p:cTn>
                                  </p:par>
                                  <p:par>
                                    <p:cTn id="108" presetID="23" presetClass="entr" presetSubtype="528" fill="hold" nodeType="withEffect">
                                      <p:stCondLst>
                                        <p:cond delay="600"/>
                                      </p:stCondLst>
                                      <p:childTnLst>
                                        <p:set>
                                          <p:cBhvr>
                                            <p:cTn id="109" dur="1" fill="hold">
                                              <p:stCondLst>
                                                <p:cond delay="0"/>
                                              </p:stCondLst>
                                            </p:cTn>
                                            <p:tgtEl>
                                              <p:spTgt spid="90"/>
                                            </p:tgtEl>
                                            <p:attrNameLst>
                                              <p:attrName>style.visibility</p:attrName>
                                            </p:attrNameLst>
                                          </p:cBhvr>
                                          <p:to>
                                            <p:strVal val="visible"/>
                                          </p:to>
                                        </p:set>
                                        <p:anim calcmode="lin" valueType="num">
                                          <p:cBhvr>
                                            <p:cTn id="110" dur="500" fill="hold"/>
                                            <p:tgtEl>
                                              <p:spTgt spid="90"/>
                                            </p:tgtEl>
                                            <p:attrNameLst>
                                              <p:attrName>ppt_w</p:attrName>
                                            </p:attrNameLst>
                                          </p:cBhvr>
                                          <p:tavLst>
                                            <p:tav tm="0">
                                              <p:val>
                                                <p:fltVal val="0"/>
                                              </p:val>
                                            </p:tav>
                                            <p:tav tm="100000">
                                              <p:val>
                                                <p:strVal val="#ppt_w"/>
                                              </p:val>
                                            </p:tav>
                                          </p:tavLst>
                                        </p:anim>
                                        <p:anim calcmode="lin" valueType="num">
                                          <p:cBhvr>
                                            <p:cTn id="111" dur="500" fill="hold"/>
                                            <p:tgtEl>
                                              <p:spTgt spid="90"/>
                                            </p:tgtEl>
                                            <p:attrNameLst>
                                              <p:attrName>ppt_h</p:attrName>
                                            </p:attrNameLst>
                                          </p:cBhvr>
                                          <p:tavLst>
                                            <p:tav tm="0">
                                              <p:val>
                                                <p:fltVal val="0"/>
                                              </p:val>
                                            </p:tav>
                                            <p:tav tm="100000">
                                              <p:val>
                                                <p:strVal val="#ppt_h"/>
                                              </p:val>
                                            </p:tav>
                                          </p:tavLst>
                                        </p:anim>
                                        <p:anim calcmode="lin" valueType="num">
                                          <p:cBhvr>
                                            <p:cTn id="112" dur="500" fill="hold"/>
                                            <p:tgtEl>
                                              <p:spTgt spid="90"/>
                                            </p:tgtEl>
                                            <p:attrNameLst>
                                              <p:attrName>ppt_x</p:attrName>
                                            </p:attrNameLst>
                                          </p:cBhvr>
                                          <p:tavLst>
                                            <p:tav tm="0">
                                              <p:val>
                                                <p:fltVal val="0.5"/>
                                              </p:val>
                                            </p:tav>
                                            <p:tav tm="100000">
                                              <p:val>
                                                <p:strVal val="#ppt_x"/>
                                              </p:val>
                                            </p:tav>
                                          </p:tavLst>
                                        </p:anim>
                                        <p:anim calcmode="lin" valueType="num">
                                          <p:cBhvr>
                                            <p:cTn id="113" dur="500" fill="hold"/>
                                            <p:tgtEl>
                                              <p:spTgt spid="90"/>
                                            </p:tgtEl>
                                            <p:attrNameLst>
                                              <p:attrName>ppt_y</p:attrName>
                                            </p:attrNameLst>
                                          </p:cBhvr>
                                          <p:tavLst>
                                            <p:tav tm="0">
                                              <p:val>
                                                <p:fltVal val="0.5"/>
                                              </p:val>
                                            </p:tav>
                                            <p:tav tm="100000">
                                              <p:val>
                                                <p:strVal val="#ppt_y"/>
                                              </p:val>
                                            </p:tav>
                                          </p:tavLst>
                                        </p:anim>
                                      </p:childTnLst>
                                    </p:cTn>
                                  </p:par>
                                  <p:par>
                                    <p:cTn id="114" presetID="23" presetClass="entr" presetSubtype="528" fill="hold" nodeType="withEffect">
                                      <p:stCondLst>
                                        <p:cond delay="300"/>
                                      </p:stCondLst>
                                      <p:childTnLst>
                                        <p:set>
                                          <p:cBhvr>
                                            <p:cTn id="115" dur="1" fill="hold">
                                              <p:stCondLst>
                                                <p:cond delay="0"/>
                                              </p:stCondLst>
                                            </p:cTn>
                                            <p:tgtEl>
                                              <p:spTgt spid="93"/>
                                            </p:tgtEl>
                                            <p:attrNameLst>
                                              <p:attrName>style.visibility</p:attrName>
                                            </p:attrNameLst>
                                          </p:cBhvr>
                                          <p:to>
                                            <p:strVal val="visible"/>
                                          </p:to>
                                        </p:set>
                                        <p:anim calcmode="lin" valueType="num">
                                          <p:cBhvr>
                                            <p:cTn id="116" dur="500" fill="hold"/>
                                            <p:tgtEl>
                                              <p:spTgt spid="93"/>
                                            </p:tgtEl>
                                            <p:attrNameLst>
                                              <p:attrName>ppt_w</p:attrName>
                                            </p:attrNameLst>
                                          </p:cBhvr>
                                          <p:tavLst>
                                            <p:tav tm="0">
                                              <p:val>
                                                <p:fltVal val="0"/>
                                              </p:val>
                                            </p:tav>
                                            <p:tav tm="100000">
                                              <p:val>
                                                <p:strVal val="#ppt_w"/>
                                              </p:val>
                                            </p:tav>
                                          </p:tavLst>
                                        </p:anim>
                                        <p:anim calcmode="lin" valueType="num">
                                          <p:cBhvr>
                                            <p:cTn id="117" dur="500" fill="hold"/>
                                            <p:tgtEl>
                                              <p:spTgt spid="93"/>
                                            </p:tgtEl>
                                            <p:attrNameLst>
                                              <p:attrName>ppt_h</p:attrName>
                                            </p:attrNameLst>
                                          </p:cBhvr>
                                          <p:tavLst>
                                            <p:tav tm="0">
                                              <p:val>
                                                <p:fltVal val="0"/>
                                              </p:val>
                                            </p:tav>
                                            <p:tav tm="100000">
                                              <p:val>
                                                <p:strVal val="#ppt_h"/>
                                              </p:val>
                                            </p:tav>
                                          </p:tavLst>
                                        </p:anim>
                                        <p:anim calcmode="lin" valueType="num">
                                          <p:cBhvr>
                                            <p:cTn id="118" dur="500" fill="hold"/>
                                            <p:tgtEl>
                                              <p:spTgt spid="93"/>
                                            </p:tgtEl>
                                            <p:attrNameLst>
                                              <p:attrName>ppt_x</p:attrName>
                                            </p:attrNameLst>
                                          </p:cBhvr>
                                          <p:tavLst>
                                            <p:tav tm="0">
                                              <p:val>
                                                <p:fltVal val="0.5"/>
                                              </p:val>
                                            </p:tav>
                                            <p:tav tm="100000">
                                              <p:val>
                                                <p:strVal val="#ppt_x"/>
                                              </p:val>
                                            </p:tav>
                                          </p:tavLst>
                                        </p:anim>
                                        <p:anim calcmode="lin" valueType="num">
                                          <p:cBhvr>
                                            <p:cTn id="119" dur="500" fill="hold"/>
                                            <p:tgtEl>
                                              <p:spTgt spid="93"/>
                                            </p:tgtEl>
                                            <p:attrNameLst>
                                              <p:attrName>ppt_y</p:attrName>
                                            </p:attrNameLst>
                                          </p:cBhvr>
                                          <p:tavLst>
                                            <p:tav tm="0">
                                              <p:val>
                                                <p:fltVal val="0.5"/>
                                              </p:val>
                                            </p:tav>
                                            <p:tav tm="100000">
                                              <p:val>
                                                <p:strVal val="#ppt_y"/>
                                              </p:val>
                                            </p:tav>
                                          </p:tavLst>
                                        </p:anim>
                                      </p:childTnLst>
                                    </p:cTn>
                                  </p:par>
                                  <p:par>
                                    <p:cTn id="120" presetID="23" presetClass="entr" presetSubtype="528" fill="hold" nodeType="withEffect">
                                      <p:stCondLst>
                                        <p:cond delay="600"/>
                                      </p:stCondLst>
                                      <p:childTnLst>
                                        <p:set>
                                          <p:cBhvr>
                                            <p:cTn id="121" dur="1" fill="hold">
                                              <p:stCondLst>
                                                <p:cond delay="0"/>
                                              </p:stCondLst>
                                            </p:cTn>
                                            <p:tgtEl>
                                              <p:spTgt spid="96"/>
                                            </p:tgtEl>
                                            <p:attrNameLst>
                                              <p:attrName>style.visibility</p:attrName>
                                            </p:attrNameLst>
                                          </p:cBhvr>
                                          <p:to>
                                            <p:strVal val="visible"/>
                                          </p:to>
                                        </p:set>
                                        <p:anim calcmode="lin" valueType="num">
                                          <p:cBhvr>
                                            <p:cTn id="122" dur="500" fill="hold"/>
                                            <p:tgtEl>
                                              <p:spTgt spid="96"/>
                                            </p:tgtEl>
                                            <p:attrNameLst>
                                              <p:attrName>ppt_w</p:attrName>
                                            </p:attrNameLst>
                                          </p:cBhvr>
                                          <p:tavLst>
                                            <p:tav tm="0">
                                              <p:val>
                                                <p:fltVal val="0"/>
                                              </p:val>
                                            </p:tav>
                                            <p:tav tm="100000">
                                              <p:val>
                                                <p:strVal val="#ppt_w"/>
                                              </p:val>
                                            </p:tav>
                                          </p:tavLst>
                                        </p:anim>
                                        <p:anim calcmode="lin" valueType="num">
                                          <p:cBhvr>
                                            <p:cTn id="123" dur="500" fill="hold"/>
                                            <p:tgtEl>
                                              <p:spTgt spid="96"/>
                                            </p:tgtEl>
                                            <p:attrNameLst>
                                              <p:attrName>ppt_h</p:attrName>
                                            </p:attrNameLst>
                                          </p:cBhvr>
                                          <p:tavLst>
                                            <p:tav tm="0">
                                              <p:val>
                                                <p:fltVal val="0"/>
                                              </p:val>
                                            </p:tav>
                                            <p:tav tm="100000">
                                              <p:val>
                                                <p:strVal val="#ppt_h"/>
                                              </p:val>
                                            </p:tav>
                                          </p:tavLst>
                                        </p:anim>
                                        <p:anim calcmode="lin" valueType="num">
                                          <p:cBhvr>
                                            <p:cTn id="124" dur="500" fill="hold"/>
                                            <p:tgtEl>
                                              <p:spTgt spid="96"/>
                                            </p:tgtEl>
                                            <p:attrNameLst>
                                              <p:attrName>ppt_x</p:attrName>
                                            </p:attrNameLst>
                                          </p:cBhvr>
                                          <p:tavLst>
                                            <p:tav tm="0">
                                              <p:val>
                                                <p:fltVal val="0.5"/>
                                              </p:val>
                                            </p:tav>
                                            <p:tav tm="100000">
                                              <p:val>
                                                <p:strVal val="#ppt_x"/>
                                              </p:val>
                                            </p:tav>
                                          </p:tavLst>
                                        </p:anim>
                                        <p:anim calcmode="lin" valueType="num">
                                          <p:cBhvr>
                                            <p:cTn id="125" dur="500" fill="hold"/>
                                            <p:tgtEl>
                                              <p:spTgt spid="96"/>
                                            </p:tgtEl>
                                            <p:attrNameLst>
                                              <p:attrName>ppt_y</p:attrName>
                                            </p:attrNameLst>
                                          </p:cBhvr>
                                          <p:tavLst>
                                            <p:tav tm="0">
                                              <p:val>
                                                <p:fltVal val="0.5"/>
                                              </p:val>
                                            </p:tav>
                                            <p:tav tm="100000">
                                              <p:val>
                                                <p:strVal val="#ppt_y"/>
                                              </p:val>
                                            </p:tav>
                                          </p:tavLst>
                                        </p:anim>
                                      </p:childTnLst>
                                    </p:cTn>
                                  </p:par>
                                  <p:par>
                                    <p:cTn id="126" presetID="23" presetClass="entr" presetSubtype="528" fill="hold" nodeType="withEffect">
                                      <p:stCondLst>
                                        <p:cond delay="600"/>
                                      </p:stCondLst>
                                      <p:childTnLst>
                                        <p:set>
                                          <p:cBhvr>
                                            <p:cTn id="127" dur="1" fill="hold">
                                              <p:stCondLst>
                                                <p:cond delay="0"/>
                                              </p:stCondLst>
                                            </p:cTn>
                                            <p:tgtEl>
                                              <p:spTgt spid="99"/>
                                            </p:tgtEl>
                                            <p:attrNameLst>
                                              <p:attrName>style.visibility</p:attrName>
                                            </p:attrNameLst>
                                          </p:cBhvr>
                                          <p:to>
                                            <p:strVal val="visible"/>
                                          </p:to>
                                        </p:set>
                                        <p:anim calcmode="lin" valueType="num">
                                          <p:cBhvr>
                                            <p:cTn id="128" dur="500" fill="hold"/>
                                            <p:tgtEl>
                                              <p:spTgt spid="99"/>
                                            </p:tgtEl>
                                            <p:attrNameLst>
                                              <p:attrName>ppt_w</p:attrName>
                                            </p:attrNameLst>
                                          </p:cBhvr>
                                          <p:tavLst>
                                            <p:tav tm="0">
                                              <p:val>
                                                <p:fltVal val="0"/>
                                              </p:val>
                                            </p:tav>
                                            <p:tav tm="100000">
                                              <p:val>
                                                <p:strVal val="#ppt_w"/>
                                              </p:val>
                                            </p:tav>
                                          </p:tavLst>
                                        </p:anim>
                                        <p:anim calcmode="lin" valueType="num">
                                          <p:cBhvr>
                                            <p:cTn id="129" dur="500" fill="hold"/>
                                            <p:tgtEl>
                                              <p:spTgt spid="99"/>
                                            </p:tgtEl>
                                            <p:attrNameLst>
                                              <p:attrName>ppt_h</p:attrName>
                                            </p:attrNameLst>
                                          </p:cBhvr>
                                          <p:tavLst>
                                            <p:tav tm="0">
                                              <p:val>
                                                <p:fltVal val="0"/>
                                              </p:val>
                                            </p:tav>
                                            <p:tav tm="100000">
                                              <p:val>
                                                <p:strVal val="#ppt_h"/>
                                              </p:val>
                                            </p:tav>
                                          </p:tavLst>
                                        </p:anim>
                                        <p:anim calcmode="lin" valueType="num">
                                          <p:cBhvr>
                                            <p:cTn id="130" dur="500" fill="hold"/>
                                            <p:tgtEl>
                                              <p:spTgt spid="99"/>
                                            </p:tgtEl>
                                            <p:attrNameLst>
                                              <p:attrName>ppt_x</p:attrName>
                                            </p:attrNameLst>
                                          </p:cBhvr>
                                          <p:tavLst>
                                            <p:tav tm="0">
                                              <p:val>
                                                <p:fltVal val="0.5"/>
                                              </p:val>
                                            </p:tav>
                                            <p:tav tm="100000">
                                              <p:val>
                                                <p:strVal val="#ppt_x"/>
                                              </p:val>
                                            </p:tav>
                                          </p:tavLst>
                                        </p:anim>
                                        <p:anim calcmode="lin" valueType="num">
                                          <p:cBhvr>
                                            <p:cTn id="131" dur="500" fill="hold"/>
                                            <p:tgtEl>
                                              <p:spTgt spid="99"/>
                                            </p:tgtEl>
                                            <p:attrNameLst>
                                              <p:attrName>ppt_y</p:attrName>
                                            </p:attrNameLst>
                                          </p:cBhvr>
                                          <p:tavLst>
                                            <p:tav tm="0">
                                              <p:val>
                                                <p:fltVal val="0.5"/>
                                              </p:val>
                                            </p:tav>
                                            <p:tav tm="100000">
                                              <p:val>
                                                <p:strVal val="#ppt_y"/>
                                              </p:val>
                                            </p:tav>
                                          </p:tavLst>
                                        </p:anim>
                                      </p:childTnLst>
                                    </p:cTn>
                                  </p:par>
                                  <p:par>
                                    <p:cTn id="132" presetID="26" presetClass="emph" presetSubtype="0" repeatCount="3000" fill="hold" nodeType="withEffect">
                                      <p:stCondLst>
                                        <p:cond delay="600"/>
                                      </p:stCondLst>
                                      <p:childTnLst>
                                        <p:animEffect transition="out" filter="fade">
                                          <p:cBhvr>
                                            <p:cTn id="133" dur="500" tmFilter="0, 0; .2, .5; .8, .5; 1, 0"/>
                                            <p:tgtEl>
                                              <p:spTgt spid="63"/>
                                            </p:tgtEl>
                                          </p:cBhvr>
                                        </p:animEffect>
                                        <p:animScale>
                                          <p:cBhvr>
                                            <p:cTn id="134" dur="250" autoRev="1" fill="hold"/>
                                            <p:tgtEl>
                                              <p:spTgt spid="63"/>
                                            </p:tgtEl>
                                          </p:cBhvr>
                                          <p:by x="105000" y="105000"/>
                                        </p:animScale>
                                      </p:childTnLst>
                                    </p:cTn>
                                  </p:par>
                                  <p:par>
                                    <p:cTn id="135" presetID="26" presetClass="emph" presetSubtype="0" repeatCount="3000" fill="hold" nodeType="withEffect">
                                      <p:stCondLst>
                                        <p:cond delay="710"/>
                                      </p:stCondLst>
                                      <p:childTnLst>
                                        <p:animEffect transition="out" filter="fade">
                                          <p:cBhvr>
                                            <p:cTn id="136" dur="500" tmFilter="0, 0; .2, .5; .8, .5; 1, 0"/>
                                            <p:tgtEl>
                                              <p:spTgt spid="84"/>
                                            </p:tgtEl>
                                          </p:cBhvr>
                                        </p:animEffect>
                                        <p:animScale>
                                          <p:cBhvr>
                                            <p:cTn id="137" dur="250" autoRev="1" fill="hold"/>
                                            <p:tgtEl>
                                              <p:spTgt spid="84"/>
                                            </p:tgtEl>
                                          </p:cBhvr>
                                          <p:by x="105000" y="105000"/>
                                        </p:animScale>
                                      </p:childTnLst>
                                    </p:cTn>
                                  </p:par>
                                  <p:par>
                                    <p:cTn id="138" presetID="26" presetClass="emph" presetSubtype="0" repeatCount="3000" fill="hold" nodeType="withEffect">
                                      <p:stCondLst>
                                        <p:cond delay="410"/>
                                      </p:stCondLst>
                                      <p:childTnLst>
                                        <p:animEffect transition="out" filter="fade">
                                          <p:cBhvr>
                                            <p:cTn id="139" dur="500" tmFilter="0, 0; .2, .5; .8, .5; 1, 0"/>
                                            <p:tgtEl>
                                              <p:spTgt spid="90"/>
                                            </p:tgtEl>
                                          </p:cBhvr>
                                        </p:animEffect>
                                        <p:animScale>
                                          <p:cBhvr>
                                            <p:cTn id="140" dur="250" autoRev="1" fill="hold"/>
                                            <p:tgtEl>
                                              <p:spTgt spid="90"/>
                                            </p:tgtEl>
                                          </p:cBhvr>
                                          <p:by x="105000" y="105000"/>
                                        </p:animScale>
                                      </p:childTnLst>
                                    </p:cTn>
                                  </p:par>
                                  <p:par>
                                    <p:cTn id="141" presetID="26" presetClass="emph" presetSubtype="0" repeatCount="3000" fill="hold" nodeType="withEffect">
                                      <p:stCondLst>
                                        <p:cond delay="810"/>
                                      </p:stCondLst>
                                      <p:childTnLst>
                                        <p:animEffect transition="out" filter="fade">
                                          <p:cBhvr>
                                            <p:cTn id="142" dur="500" tmFilter="0, 0; .2, .5; .8, .5; 1, 0"/>
                                            <p:tgtEl>
                                              <p:spTgt spid="93"/>
                                            </p:tgtEl>
                                          </p:cBhvr>
                                        </p:animEffect>
                                        <p:animScale>
                                          <p:cBhvr>
                                            <p:cTn id="143" dur="250" autoRev="1" fill="hold"/>
                                            <p:tgtEl>
                                              <p:spTgt spid="93"/>
                                            </p:tgtEl>
                                          </p:cBhvr>
                                          <p:by x="105000" y="105000"/>
                                        </p:animScale>
                                      </p:childTnLst>
                                    </p:cTn>
                                  </p:par>
                                </p:childTnLst>
                              </p:cTn>
                            </p:par>
                            <p:par>
                              <p:cTn id="144" fill="hold">
                                <p:stCondLst>
                                  <p:cond delay="8810"/>
                                </p:stCondLst>
                                <p:childTnLst>
                                  <p:par>
                                    <p:cTn id="145" presetID="53" presetClass="entr" presetSubtype="16" fill="hold" grpId="0" nodeType="afterEffect">
                                      <p:stCondLst>
                                        <p:cond delay="0"/>
                                      </p:stCondLst>
                                      <p:childTnLst>
                                        <p:set>
                                          <p:cBhvr>
                                            <p:cTn id="146" dur="1" fill="hold">
                                              <p:stCondLst>
                                                <p:cond delay="0"/>
                                              </p:stCondLst>
                                            </p:cTn>
                                            <p:tgtEl>
                                              <p:spTgt spid="102"/>
                                            </p:tgtEl>
                                            <p:attrNameLst>
                                              <p:attrName>style.visibility</p:attrName>
                                            </p:attrNameLst>
                                          </p:cBhvr>
                                          <p:to>
                                            <p:strVal val="visible"/>
                                          </p:to>
                                        </p:set>
                                        <p:anim calcmode="lin" valueType="num">
                                          <p:cBhvr>
                                            <p:cTn id="147" dur="500" fill="hold"/>
                                            <p:tgtEl>
                                              <p:spTgt spid="102"/>
                                            </p:tgtEl>
                                            <p:attrNameLst>
                                              <p:attrName>ppt_w</p:attrName>
                                            </p:attrNameLst>
                                          </p:cBhvr>
                                          <p:tavLst>
                                            <p:tav tm="0">
                                              <p:val>
                                                <p:fltVal val="0"/>
                                              </p:val>
                                            </p:tav>
                                            <p:tav tm="100000">
                                              <p:val>
                                                <p:strVal val="#ppt_w"/>
                                              </p:val>
                                            </p:tav>
                                          </p:tavLst>
                                        </p:anim>
                                        <p:anim calcmode="lin" valueType="num">
                                          <p:cBhvr>
                                            <p:cTn id="148" dur="500" fill="hold"/>
                                            <p:tgtEl>
                                              <p:spTgt spid="102"/>
                                            </p:tgtEl>
                                            <p:attrNameLst>
                                              <p:attrName>ppt_h</p:attrName>
                                            </p:attrNameLst>
                                          </p:cBhvr>
                                          <p:tavLst>
                                            <p:tav tm="0">
                                              <p:val>
                                                <p:fltVal val="0"/>
                                              </p:val>
                                            </p:tav>
                                            <p:tav tm="100000">
                                              <p:val>
                                                <p:strVal val="#ppt_h"/>
                                              </p:val>
                                            </p:tav>
                                          </p:tavLst>
                                        </p:anim>
                                        <p:animEffect transition="in" filter="fade">
                                          <p:cBhvr>
                                            <p:cTn id="149" dur="500"/>
                                            <p:tgtEl>
                                              <p:spTgt spid="102"/>
                                            </p:tgtEl>
                                          </p:cBhvr>
                                        </p:animEffect>
                                      </p:childTnLst>
                                    </p:cTn>
                                  </p:par>
                                  <p:par>
                                    <p:cTn id="150" presetID="53" presetClass="entr" presetSubtype="16" fill="hold" grpId="0" nodeType="withEffect">
                                      <p:stCondLst>
                                        <p:cond delay="400"/>
                                      </p:stCondLst>
                                      <p:childTnLst>
                                        <p:set>
                                          <p:cBhvr>
                                            <p:cTn id="151" dur="1" fill="hold">
                                              <p:stCondLst>
                                                <p:cond delay="0"/>
                                              </p:stCondLst>
                                            </p:cTn>
                                            <p:tgtEl>
                                              <p:spTgt spid="103"/>
                                            </p:tgtEl>
                                            <p:attrNameLst>
                                              <p:attrName>style.visibility</p:attrName>
                                            </p:attrNameLst>
                                          </p:cBhvr>
                                          <p:to>
                                            <p:strVal val="visible"/>
                                          </p:to>
                                        </p:set>
                                        <p:anim calcmode="lin" valueType="num">
                                          <p:cBhvr>
                                            <p:cTn id="152" dur="500" fill="hold"/>
                                            <p:tgtEl>
                                              <p:spTgt spid="103"/>
                                            </p:tgtEl>
                                            <p:attrNameLst>
                                              <p:attrName>ppt_w</p:attrName>
                                            </p:attrNameLst>
                                          </p:cBhvr>
                                          <p:tavLst>
                                            <p:tav tm="0">
                                              <p:val>
                                                <p:fltVal val="0"/>
                                              </p:val>
                                            </p:tav>
                                            <p:tav tm="100000">
                                              <p:val>
                                                <p:strVal val="#ppt_w"/>
                                              </p:val>
                                            </p:tav>
                                          </p:tavLst>
                                        </p:anim>
                                        <p:anim calcmode="lin" valueType="num">
                                          <p:cBhvr>
                                            <p:cTn id="153" dur="500" fill="hold"/>
                                            <p:tgtEl>
                                              <p:spTgt spid="103"/>
                                            </p:tgtEl>
                                            <p:attrNameLst>
                                              <p:attrName>ppt_h</p:attrName>
                                            </p:attrNameLst>
                                          </p:cBhvr>
                                          <p:tavLst>
                                            <p:tav tm="0">
                                              <p:val>
                                                <p:fltVal val="0"/>
                                              </p:val>
                                            </p:tav>
                                            <p:tav tm="100000">
                                              <p:val>
                                                <p:strVal val="#ppt_h"/>
                                              </p:val>
                                            </p:tav>
                                          </p:tavLst>
                                        </p:anim>
                                        <p:animEffect transition="in" filter="fade">
                                          <p:cBhvr>
                                            <p:cTn id="154" dur="500"/>
                                            <p:tgtEl>
                                              <p:spTgt spid="103"/>
                                            </p:tgtEl>
                                          </p:cBhvr>
                                        </p:animEffect>
                                      </p:childTnLst>
                                    </p:cTn>
                                  </p:par>
                                  <p:par>
                                    <p:cTn id="155" presetID="53" presetClass="entr" presetSubtype="16" fill="hold" grpId="0" nodeType="withEffect">
                                      <p:stCondLst>
                                        <p:cond delay="200"/>
                                      </p:stCondLst>
                                      <p:childTnLst>
                                        <p:set>
                                          <p:cBhvr>
                                            <p:cTn id="156" dur="1" fill="hold">
                                              <p:stCondLst>
                                                <p:cond delay="0"/>
                                              </p:stCondLst>
                                            </p:cTn>
                                            <p:tgtEl>
                                              <p:spTgt spid="104"/>
                                            </p:tgtEl>
                                            <p:attrNameLst>
                                              <p:attrName>style.visibility</p:attrName>
                                            </p:attrNameLst>
                                          </p:cBhvr>
                                          <p:to>
                                            <p:strVal val="visible"/>
                                          </p:to>
                                        </p:set>
                                        <p:anim calcmode="lin" valueType="num">
                                          <p:cBhvr>
                                            <p:cTn id="157" dur="500" fill="hold"/>
                                            <p:tgtEl>
                                              <p:spTgt spid="104"/>
                                            </p:tgtEl>
                                            <p:attrNameLst>
                                              <p:attrName>ppt_w</p:attrName>
                                            </p:attrNameLst>
                                          </p:cBhvr>
                                          <p:tavLst>
                                            <p:tav tm="0">
                                              <p:val>
                                                <p:fltVal val="0"/>
                                              </p:val>
                                            </p:tav>
                                            <p:tav tm="100000">
                                              <p:val>
                                                <p:strVal val="#ppt_w"/>
                                              </p:val>
                                            </p:tav>
                                          </p:tavLst>
                                        </p:anim>
                                        <p:anim calcmode="lin" valueType="num">
                                          <p:cBhvr>
                                            <p:cTn id="158" dur="500" fill="hold"/>
                                            <p:tgtEl>
                                              <p:spTgt spid="104"/>
                                            </p:tgtEl>
                                            <p:attrNameLst>
                                              <p:attrName>ppt_h</p:attrName>
                                            </p:attrNameLst>
                                          </p:cBhvr>
                                          <p:tavLst>
                                            <p:tav tm="0">
                                              <p:val>
                                                <p:fltVal val="0"/>
                                              </p:val>
                                            </p:tav>
                                            <p:tav tm="100000">
                                              <p:val>
                                                <p:strVal val="#ppt_h"/>
                                              </p:val>
                                            </p:tav>
                                          </p:tavLst>
                                        </p:anim>
                                        <p:animEffect transition="in" filter="fade">
                                          <p:cBhvr>
                                            <p:cTn id="159" dur="500"/>
                                            <p:tgtEl>
                                              <p:spTgt spid="104"/>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05"/>
                                            </p:tgtEl>
                                            <p:attrNameLst>
                                              <p:attrName>style.visibility</p:attrName>
                                            </p:attrNameLst>
                                          </p:cBhvr>
                                          <p:to>
                                            <p:strVal val="visible"/>
                                          </p:to>
                                        </p:set>
                                        <p:anim calcmode="lin" valueType="num">
                                          <p:cBhvr>
                                            <p:cTn id="162" dur="500" fill="hold"/>
                                            <p:tgtEl>
                                              <p:spTgt spid="105"/>
                                            </p:tgtEl>
                                            <p:attrNameLst>
                                              <p:attrName>ppt_w</p:attrName>
                                            </p:attrNameLst>
                                          </p:cBhvr>
                                          <p:tavLst>
                                            <p:tav tm="0">
                                              <p:val>
                                                <p:fltVal val="0"/>
                                              </p:val>
                                            </p:tav>
                                            <p:tav tm="100000">
                                              <p:val>
                                                <p:strVal val="#ppt_w"/>
                                              </p:val>
                                            </p:tav>
                                          </p:tavLst>
                                        </p:anim>
                                        <p:anim calcmode="lin" valueType="num">
                                          <p:cBhvr>
                                            <p:cTn id="163" dur="500" fill="hold"/>
                                            <p:tgtEl>
                                              <p:spTgt spid="105"/>
                                            </p:tgtEl>
                                            <p:attrNameLst>
                                              <p:attrName>ppt_h</p:attrName>
                                            </p:attrNameLst>
                                          </p:cBhvr>
                                          <p:tavLst>
                                            <p:tav tm="0">
                                              <p:val>
                                                <p:fltVal val="0"/>
                                              </p:val>
                                            </p:tav>
                                            <p:tav tm="100000">
                                              <p:val>
                                                <p:strVal val="#ppt_h"/>
                                              </p:val>
                                            </p:tav>
                                          </p:tavLst>
                                        </p:anim>
                                        <p:animEffect transition="in" filter="fade">
                                          <p:cBhvr>
                                            <p:cTn id="164" dur="500"/>
                                            <p:tgtEl>
                                              <p:spTgt spid="105"/>
                                            </p:tgtEl>
                                          </p:cBhvr>
                                        </p:animEffect>
                                      </p:childTnLst>
                                    </p:cTn>
                                  </p:par>
                                  <p:par>
                                    <p:cTn id="165" presetID="53" presetClass="entr" presetSubtype="16" fill="hold" grpId="0" nodeType="withEffect">
                                      <p:stCondLst>
                                        <p:cond delay="400"/>
                                      </p:stCondLst>
                                      <p:childTnLst>
                                        <p:set>
                                          <p:cBhvr>
                                            <p:cTn id="166" dur="1" fill="hold">
                                              <p:stCondLst>
                                                <p:cond delay="0"/>
                                              </p:stCondLst>
                                            </p:cTn>
                                            <p:tgtEl>
                                              <p:spTgt spid="106"/>
                                            </p:tgtEl>
                                            <p:attrNameLst>
                                              <p:attrName>style.visibility</p:attrName>
                                            </p:attrNameLst>
                                          </p:cBhvr>
                                          <p:to>
                                            <p:strVal val="visible"/>
                                          </p:to>
                                        </p:set>
                                        <p:anim calcmode="lin" valueType="num">
                                          <p:cBhvr>
                                            <p:cTn id="167" dur="500" fill="hold"/>
                                            <p:tgtEl>
                                              <p:spTgt spid="106"/>
                                            </p:tgtEl>
                                            <p:attrNameLst>
                                              <p:attrName>ppt_w</p:attrName>
                                            </p:attrNameLst>
                                          </p:cBhvr>
                                          <p:tavLst>
                                            <p:tav tm="0">
                                              <p:val>
                                                <p:fltVal val="0"/>
                                              </p:val>
                                            </p:tav>
                                            <p:tav tm="100000">
                                              <p:val>
                                                <p:strVal val="#ppt_w"/>
                                              </p:val>
                                            </p:tav>
                                          </p:tavLst>
                                        </p:anim>
                                        <p:anim calcmode="lin" valueType="num">
                                          <p:cBhvr>
                                            <p:cTn id="168" dur="500" fill="hold"/>
                                            <p:tgtEl>
                                              <p:spTgt spid="106"/>
                                            </p:tgtEl>
                                            <p:attrNameLst>
                                              <p:attrName>ppt_h</p:attrName>
                                            </p:attrNameLst>
                                          </p:cBhvr>
                                          <p:tavLst>
                                            <p:tav tm="0">
                                              <p:val>
                                                <p:fltVal val="0"/>
                                              </p:val>
                                            </p:tav>
                                            <p:tav tm="100000">
                                              <p:val>
                                                <p:strVal val="#ppt_h"/>
                                              </p:val>
                                            </p:tav>
                                          </p:tavLst>
                                        </p:anim>
                                        <p:animEffect transition="in" filter="fade">
                                          <p:cBhvr>
                                            <p:cTn id="169" dur="500"/>
                                            <p:tgtEl>
                                              <p:spTgt spid="106"/>
                                            </p:tgtEl>
                                          </p:cBhvr>
                                        </p:animEffect>
                                      </p:childTnLst>
                                    </p:cTn>
                                  </p:par>
                                  <p:par>
                                    <p:cTn id="170" presetID="53" presetClass="entr" presetSubtype="16" fill="hold" grpId="0" nodeType="withEffect">
                                      <p:stCondLst>
                                        <p:cond delay="200"/>
                                      </p:stCondLst>
                                      <p:childTnLst>
                                        <p:set>
                                          <p:cBhvr>
                                            <p:cTn id="171" dur="1" fill="hold">
                                              <p:stCondLst>
                                                <p:cond delay="0"/>
                                              </p:stCondLst>
                                            </p:cTn>
                                            <p:tgtEl>
                                              <p:spTgt spid="107"/>
                                            </p:tgtEl>
                                            <p:attrNameLst>
                                              <p:attrName>style.visibility</p:attrName>
                                            </p:attrNameLst>
                                          </p:cBhvr>
                                          <p:to>
                                            <p:strVal val="visible"/>
                                          </p:to>
                                        </p:set>
                                        <p:anim calcmode="lin" valueType="num">
                                          <p:cBhvr>
                                            <p:cTn id="172" dur="500" fill="hold"/>
                                            <p:tgtEl>
                                              <p:spTgt spid="107"/>
                                            </p:tgtEl>
                                            <p:attrNameLst>
                                              <p:attrName>ppt_w</p:attrName>
                                            </p:attrNameLst>
                                          </p:cBhvr>
                                          <p:tavLst>
                                            <p:tav tm="0">
                                              <p:val>
                                                <p:fltVal val="0"/>
                                              </p:val>
                                            </p:tav>
                                            <p:tav tm="100000">
                                              <p:val>
                                                <p:strVal val="#ppt_w"/>
                                              </p:val>
                                            </p:tav>
                                          </p:tavLst>
                                        </p:anim>
                                        <p:anim calcmode="lin" valueType="num">
                                          <p:cBhvr>
                                            <p:cTn id="173" dur="500" fill="hold"/>
                                            <p:tgtEl>
                                              <p:spTgt spid="107"/>
                                            </p:tgtEl>
                                            <p:attrNameLst>
                                              <p:attrName>ppt_h</p:attrName>
                                            </p:attrNameLst>
                                          </p:cBhvr>
                                          <p:tavLst>
                                            <p:tav tm="0">
                                              <p:val>
                                                <p:fltVal val="0"/>
                                              </p:val>
                                            </p:tav>
                                            <p:tav tm="100000">
                                              <p:val>
                                                <p:strVal val="#ppt_h"/>
                                              </p:val>
                                            </p:tav>
                                          </p:tavLst>
                                        </p:anim>
                                        <p:animEffect transition="in" filter="fade">
                                          <p:cBhvr>
                                            <p:cTn id="174" dur="500"/>
                                            <p:tgtEl>
                                              <p:spTgt spid="107"/>
                                            </p:tgtEl>
                                          </p:cBhvr>
                                        </p:animEffect>
                                      </p:childTnLst>
                                    </p:cTn>
                                  </p:par>
                                  <p:par>
                                    <p:cTn id="175" presetID="53" presetClass="entr" presetSubtype="16" fill="hold" grpId="0" nodeType="withEffect">
                                      <p:stCondLst>
                                        <p:cond delay="200"/>
                                      </p:stCondLst>
                                      <p:childTnLst>
                                        <p:set>
                                          <p:cBhvr>
                                            <p:cTn id="176" dur="1" fill="hold">
                                              <p:stCondLst>
                                                <p:cond delay="0"/>
                                              </p:stCondLst>
                                            </p:cTn>
                                            <p:tgtEl>
                                              <p:spTgt spid="108"/>
                                            </p:tgtEl>
                                            <p:attrNameLst>
                                              <p:attrName>style.visibility</p:attrName>
                                            </p:attrNameLst>
                                          </p:cBhvr>
                                          <p:to>
                                            <p:strVal val="visible"/>
                                          </p:to>
                                        </p:set>
                                        <p:anim calcmode="lin" valueType="num">
                                          <p:cBhvr>
                                            <p:cTn id="177" dur="500" fill="hold"/>
                                            <p:tgtEl>
                                              <p:spTgt spid="108"/>
                                            </p:tgtEl>
                                            <p:attrNameLst>
                                              <p:attrName>ppt_w</p:attrName>
                                            </p:attrNameLst>
                                          </p:cBhvr>
                                          <p:tavLst>
                                            <p:tav tm="0">
                                              <p:val>
                                                <p:fltVal val="0"/>
                                              </p:val>
                                            </p:tav>
                                            <p:tav tm="100000">
                                              <p:val>
                                                <p:strVal val="#ppt_w"/>
                                              </p:val>
                                            </p:tav>
                                          </p:tavLst>
                                        </p:anim>
                                        <p:anim calcmode="lin" valueType="num">
                                          <p:cBhvr>
                                            <p:cTn id="178" dur="500" fill="hold"/>
                                            <p:tgtEl>
                                              <p:spTgt spid="108"/>
                                            </p:tgtEl>
                                            <p:attrNameLst>
                                              <p:attrName>ppt_h</p:attrName>
                                            </p:attrNameLst>
                                          </p:cBhvr>
                                          <p:tavLst>
                                            <p:tav tm="0">
                                              <p:val>
                                                <p:fltVal val="0"/>
                                              </p:val>
                                            </p:tav>
                                            <p:tav tm="100000">
                                              <p:val>
                                                <p:strVal val="#ppt_h"/>
                                              </p:val>
                                            </p:tav>
                                          </p:tavLst>
                                        </p:anim>
                                        <p:animEffect transition="in" filter="fade">
                                          <p:cBhvr>
                                            <p:cTn id="179" dur="500"/>
                                            <p:tgtEl>
                                              <p:spTgt spid="108"/>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109"/>
                                            </p:tgtEl>
                                            <p:attrNameLst>
                                              <p:attrName>style.visibility</p:attrName>
                                            </p:attrNameLst>
                                          </p:cBhvr>
                                          <p:to>
                                            <p:strVal val="visible"/>
                                          </p:to>
                                        </p:set>
                                        <p:anim calcmode="lin" valueType="num">
                                          <p:cBhvr>
                                            <p:cTn id="182" dur="500" fill="hold"/>
                                            <p:tgtEl>
                                              <p:spTgt spid="109"/>
                                            </p:tgtEl>
                                            <p:attrNameLst>
                                              <p:attrName>ppt_w</p:attrName>
                                            </p:attrNameLst>
                                          </p:cBhvr>
                                          <p:tavLst>
                                            <p:tav tm="0">
                                              <p:val>
                                                <p:fltVal val="0"/>
                                              </p:val>
                                            </p:tav>
                                            <p:tav tm="100000">
                                              <p:val>
                                                <p:strVal val="#ppt_w"/>
                                              </p:val>
                                            </p:tav>
                                          </p:tavLst>
                                        </p:anim>
                                        <p:anim calcmode="lin" valueType="num">
                                          <p:cBhvr>
                                            <p:cTn id="183" dur="500" fill="hold"/>
                                            <p:tgtEl>
                                              <p:spTgt spid="109"/>
                                            </p:tgtEl>
                                            <p:attrNameLst>
                                              <p:attrName>ppt_h</p:attrName>
                                            </p:attrNameLst>
                                          </p:cBhvr>
                                          <p:tavLst>
                                            <p:tav tm="0">
                                              <p:val>
                                                <p:fltVal val="0"/>
                                              </p:val>
                                            </p:tav>
                                            <p:tav tm="100000">
                                              <p:val>
                                                <p:strVal val="#ppt_h"/>
                                              </p:val>
                                            </p:tav>
                                          </p:tavLst>
                                        </p:anim>
                                        <p:animEffect transition="in" filter="fade">
                                          <p:cBhvr>
                                            <p:cTn id="184" dur="500"/>
                                            <p:tgtEl>
                                              <p:spTgt spid="109"/>
                                            </p:tgtEl>
                                          </p:cBhvr>
                                        </p:animEffect>
                                      </p:childTnLst>
                                    </p:cTn>
                                  </p:par>
                                  <p:par>
                                    <p:cTn id="185" presetID="53" presetClass="entr" presetSubtype="16" fill="hold" grpId="0" nodeType="withEffect">
                                      <p:stCondLst>
                                        <p:cond delay="400"/>
                                      </p:stCondLst>
                                      <p:childTnLst>
                                        <p:set>
                                          <p:cBhvr>
                                            <p:cTn id="186" dur="1" fill="hold">
                                              <p:stCondLst>
                                                <p:cond delay="0"/>
                                              </p:stCondLst>
                                            </p:cTn>
                                            <p:tgtEl>
                                              <p:spTgt spid="110"/>
                                            </p:tgtEl>
                                            <p:attrNameLst>
                                              <p:attrName>style.visibility</p:attrName>
                                            </p:attrNameLst>
                                          </p:cBhvr>
                                          <p:to>
                                            <p:strVal val="visible"/>
                                          </p:to>
                                        </p:set>
                                        <p:anim calcmode="lin" valueType="num">
                                          <p:cBhvr>
                                            <p:cTn id="187" dur="500" fill="hold"/>
                                            <p:tgtEl>
                                              <p:spTgt spid="110"/>
                                            </p:tgtEl>
                                            <p:attrNameLst>
                                              <p:attrName>ppt_w</p:attrName>
                                            </p:attrNameLst>
                                          </p:cBhvr>
                                          <p:tavLst>
                                            <p:tav tm="0">
                                              <p:val>
                                                <p:fltVal val="0"/>
                                              </p:val>
                                            </p:tav>
                                            <p:tav tm="100000">
                                              <p:val>
                                                <p:strVal val="#ppt_w"/>
                                              </p:val>
                                            </p:tav>
                                          </p:tavLst>
                                        </p:anim>
                                        <p:anim calcmode="lin" valueType="num">
                                          <p:cBhvr>
                                            <p:cTn id="188" dur="500" fill="hold"/>
                                            <p:tgtEl>
                                              <p:spTgt spid="110"/>
                                            </p:tgtEl>
                                            <p:attrNameLst>
                                              <p:attrName>ppt_h</p:attrName>
                                            </p:attrNameLst>
                                          </p:cBhvr>
                                          <p:tavLst>
                                            <p:tav tm="0">
                                              <p:val>
                                                <p:fltVal val="0"/>
                                              </p:val>
                                            </p:tav>
                                            <p:tav tm="100000">
                                              <p:val>
                                                <p:strVal val="#ppt_h"/>
                                              </p:val>
                                            </p:tav>
                                          </p:tavLst>
                                        </p:anim>
                                        <p:animEffect transition="in" filter="fade">
                                          <p:cBhvr>
                                            <p:cTn id="189" dur="500"/>
                                            <p:tgtEl>
                                              <p:spTgt spid="110"/>
                                            </p:tgtEl>
                                          </p:cBhvr>
                                        </p:animEffect>
                                      </p:childTnLst>
                                    </p:cTn>
                                  </p:par>
                                  <p:par>
                                    <p:cTn id="190" presetID="53" presetClass="entr" presetSubtype="16" fill="hold" grpId="0" nodeType="withEffect">
                                      <p:stCondLst>
                                        <p:cond delay="200"/>
                                      </p:stCondLst>
                                      <p:childTnLst>
                                        <p:set>
                                          <p:cBhvr>
                                            <p:cTn id="191" dur="1" fill="hold">
                                              <p:stCondLst>
                                                <p:cond delay="0"/>
                                              </p:stCondLst>
                                            </p:cTn>
                                            <p:tgtEl>
                                              <p:spTgt spid="111"/>
                                            </p:tgtEl>
                                            <p:attrNameLst>
                                              <p:attrName>style.visibility</p:attrName>
                                            </p:attrNameLst>
                                          </p:cBhvr>
                                          <p:to>
                                            <p:strVal val="visible"/>
                                          </p:to>
                                        </p:set>
                                        <p:anim calcmode="lin" valueType="num">
                                          <p:cBhvr>
                                            <p:cTn id="192" dur="500" fill="hold"/>
                                            <p:tgtEl>
                                              <p:spTgt spid="111"/>
                                            </p:tgtEl>
                                            <p:attrNameLst>
                                              <p:attrName>ppt_w</p:attrName>
                                            </p:attrNameLst>
                                          </p:cBhvr>
                                          <p:tavLst>
                                            <p:tav tm="0">
                                              <p:val>
                                                <p:fltVal val="0"/>
                                              </p:val>
                                            </p:tav>
                                            <p:tav tm="100000">
                                              <p:val>
                                                <p:strVal val="#ppt_w"/>
                                              </p:val>
                                            </p:tav>
                                          </p:tavLst>
                                        </p:anim>
                                        <p:anim calcmode="lin" valueType="num">
                                          <p:cBhvr>
                                            <p:cTn id="193" dur="500" fill="hold"/>
                                            <p:tgtEl>
                                              <p:spTgt spid="111"/>
                                            </p:tgtEl>
                                            <p:attrNameLst>
                                              <p:attrName>ppt_h</p:attrName>
                                            </p:attrNameLst>
                                          </p:cBhvr>
                                          <p:tavLst>
                                            <p:tav tm="0">
                                              <p:val>
                                                <p:fltVal val="0"/>
                                              </p:val>
                                            </p:tav>
                                            <p:tav tm="100000">
                                              <p:val>
                                                <p:strVal val="#ppt_h"/>
                                              </p:val>
                                            </p:tav>
                                          </p:tavLst>
                                        </p:anim>
                                        <p:animEffect transition="in" filter="fade">
                                          <p:cBhvr>
                                            <p:cTn id="194" dur="500"/>
                                            <p:tgtEl>
                                              <p:spTgt spid="111"/>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12"/>
                                            </p:tgtEl>
                                            <p:attrNameLst>
                                              <p:attrName>style.visibility</p:attrName>
                                            </p:attrNameLst>
                                          </p:cBhvr>
                                          <p:to>
                                            <p:strVal val="visible"/>
                                          </p:to>
                                        </p:set>
                                        <p:anim calcmode="lin" valueType="num">
                                          <p:cBhvr>
                                            <p:cTn id="197" dur="500" fill="hold"/>
                                            <p:tgtEl>
                                              <p:spTgt spid="112"/>
                                            </p:tgtEl>
                                            <p:attrNameLst>
                                              <p:attrName>ppt_w</p:attrName>
                                            </p:attrNameLst>
                                          </p:cBhvr>
                                          <p:tavLst>
                                            <p:tav tm="0">
                                              <p:val>
                                                <p:fltVal val="0"/>
                                              </p:val>
                                            </p:tav>
                                            <p:tav tm="100000">
                                              <p:val>
                                                <p:strVal val="#ppt_w"/>
                                              </p:val>
                                            </p:tav>
                                          </p:tavLst>
                                        </p:anim>
                                        <p:anim calcmode="lin" valueType="num">
                                          <p:cBhvr>
                                            <p:cTn id="198" dur="500" fill="hold"/>
                                            <p:tgtEl>
                                              <p:spTgt spid="112"/>
                                            </p:tgtEl>
                                            <p:attrNameLst>
                                              <p:attrName>ppt_h</p:attrName>
                                            </p:attrNameLst>
                                          </p:cBhvr>
                                          <p:tavLst>
                                            <p:tav tm="0">
                                              <p:val>
                                                <p:fltVal val="0"/>
                                              </p:val>
                                            </p:tav>
                                            <p:tav tm="100000">
                                              <p:val>
                                                <p:strVal val="#ppt_h"/>
                                              </p:val>
                                            </p:tav>
                                          </p:tavLst>
                                        </p:anim>
                                        <p:animEffect transition="in" filter="fade">
                                          <p:cBhvr>
                                            <p:cTn id="199" dur="500"/>
                                            <p:tgtEl>
                                              <p:spTgt spid="112"/>
                                            </p:tgtEl>
                                          </p:cBhvr>
                                        </p:animEffect>
                                      </p:childTnLst>
                                    </p:cTn>
                                  </p:par>
                                  <p:par>
                                    <p:cTn id="200" presetID="53" presetClass="entr" presetSubtype="16" fill="hold" grpId="0" nodeType="withEffect">
                                      <p:stCondLst>
                                        <p:cond delay="400"/>
                                      </p:stCondLst>
                                      <p:childTnLst>
                                        <p:set>
                                          <p:cBhvr>
                                            <p:cTn id="201" dur="1" fill="hold">
                                              <p:stCondLst>
                                                <p:cond delay="0"/>
                                              </p:stCondLst>
                                            </p:cTn>
                                            <p:tgtEl>
                                              <p:spTgt spid="113"/>
                                            </p:tgtEl>
                                            <p:attrNameLst>
                                              <p:attrName>style.visibility</p:attrName>
                                            </p:attrNameLst>
                                          </p:cBhvr>
                                          <p:to>
                                            <p:strVal val="visible"/>
                                          </p:to>
                                        </p:set>
                                        <p:anim calcmode="lin" valueType="num">
                                          <p:cBhvr>
                                            <p:cTn id="202" dur="500" fill="hold"/>
                                            <p:tgtEl>
                                              <p:spTgt spid="113"/>
                                            </p:tgtEl>
                                            <p:attrNameLst>
                                              <p:attrName>ppt_w</p:attrName>
                                            </p:attrNameLst>
                                          </p:cBhvr>
                                          <p:tavLst>
                                            <p:tav tm="0">
                                              <p:val>
                                                <p:fltVal val="0"/>
                                              </p:val>
                                            </p:tav>
                                            <p:tav tm="100000">
                                              <p:val>
                                                <p:strVal val="#ppt_w"/>
                                              </p:val>
                                            </p:tav>
                                          </p:tavLst>
                                        </p:anim>
                                        <p:anim calcmode="lin" valueType="num">
                                          <p:cBhvr>
                                            <p:cTn id="203" dur="500" fill="hold"/>
                                            <p:tgtEl>
                                              <p:spTgt spid="113"/>
                                            </p:tgtEl>
                                            <p:attrNameLst>
                                              <p:attrName>ppt_h</p:attrName>
                                            </p:attrNameLst>
                                          </p:cBhvr>
                                          <p:tavLst>
                                            <p:tav tm="0">
                                              <p:val>
                                                <p:fltVal val="0"/>
                                              </p:val>
                                            </p:tav>
                                            <p:tav tm="100000">
                                              <p:val>
                                                <p:strVal val="#ppt_h"/>
                                              </p:val>
                                            </p:tav>
                                          </p:tavLst>
                                        </p:anim>
                                        <p:animEffect transition="in" filter="fade">
                                          <p:cBhvr>
                                            <p:cTn id="204" dur="500"/>
                                            <p:tgtEl>
                                              <p:spTgt spid="113"/>
                                            </p:tgtEl>
                                          </p:cBhvr>
                                        </p:animEffect>
                                      </p:childTnLst>
                                    </p:cTn>
                                  </p:par>
                                  <p:par>
                                    <p:cTn id="205" presetID="53" presetClass="entr" presetSubtype="16" fill="hold" grpId="0" nodeType="withEffect">
                                      <p:stCondLst>
                                        <p:cond delay="200"/>
                                      </p:stCondLst>
                                      <p:childTnLst>
                                        <p:set>
                                          <p:cBhvr>
                                            <p:cTn id="206" dur="1" fill="hold">
                                              <p:stCondLst>
                                                <p:cond delay="0"/>
                                              </p:stCondLst>
                                            </p:cTn>
                                            <p:tgtEl>
                                              <p:spTgt spid="114"/>
                                            </p:tgtEl>
                                            <p:attrNameLst>
                                              <p:attrName>style.visibility</p:attrName>
                                            </p:attrNameLst>
                                          </p:cBhvr>
                                          <p:to>
                                            <p:strVal val="visible"/>
                                          </p:to>
                                        </p:set>
                                        <p:anim calcmode="lin" valueType="num">
                                          <p:cBhvr>
                                            <p:cTn id="207" dur="500" fill="hold"/>
                                            <p:tgtEl>
                                              <p:spTgt spid="114"/>
                                            </p:tgtEl>
                                            <p:attrNameLst>
                                              <p:attrName>ppt_w</p:attrName>
                                            </p:attrNameLst>
                                          </p:cBhvr>
                                          <p:tavLst>
                                            <p:tav tm="0">
                                              <p:val>
                                                <p:fltVal val="0"/>
                                              </p:val>
                                            </p:tav>
                                            <p:tav tm="100000">
                                              <p:val>
                                                <p:strVal val="#ppt_w"/>
                                              </p:val>
                                            </p:tav>
                                          </p:tavLst>
                                        </p:anim>
                                        <p:anim calcmode="lin" valueType="num">
                                          <p:cBhvr>
                                            <p:cTn id="208" dur="500" fill="hold"/>
                                            <p:tgtEl>
                                              <p:spTgt spid="114"/>
                                            </p:tgtEl>
                                            <p:attrNameLst>
                                              <p:attrName>ppt_h</p:attrName>
                                            </p:attrNameLst>
                                          </p:cBhvr>
                                          <p:tavLst>
                                            <p:tav tm="0">
                                              <p:val>
                                                <p:fltVal val="0"/>
                                              </p:val>
                                            </p:tav>
                                            <p:tav tm="100000">
                                              <p:val>
                                                <p:strVal val="#ppt_h"/>
                                              </p:val>
                                            </p:tav>
                                          </p:tavLst>
                                        </p:anim>
                                        <p:animEffect transition="in" filter="fade">
                                          <p:cBhvr>
                                            <p:cTn id="209" dur="500"/>
                                            <p:tgtEl>
                                              <p:spTgt spid="114"/>
                                            </p:tgtEl>
                                          </p:cBhvr>
                                        </p:animEffect>
                                      </p:childTnLst>
                                    </p:cTn>
                                  </p:par>
                                  <p:par>
                                    <p:cTn id="210" presetID="53" presetClass="entr" presetSubtype="16" fill="hold" grpId="0" nodeType="withEffect">
                                      <p:stCondLst>
                                        <p:cond delay="200"/>
                                      </p:stCondLst>
                                      <p:childTnLst>
                                        <p:set>
                                          <p:cBhvr>
                                            <p:cTn id="211" dur="1" fill="hold">
                                              <p:stCondLst>
                                                <p:cond delay="0"/>
                                              </p:stCondLst>
                                            </p:cTn>
                                            <p:tgtEl>
                                              <p:spTgt spid="115"/>
                                            </p:tgtEl>
                                            <p:attrNameLst>
                                              <p:attrName>style.visibility</p:attrName>
                                            </p:attrNameLst>
                                          </p:cBhvr>
                                          <p:to>
                                            <p:strVal val="visible"/>
                                          </p:to>
                                        </p:set>
                                        <p:anim calcmode="lin" valueType="num">
                                          <p:cBhvr>
                                            <p:cTn id="212" dur="500" fill="hold"/>
                                            <p:tgtEl>
                                              <p:spTgt spid="115"/>
                                            </p:tgtEl>
                                            <p:attrNameLst>
                                              <p:attrName>ppt_w</p:attrName>
                                            </p:attrNameLst>
                                          </p:cBhvr>
                                          <p:tavLst>
                                            <p:tav tm="0">
                                              <p:val>
                                                <p:fltVal val="0"/>
                                              </p:val>
                                            </p:tav>
                                            <p:tav tm="100000">
                                              <p:val>
                                                <p:strVal val="#ppt_w"/>
                                              </p:val>
                                            </p:tav>
                                          </p:tavLst>
                                        </p:anim>
                                        <p:anim calcmode="lin" valueType="num">
                                          <p:cBhvr>
                                            <p:cTn id="213" dur="500" fill="hold"/>
                                            <p:tgtEl>
                                              <p:spTgt spid="115"/>
                                            </p:tgtEl>
                                            <p:attrNameLst>
                                              <p:attrName>ppt_h</p:attrName>
                                            </p:attrNameLst>
                                          </p:cBhvr>
                                          <p:tavLst>
                                            <p:tav tm="0">
                                              <p:val>
                                                <p:fltVal val="0"/>
                                              </p:val>
                                            </p:tav>
                                            <p:tav tm="100000">
                                              <p:val>
                                                <p:strVal val="#ppt_h"/>
                                              </p:val>
                                            </p:tav>
                                          </p:tavLst>
                                        </p:anim>
                                        <p:animEffect transition="in" filter="fade">
                                          <p:cBhvr>
                                            <p:cTn id="214" dur="500"/>
                                            <p:tgtEl>
                                              <p:spTgt spid="115"/>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116"/>
                                            </p:tgtEl>
                                            <p:attrNameLst>
                                              <p:attrName>style.visibility</p:attrName>
                                            </p:attrNameLst>
                                          </p:cBhvr>
                                          <p:to>
                                            <p:strVal val="visible"/>
                                          </p:to>
                                        </p:set>
                                        <p:anim calcmode="lin" valueType="num">
                                          <p:cBhvr>
                                            <p:cTn id="217" dur="500" fill="hold"/>
                                            <p:tgtEl>
                                              <p:spTgt spid="116"/>
                                            </p:tgtEl>
                                            <p:attrNameLst>
                                              <p:attrName>ppt_w</p:attrName>
                                            </p:attrNameLst>
                                          </p:cBhvr>
                                          <p:tavLst>
                                            <p:tav tm="0">
                                              <p:val>
                                                <p:fltVal val="0"/>
                                              </p:val>
                                            </p:tav>
                                            <p:tav tm="100000">
                                              <p:val>
                                                <p:strVal val="#ppt_w"/>
                                              </p:val>
                                            </p:tav>
                                          </p:tavLst>
                                        </p:anim>
                                        <p:anim calcmode="lin" valueType="num">
                                          <p:cBhvr>
                                            <p:cTn id="218" dur="500" fill="hold"/>
                                            <p:tgtEl>
                                              <p:spTgt spid="116"/>
                                            </p:tgtEl>
                                            <p:attrNameLst>
                                              <p:attrName>ppt_h</p:attrName>
                                            </p:attrNameLst>
                                          </p:cBhvr>
                                          <p:tavLst>
                                            <p:tav tm="0">
                                              <p:val>
                                                <p:fltVal val="0"/>
                                              </p:val>
                                            </p:tav>
                                            <p:tav tm="100000">
                                              <p:val>
                                                <p:strVal val="#ppt_h"/>
                                              </p:val>
                                            </p:tav>
                                          </p:tavLst>
                                        </p:anim>
                                        <p:animEffect transition="in" filter="fade">
                                          <p:cBhvr>
                                            <p:cTn id="219" dur="500"/>
                                            <p:tgtEl>
                                              <p:spTgt spid="116"/>
                                            </p:tgtEl>
                                          </p:cBhvr>
                                        </p:animEffect>
                                      </p:childTnLst>
                                    </p:cTn>
                                  </p:par>
                                  <p:par>
                                    <p:cTn id="220" presetID="53" presetClass="entr" presetSubtype="16" fill="hold" grpId="0" nodeType="withEffect">
                                      <p:stCondLst>
                                        <p:cond delay="400"/>
                                      </p:stCondLst>
                                      <p:childTnLst>
                                        <p:set>
                                          <p:cBhvr>
                                            <p:cTn id="221" dur="1" fill="hold">
                                              <p:stCondLst>
                                                <p:cond delay="0"/>
                                              </p:stCondLst>
                                            </p:cTn>
                                            <p:tgtEl>
                                              <p:spTgt spid="117"/>
                                            </p:tgtEl>
                                            <p:attrNameLst>
                                              <p:attrName>style.visibility</p:attrName>
                                            </p:attrNameLst>
                                          </p:cBhvr>
                                          <p:to>
                                            <p:strVal val="visible"/>
                                          </p:to>
                                        </p:set>
                                        <p:anim calcmode="lin" valueType="num">
                                          <p:cBhvr>
                                            <p:cTn id="222" dur="500" fill="hold"/>
                                            <p:tgtEl>
                                              <p:spTgt spid="117"/>
                                            </p:tgtEl>
                                            <p:attrNameLst>
                                              <p:attrName>ppt_w</p:attrName>
                                            </p:attrNameLst>
                                          </p:cBhvr>
                                          <p:tavLst>
                                            <p:tav tm="0">
                                              <p:val>
                                                <p:fltVal val="0"/>
                                              </p:val>
                                            </p:tav>
                                            <p:tav tm="100000">
                                              <p:val>
                                                <p:strVal val="#ppt_w"/>
                                              </p:val>
                                            </p:tav>
                                          </p:tavLst>
                                        </p:anim>
                                        <p:anim calcmode="lin" valueType="num">
                                          <p:cBhvr>
                                            <p:cTn id="223" dur="500" fill="hold"/>
                                            <p:tgtEl>
                                              <p:spTgt spid="117"/>
                                            </p:tgtEl>
                                            <p:attrNameLst>
                                              <p:attrName>ppt_h</p:attrName>
                                            </p:attrNameLst>
                                          </p:cBhvr>
                                          <p:tavLst>
                                            <p:tav tm="0">
                                              <p:val>
                                                <p:fltVal val="0"/>
                                              </p:val>
                                            </p:tav>
                                            <p:tav tm="100000">
                                              <p:val>
                                                <p:strVal val="#ppt_h"/>
                                              </p:val>
                                            </p:tav>
                                          </p:tavLst>
                                        </p:anim>
                                        <p:animEffect transition="in" filter="fade">
                                          <p:cBhvr>
                                            <p:cTn id="224" dur="500"/>
                                            <p:tgtEl>
                                              <p:spTgt spid="117"/>
                                            </p:tgtEl>
                                          </p:cBhvr>
                                        </p:animEffect>
                                      </p:childTnLst>
                                    </p:cTn>
                                  </p:par>
                                  <p:par>
                                    <p:cTn id="225" presetID="53" presetClass="entr" presetSubtype="16" fill="hold" grpId="0" nodeType="withEffect">
                                      <p:stCondLst>
                                        <p:cond delay="200"/>
                                      </p:stCondLst>
                                      <p:childTnLst>
                                        <p:set>
                                          <p:cBhvr>
                                            <p:cTn id="226" dur="1" fill="hold">
                                              <p:stCondLst>
                                                <p:cond delay="0"/>
                                              </p:stCondLst>
                                            </p:cTn>
                                            <p:tgtEl>
                                              <p:spTgt spid="118"/>
                                            </p:tgtEl>
                                            <p:attrNameLst>
                                              <p:attrName>style.visibility</p:attrName>
                                            </p:attrNameLst>
                                          </p:cBhvr>
                                          <p:to>
                                            <p:strVal val="visible"/>
                                          </p:to>
                                        </p:set>
                                        <p:anim calcmode="lin" valueType="num">
                                          <p:cBhvr>
                                            <p:cTn id="227" dur="500" fill="hold"/>
                                            <p:tgtEl>
                                              <p:spTgt spid="118"/>
                                            </p:tgtEl>
                                            <p:attrNameLst>
                                              <p:attrName>ppt_w</p:attrName>
                                            </p:attrNameLst>
                                          </p:cBhvr>
                                          <p:tavLst>
                                            <p:tav tm="0">
                                              <p:val>
                                                <p:fltVal val="0"/>
                                              </p:val>
                                            </p:tav>
                                            <p:tav tm="100000">
                                              <p:val>
                                                <p:strVal val="#ppt_w"/>
                                              </p:val>
                                            </p:tav>
                                          </p:tavLst>
                                        </p:anim>
                                        <p:anim calcmode="lin" valueType="num">
                                          <p:cBhvr>
                                            <p:cTn id="228" dur="500" fill="hold"/>
                                            <p:tgtEl>
                                              <p:spTgt spid="118"/>
                                            </p:tgtEl>
                                            <p:attrNameLst>
                                              <p:attrName>ppt_h</p:attrName>
                                            </p:attrNameLst>
                                          </p:cBhvr>
                                          <p:tavLst>
                                            <p:tav tm="0">
                                              <p:val>
                                                <p:fltVal val="0"/>
                                              </p:val>
                                            </p:tav>
                                            <p:tav tm="100000">
                                              <p:val>
                                                <p:strVal val="#ppt_h"/>
                                              </p:val>
                                            </p:tav>
                                          </p:tavLst>
                                        </p:anim>
                                        <p:animEffect transition="in" filter="fade">
                                          <p:cBhvr>
                                            <p:cTn id="229" dur="500"/>
                                            <p:tgtEl>
                                              <p:spTgt spid="118"/>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119"/>
                                            </p:tgtEl>
                                            <p:attrNameLst>
                                              <p:attrName>style.visibility</p:attrName>
                                            </p:attrNameLst>
                                          </p:cBhvr>
                                          <p:to>
                                            <p:strVal val="visible"/>
                                          </p:to>
                                        </p:set>
                                        <p:anim calcmode="lin" valueType="num">
                                          <p:cBhvr>
                                            <p:cTn id="232" dur="500" fill="hold"/>
                                            <p:tgtEl>
                                              <p:spTgt spid="119"/>
                                            </p:tgtEl>
                                            <p:attrNameLst>
                                              <p:attrName>ppt_w</p:attrName>
                                            </p:attrNameLst>
                                          </p:cBhvr>
                                          <p:tavLst>
                                            <p:tav tm="0">
                                              <p:val>
                                                <p:fltVal val="0"/>
                                              </p:val>
                                            </p:tav>
                                            <p:tav tm="100000">
                                              <p:val>
                                                <p:strVal val="#ppt_w"/>
                                              </p:val>
                                            </p:tav>
                                          </p:tavLst>
                                        </p:anim>
                                        <p:anim calcmode="lin" valueType="num">
                                          <p:cBhvr>
                                            <p:cTn id="233" dur="500" fill="hold"/>
                                            <p:tgtEl>
                                              <p:spTgt spid="119"/>
                                            </p:tgtEl>
                                            <p:attrNameLst>
                                              <p:attrName>ppt_h</p:attrName>
                                            </p:attrNameLst>
                                          </p:cBhvr>
                                          <p:tavLst>
                                            <p:tav tm="0">
                                              <p:val>
                                                <p:fltVal val="0"/>
                                              </p:val>
                                            </p:tav>
                                            <p:tav tm="100000">
                                              <p:val>
                                                <p:strVal val="#ppt_h"/>
                                              </p:val>
                                            </p:tav>
                                          </p:tavLst>
                                        </p:anim>
                                        <p:animEffect transition="in" filter="fade">
                                          <p:cBhvr>
                                            <p:cTn id="234" dur="500"/>
                                            <p:tgtEl>
                                              <p:spTgt spid="119"/>
                                            </p:tgtEl>
                                          </p:cBhvr>
                                        </p:animEffect>
                                      </p:childTnLst>
                                    </p:cTn>
                                  </p:par>
                                  <p:par>
                                    <p:cTn id="235" presetID="53" presetClass="entr" presetSubtype="16" fill="hold" grpId="0" nodeType="withEffect">
                                      <p:stCondLst>
                                        <p:cond delay="400"/>
                                      </p:stCondLst>
                                      <p:childTnLst>
                                        <p:set>
                                          <p:cBhvr>
                                            <p:cTn id="236" dur="1" fill="hold">
                                              <p:stCondLst>
                                                <p:cond delay="0"/>
                                              </p:stCondLst>
                                            </p:cTn>
                                            <p:tgtEl>
                                              <p:spTgt spid="120"/>
                                            </p:tgtEl>
                                            <p:attrNameLst>
                                              <p:attrName>style.visibility</p:attrName>
                                            </p:attrNameLst>
                                          </p:cBhvr>
                                          <p:to>
                                            <p:strVal val="visible"/>
                                          </p:to>
                                        </p:set>
                                        <p:anim calcmode="lin" valueType="num">
                                          <p:cBhvr>
                                            <p:cTn id="237" dur="500" fill="hold"/>
                                            <p:tgtEl>
                                              <p:spTgt spid="120"/>
                                            </p:tgtEl>
                                            <p:attrNameLst>
                                              <p:attrName>ppt_w</p:attrName>
                                            </p:attrNameLst>
                                          </p:cBhvr>
                                          <p:tavLst>
                                            <p:tav tm="0">
                                              <p:val>
                                                <p:fltVal val="0"/>
                                              </p:val>
                                            </p:tav>
                                            <p:tav tm="100000">
                                              <p:val>
                                                <p:strVal val="#ppt_w"/>
                                              </p:val>
                                            </p:tav>
                                          </p:tavLst>
                                        </p:anim>
                                        <p:anim calcmode="lin" valueType="num">
                                          <p:cBhvr>
                                            <p:cTn id="238" dur="500" fill="hold"/>
                                            <p:tgtEl>
                                              <p:spTgt spid="120"/>
                                            </p:tgtEl>
                                            <p:attrNameLst>
                                              <p:attrName>ppt_h</p:attrName>
                                            </p:attrNameLst>
                                          </p:cBhvr>
                                          <p:tavLst>
                                            <p:tav tm="0">
                                              <p:val>
                                                <p:fltVal val="0"/>
                                              </p:val>
                                            </p:tav>
                                            <p:tav tm="100000">
                                              <p:val>
                                                <p:strVal val="#ppt_h"/>
                                              </p:val>
                                            </p:tav>
                                          </p:tavLst>
                                        </p:anim>
                                        <p:animEffect transition="in" filter="fade">
                                          <p:cBhvr>
                                            <p:cTn id="239" dur="500"/>
                                            <p:tgtEl>
                                              <p:spTgt spid="120"/>
                                            </p:tgtEl>
                                          </p:cBhvr>
                                        </p:animEffect>
                                      </p:childTnLst>
                                    </p:cTn>
                                  </p:par>
                                  <p:par>
                                    <p:cTn id="240" presetID="53" presetClass="entr" presetSubtype="16" fill="hold" grpId="0" nodeType="withEffect">
                                      <p:stCondLst>
                                        <p:cond delay="200"/>
                                      </p:stCondLst>
                                      <p:childTnLst>
                                        <p:set>
                                          <p:cBhvr>
                                            <p:cTn id="241" dur="1" fill="hold">
                                              <p:stCondLst>
                                                <p:cond delay="0"/>
                                              </p:stCondLst>
                                            </p:cTn>
                                            <p:tgtEl>
                                              <p:spTgt spid="121"/>
                                            </p:tgtEl>
                                            <p:attrNameLst>
                                              <p:attrName>style.visibility</p:attrName>
                                            </p:attrNameLst>
                                          </p:cBhvr>
                                          <p:to>
                                            <p:strVal val="visible"/>
                                          </p:to>
                                        </p:set>
                                        <p:anim calcmode="lin" valueType="num">
                                          <p:cBhvr>
                                            <p:cTn id="242" dur="500" fill="hold"/>
                                            <p:tgtEl>
                                              <p:spTgt spid="121"/>
                                            </p:tgtEl>
                                            <p:attrNameLst>
                                              <p:attrName>ppt_w</p:attrName>
                                            </p:attrNameLst>
                                          </p:cBhvr>
                                          <p:tavLst>
                                            <p:tav tm="0">
                                              <p:val>
                                                <p:fltVal val="0"/>
                                              </p:val>
                                            </p:tav>
                                            <p:tav tm="100000">
                                              <p:val>
                                                <p:strVal val="#ppt_w"/>
                                              </p:val>
                                            </p:tav>
                                          </p:tavLst>
                                        </p:anim>
                                        <p:anim calcmode="lin" valueType="num">
                                          <p:cBhvr>
                                            <p:cTn id="243" dur="500" fill="hold"/>
                                            <p:tgtEl>
                                              <p:spTgt spid="121"/>
                                            </p:tgtEl>
                                            <p:attrNameLst>
                                              <p:attrName>ppt_h</p:attrName>
                                            </p:attrNameLst>
                                          </p:cBhvr>
                                          <p:tavLst>
                                            <p:tav tm="0">
                                              <p:val>
                                                <p:fltVal val="0"/>
                                              </p:val>
                                            </p:tav>
                                            <p:tav tm="100000">
                                              <p:val>
                                                <p:strVal val="#ppt_h"/>
                                              </p:val>
                                            </p:tav>
                                          </p:tavLst>
                                        </p:anim>
                                        <p:animEffect transition="in" filter="fade">
                                          <p:cBhvr>
                                            <p:cTn id="244" dur="500"/>
                                            <p:tgtEl>
                                              <p:spTgt spid="121"/>
                                            </p:tgtEl>
                                          </p:cBhvr>
                                        </p:animEffect>
                                      </p:childTnLst>
                                    </p:cTn>
                                  </p:par>
                                  <p:par>
                                    <p:cTn id="245" presetID="53" presetClass="entr" presetSubtype="16" fill="hold" grpId="0" nodeType="withEffect">
                                      <p:stCondLst>
                                        <p:cond delay="200"/>
                                      </p:stCondLst>
                                      <p:childTnLst>
                                        <p:set>
                                          <p:cBhvr>
                                            <p:cTn id="246" dur="1" fill="hold">
                                              <p:stCondLst>
                                                <p:cond delay="0"/>
                                              </p:stCondLst>
                                            </p:cTn>
                                            <p:tgtEl>
                                              <p:spTgt spid="122"/>
                                            </p:tgtEl>
                                            <p:attrNameLst>
                                              <p:attrName>style.visibility</p:attrName>
                                            </p:attrNameLst>
                                          </p:cBhvr>
                                          <p:to>
                                            <p:strVal val="visible"/>
                                          </p:to>
                                        </p:set>
                                        <p:anim calcmode="lin" valueType="num">
                                          <p:cBhvr>
                                            <p:cTn id="247" dur="500" fill="hold"/>
                                            <p:tgtEl>
                                              <p:spTgt spid="122"/>
                                            </p:tgtEl>
                                            <p:attrNameLst>
                                              <p:attrName>ppt_w</p:attrName>
                                            </p:attrNameLst>
                                          </p:cBhvr>
                                          <p:tavLst>
                                            <p:tav tm="0">
                                              <p:val>
                                                <p:fltVal val="0"/>
                                              </p:val>
                                            </p:tav>
                                            <p:tav tm="100000">
                                              <p:val>
                                                <p:strVal val="#ppt_w"/>
                                              </p:val>
                                            </p:tav>
                                          </p:tavLst>
                                        </p:anim>
                                        <p:anim calcmode="lin" valueType="num">
                                          <p:cBhvr>
                                            <p:cTn id="248" dur="500" fill="hold"/>
                                            <p:tgtEl>
                                              <p:spTgt spid="122"/>
                                            </p:tgtEl>
                                            <p:attrNameLst>
                                              <p:attrName>ppt_h</p:attrName>
                                            </p:attrNameLst>
                                          </p:cBhvr>
                                          <p:tavLst>
                                            <p:tav tm="0">
                                              <p:val>
                                                <p:fltVal val="0"/>
                                              </p:val>
                                            </p:tav>
                                            <p:tav tm="100000">
                                              <p:val>
                                                <p:strVal val="#ppt_h"/>
                                              </p:val>
                                            </p:tav>
                                          </p:tavLst>
                                        </p:anim>
                                        <p:animEffect transition="in" filter="fade">
                                          <p:cBhvr>
                                            <p:cTn id="249" dur="500"/>
                                            <p:tgtEl>
                                              <p:spTgt spid="122"/>
                                            </p:tgtEl>
                                          </p:cBhvr>
                                        </p:animEffect>
                                      </p:childTnLst>
                                    </p:cTn>
                                  </p:par>
                                  <p:par>
                                    <p:cTn id="250" presetID="53" presetClass="entr" presetSubtype="16" fill="hold" grpId="0" nodeType="withEffect">
                                      <p:stCondLst>
                                        <p:cond delay="200"/>
                                      </p:stCondLst>
                                      <p:childTnLst>
                                        <p:set>
                                          <p:cBhvr>
                                            <p:cTn id="251" dur="1" fill="hold">
                                              <p:stCondLst>
                                                <p:cond delay="0"/>
                                              </p:stCondLst>
                                            </p:cTn>
                                            <p:tgtEl>
                                              <p:spTgt spid="123"/>
                                            </p:tgtEl>
                                            <p:attrNameLst>
                                              <p:attrName>style.visibility</p:attrName>
                                            </p:attrNameLst>
                                          </p:cBhvr>
                                          <p:to>
                                            <p:strVal val="visible"/>
                                          </p:to>
                                        </p:set>
                                        <p:anim calcmode="lin" valueType="num">
                                          <p:cBhvr>
                                            <p:cTn id="252" dur="500" fill="hold"/>
                                            <p:tgtEl>
                                              <p:spTgt spid="123"/>
                                            </p:tgtEl>
                                            <p:attrNameLst>
                                              <p:attrName>ppt_w</p:attrName>
                                            </p:attrNameLst>
                                          </p:cBhvr>
                                          <p:tavLst>
                                            <p:tav tm="0">
                                              <p:val>
                                                <p:fltVal val="0"/>
                                              </p:val>
                                            </p:tav>
                                            <p:tav tm="100000">
                                              <p:val>
                                                <p:strVal val="#ppt_w"/>
                                              </p:val>
                                            </p:tav>
                                          </p:tavLst>
                                        </p:anim>
                                        <p:anim calcmode="lin" valueType="num">
                                          <p:cBhvr>
                                            <p:cTn id="253" dur="500" fill="hold"/>
                                            <p:tgtEl>
                                              <p:spTgt spid="123"/>
                                            </p:tgtEl>
                                            <p:attrNameLst>
                                              <p:attrName>ppt_h</p:attrName>
                                            </p:attrNameLst>
                                          </p:cBhvr>
                                          <p:tavLst>
                                            <p:tav tm="0">
                                              <p:val>
                                                <p:fltVal val="0"/>
                                              </p:val>
                                            </p:tav>
                                            <p:tav tm="100000">
                                              <p:val>
                                                <p:strVal val="#ppt_h"/>
                                              </p:val>
                                            </p:tav>
                                          </p:tavLst>
                                        </p:anim>
                                        <p:animEffect transition="in" filter="fade">
                                          <p:cBhvr>
                                            <p:cTn id="254"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0" grpId="0"/>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1+#ppt_w/2"/>
                                              </p:val>
                                            </p:tav>
                                            <p:tav tm="100000">
                                              <p:val>
                                                <p:strVal val="#ppt_x"/>
                                              </p:val>
                                            </p:tav>
                                          </p:tavLst>
                                        </p:anim>
                                        <p:anim calcmode="lin" valueType="num">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1+#ppt_w/2"/>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 calcmode="lin" valueType="num">
                                          <p:cBhvr>
                                            <p:cTn id="26" dur="1000" fill="hold"/>
                                            <p:tgtEl>
                                              <p:spTgt spid="15"/>
                                            </p:tgtEl>
                                            <p:attrNameLst>
                                              <p:attrName>style.rotation</p:attrName>
                                            </p:attrNameLst>
                                          </p:cBhvr>
                                          <p:tavLst>
                                            <p:tav tm="0">
                                              <p:val>
                                                <p:fltVal val="90"/>
                                              </p:val>
                                            </p:tav>
                                            <p:tav tm="100000">
                                              <p:val>
                                                <p:fltVal val="0"/>
                                              </p:val>
                                            </p:tav>
                                          </p:tavLst>
                                        </p:anim>
                                        <p:animEffect transition="in" filter="fade">
                                          <p:cBhvr>
                                            <p:cTn id="27" dur="1000"/>
                                            <p:tgtEl>
                                              <p:spTgt spid="15"/>
                                            </p:tgtEl>
                                          </p:cBhvr>
                                        </p:animEffect>
                                      </p:childTnLst>
                                    </p:cTn>
                                  </p:par>
                                </p:childTnLst>
                              </p:cTn>
                            </p:par>
                            <p:par>
                              <p:cTn id="28" fill="hold">
                                <p:stCondLst>
                                  <p:cond delay="3000"/>
                                </p:stCondLst>
                                <p:childTnLst>
                                  <p:par>
                                    <p:cTn id="29" presetID="3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par>
                              <p:cTn id="35" fill="hold">
                                <p:stCondLst>
                                  <p:cond delay="4000"/>
                                </p:stCondLst>
                                <p:childTnLst>
                                  <p:par>
                                    <p:cTn id="36" presetID="31"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1000" fill="hold"/>
                                            <p:tgtEl>
                                              <p:spTgt spid="17"/>
                                            </p:tgtEl>
                                            <p:attrNameLst>
                                              <p:attrName>ppt_w</p:attrName>
                                            </p:attrNameLst>
                                          </p:cBhvr>
                                          <p:tavLst>
                                            <p:tav tm="0">
                                              <p:val>
                                                <p:fltVal val="0"/>
                                              </p:val>
                                            </p:tav>
                                            <p:tav tm="100000">
                                              <p:val>
                                                <p:strVal val="#ppt_w"/>
                                              </p:val>
                                            </p:tav>
                                          </p:tavLst>
                                        </p:anim>
                                        <p:anim calcmode="lin" valueType="num">
                                          <p:cBhvr>
                                            <p:cTn id="39" dur="1000" fill="hold"/>
                                            <p:tgtEl>
                                              <p:spTgt spid="17"/>
                                            </p:tgtEl>
                                            <p:attrNameLst>
                                              <p:attrName>ppt_h</p:attrName>
                                            </p:attrNameLst>
                                          </p:cBhvr>
                                          <p:tavLst>
                                            <p:tav tm="0">
                                              <p:val>
                                                <p:fltVal val="0"/>
                                              </p:val>
                                            </p:tav>
                                            <p:tav tm="100000">
                                              <p:val>
                                                <p:strVal val="#ppt_h"/>
                                              </p:val>
                                            </p:tav>
                                          </p:tavLst>
                                        </p:anim>
                                        <p:anim calcmode="lin" valueType="num">
                                          <p:cBhvr>
                                            <p:cTn id="40" dur="1000" fill="hold"/>
                                            <p:tgtEl>
                                              <p:spTgt spid="17"/>
                                            </p:tgtEl>
                                            <p:attrNameLst>
                                              <p:attrName>style.rotation</p:attrName>
                                            </p:attrNameLst>
                                          </p:cBhvr>
                                          <p:tavLst>
                                            <p:tav tm="0">
                                              <p:val>
                                                <p:fltVal val="90"/>
                                              </p:val>
                                            </p:tav>
                                            <p:tav tm="100000">
                                              <p:val>
                                                <p:fltVal val="0"/>
                                              </p:val>
                                            </p:tav>
                                          </p:tavLst>
                                        </p:anim>
                                        <p:animEffect transition="in" filter="fade">
                                          <p:cBhvr>
                                            <p:cTn id="41" dur="1000"/>
                                            <p:tgtEl>
                                              <p:spTgt spid="17"/>
                                            </p:tgtEl>
                                          </p:cBhvr>
                                        </p:animEffect>
                                      </p:childTnLst>
                                    </p:cTn>
                                  </p:par>
                                </p:childTnLst>
                              </p:cTn>
                            </p:par>
                            <p:par>
                              <p:cTn id="42" fill="hold">
                                <p:stCondLst>
                                  <p:cond delay="5000"/>
                                </p:stCondLst>
                                <p:childTnLst>
                                  <p:par>
                                    <p:cTn id="43" presetID="31"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 calcmode="lin" valueType="num">
                                          <p:cBhvr>
                                            <p:cTn id="47" dur="1000" fill="hold"/>
                                            <p:tgtEl>
                                              <p:spTgt spid="18"/>
                                            </p:tgtEl>
                                            <p:attrNameLst>
                                              <p:attrName>style.rotation</p:attrName>
                                            </p:attrNameLst>
                                          </p:cBhvr>
                                          <p:tavLst>
                                            <p:tav tm="0">
                                              <p:val>
                                                <p:fltVal val="90"/>
                                              </p:val>
                                            </p:tav>
                                            <p:tav tm="100000">
                                              <p:val>
                                                <p:fltVal val="0"/>
                                              </p:val>
                                            </p:tav>
                                          </p:tavLst>
                                        </p:anim>
                                        <p:animEffect transition="in" filter="fade">
                                          <p:cBhvr>
                                            <p:cTn id="48" dur="1000"/>
                                            <p:tgtEl>
                                              <p:spTgt spid="18"/>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par>
                              <p:cTn id="53" fill="hold">
                                <p:stCondLst>
                                  <p:cond delay="6500"/>
                                </p:stCondLst>
                                <p:childTnLst>
                                  <p:par>
                                    <p:cTn id="54" presetID="23" presetClass="entr" presetSubtype="528" fill="hold" nodeType="afterEffect">
                                      <p:stCondLst>
                                        <p:cond delay="0"/>
                                      </p:stCondLst>
                                      <p:childTnLst>
                                        <p:set>
                                          <p:cBhvr>
                                            <p:cTn id="55" dur="1" fill="hold">
                                              <p:stCondLst>
                                                <p:cond delay="0"/>
                                              </p:stCondLst>
                                            </p:cTn>
                                            <p:tgtEl>
                                              <p:spTgt spid="63"/>
                                            </p:tgtEl>
                                            <p:attrNameLst>
                                              <p:attrName>style.visibility</p:attrName>
                                            </p:attrNameLst>
                                          </p:cBhvr>
                                          <p:to>
                                            <p:strVal val="visible"/>
                                          </p:to>
                                        </p:set>
                                        <p:anim calcmode="lin" valueType="num">
                                          <p:cBhvr>
                                            <p:cTn id="56" dur="500" fill="hold"/>
                                            <p:tgtEl>
                                              <p:spTgt spid="63"/>
                                            </p:tgtEl>
                                            <p:attrNameLst>
                                              <p:attrName>ppt_w</p:attrName>
                                            </p:attrNameLst>
                                          </p:cBhvr>
                                          <p:tavLst>
                                            <p:tav tm="0">
                                              <p:val>
                                                <p:fltVal val="0"/>
                                              </p:val>
                                            </p:tav>
                                            <p:tav tm="100000">
                                              <p:val>
                                                <p:strVal val="#ppt_w"/>
                                              </p:val>
                                            </p:tav>
                                          </p:tavLst>
                                        </p:anim>
                                        <p:anim calcmode="lin" valueType="num">
                                          <p:cBhvr>
                                            <p:cTn id="57" dur="500" fill="hold"/>
                                            <p:tgtEl>
                                              <p:spTgt spid="63"/>
                                            </p:tgtEl>
                                            <p:attrNameLst>
                                              <p:attrName>ppt_h</p:attrName>
                                            </p:attrNameLst>
                                          </p:cBhvr>
                                          <p:tavLst>
                                            <p:tav tm="0">
                                              <p:val>
                                                <p:fltVal val="0"/>
                                              </p:val>
                                            </p:tav>
                                            <p:tav tm="100000">
                                              <p:val>
                                                <p:strVal val="#ppt_h"/>
                                              </p:val>
                                            </p:tav>
                                          </p:tavLst>
                                        </p:anim>
                                        <p:anim calcmode="lin" valueType="num">
                                          <p:cBhvr>
                                            <p:cTn id="58" dur="500" fill="hold"/>
                                            <p:tgtEl>
                                              <p:spTgt spid="63"/>
                                            </p:tgtEl>
                                            <p:attrNameLst>
                                              <p:attrName>ppt_x</p:attrName>
                                            </p:attrNameLst>
                                          </p:cBhvr>
                                          <p:tavLst>
                                            <p:tav tm="0">
                                              <p:val>
                                                <p:fltVal val="0.5"/>
                                              </p:val>
                                            </p:tav>
                                            <p:tav tm="100000">
                                              <p:val>
                                                <p:strVal val="#ppt_x"/>
                                              </p:val>
                                            </p:tav>
                                          </p:tavLst>
                                        </p:anim>
                                        <p:anim calcmode="lin" valueType="num">
                                          <p:cBhvr>
                                            <p:cTn id="59" dur="500" fill="hold"/>
                                            <p:tgtEl>
                                              <p:spTgt spid="63"/>
                                            </p:tgtEl>
                                            <p:attrNameLst>
                                              <p:attrName>ppt_y</p:attrName>
                                            </p:attrNameLst>
                                          </p:cBhvr>
                                          <p:tavLst>
                                            <p:tav tm="0">
                                              <p:val>
                                                <p:fltVal val="0.5"/>
                                              </p:val>
                                            </p:tav>
                                            <p:tav tm="100000">
                                              <p:val>
                                                <p:strVal val="#ppt_y"/>
                                              </p:val>
                                            </p:tav>
                                          </p:tavLst>
                                        </p:anim>
                                      </p:childTnLst>
                                    </p:cTn>
                                  </p:par>
                                  <p:par>
                                    <p:cTn id="60" presetID="23" presetClass="entr" presetSubtype="528" fill="hold" nodeType="withEffect">
                                      <p:stCondLst>
                                        <p:cond delay="30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 calcmode="lin" valueType="num">
                                          <p:cBhvr>
                                            <p:cTn id="64" dur="500" fill="hold"/>
                                            <p:tgtEl>
                                              <p:spTgt spid="66"/>
                                            </p:tgtEl>
                                            <p:attrNameLst>
                                              <p:attrName>ppt_x</p:attrName>
                                            </p:attrNameLst>
                                          </p:cBhvr>
                                          <p:tavLst>
                                            <p:tav tm="0">
                                              <p:val>
                                                <p:fltVal val="0.5"/>
                                              </p:val>
                                            </p:tav>
                                            <p:tav tm="100000">
                                              <p:val>
                                                <p:strVal val="#ppt_x"/>
                                              </p:val>
                                            </p:tav>
                                          </p:tavLst>
                                        </p:anim>
                                        <p:anim calcmode="lin" valueType="num">
                                          <p:cBhvr>
                                            <p:cTn id="65" dur="500" fill="hold"/>
                                            <p:tgtEl>
                                              <p:spTgt spid="66"/>
                                            </p:tgtEl>
                                            <p:attrNameLst>
                                              <p:attrName>ppt_y</p:attrName>
                                            </p:attrNameLst>
                                          </p:cBhvr>
                                          <p:tavLst>
                                            <p:tav tm="0">
                                              <p:val>
                                                <p:fltVal val="0.5"/>
                                              </p:val>
                                            </p:tav>
                                            <p:tav tm="100000">
                                              <p:val>
                                                <p:strVal val="#ppt_y"/>
                                              </p:val>
                                            </p:tav>
                                          </p:tavLst>
                                        </p:anim>
                                      </p:childTnLst>
                                    </p:cTn>
                                  </p:par>
                                  <p:par>
                                    <p:cTn id="66" presetID="23" presetClass="entr" presetSubtype="528" fill="hold" nodeType="withEffect">
                                      <p:stCondLst>
                                        <p:cond delay="700"/>
                                      </p:stCondLst>
                                      <p:childTnLst>
                                        <p:set>
                                          <p:cBhvr>
                                            <p:cTn id="67" dur="1" fill="hold">
                                              <p:stCondLst>
                                                <p:cond delay="0"/>
                                              </p:stCondLst>
                                            </p:cTn>
                                            <p:tgtEl>
                                              <p:spTgt spid="69"/>
                                            </p:tgtEl>
                                            <p:attrNameLst>
                                              <p:attrName>style.visibility</p:attrName>
                                            </p:attrNameLst>
                                          </p:cBhvr>
                                          <p:to>
                                            <p:strVal val="visible"/>
                                          </p:to>
                                        </p:set>
                                        <p:anim calcmode="lin" valueType="num">
                                          <p:cBhvr>
                                            <p:cTn id="68" dur="500" fill="hold"/>
                                            <p:tgtEl>
                                              <p:spTgt spid="69"/>
                                            </p:tgtEl>
                                            <p:attrNameLst>
                                              <p:attrName>ppt_w</p:attrName>
                                            </p:attrNameLst>
                                          </p:cBhvr>
                                          <p:tavLst>
                                            <p:tav tm="0">
                                              <p:val>
                                                <p:fltVal val="0"/>
                                              </p:val>
                                            </p:tav>
                                            <p:tav tm="100000">
                                              <p:val>
                                                <p:strVal val="#ppt_w"/>
                                              </p:val>
                                            </p:tav>
                                          </p:tavLst>
                                        </p:anim>
                                        <p:anim calcmode="lin" valueType="num">
                                          <p:cBhvr>
                                            <p:cTn id="69" dur="500" fill="hold"/>
                                            <p:tgtEl>
                                              <p:spTgt spid="69"/>
                                            </p:tgtEl>
                                            <p:attrNameLst>
                                              <p:attrName>ppt_h</p:attrName>
                                            </p:attrNameLst>
                                          </p:cBhvr>
                                          <p:tavLst>
                                            <p:tav tm="0">
                                              <p:val>
                                                <p:fltVal val="0"/>
                                              </p:val>
                                            </p:tav>
                                            <p:tav tm="100000">
                                              <p:val>
                                                <p:strVal val="#ppt_h"/>
                                              </p:val>
                                            </p:tav>
                                          </p:tavLst>
                                        </p:anim>
                                        <p:anim calcmode="lin" valueType="num">
                                          <p:cBhvr>
                                            <p:cTn id="70" dur="500" fill="hold"/>
                                            <p:tgtEl>
                                              <p:spTgt spid="69"/>
                                            </p:tgtEl>
                                            <p:attrNameLst>
                                              <p:attrName>ppt_x</p:attrName>
                                            </p:attrNameLst>
                                          </p:cBhvr>
                                          <p:tavLst>
                                            <p:tav tm="0">
                                              <p:val>
                                                <p:fltVal val="0.5"/>
                                              </p:val>
                                            </p:tav>
                                            <p:tav tm="100000">
                                              <p:val>
                                                <p:strVal val="#ppt_x"/>
                                              </p:val>
                                            </p:tav>
                                          </p:tavLst>
                                        </p:anim>
                                        <p:anim calcmode="lin" valueType="num">
                                          <p:cBhvr>
                                            <p:cTn id="71" dur="500" fill="hold"/>
                                            <p:tgtEl>
                                              <p:spTgt spid="69"/>
                                            </p:tgtEl>
                                            <p:attrNameLst>
                                              <p:attrName>ppt_y</p:attrName>
                                            </p:attrNameLst>
                                          </p:cBhvr>
                                          <p:tavLst>
                                            <p:tav tm="0">
                                              <p:val>
                                                <p:fltVal val="0.5"/>
                                              </p:val>
                                            </p:tav>
                                            <p:tav tm="100000">
                                              <p:val>
                                                <p:strVal val="#ppt_y"/>
                                              </p:val>
                                            </p:tav>
                                          </p:tavLst>
                                        </p:anim>
                                      </p:childTnLst>
                                    </p:cTn>
                                  </p:par>
                                  <p:par>
                                    <p:cTn id="72" presetID="23" presetClass="entr" presetSubtype="528" fill="hold" nodeType="withEffect">
                                      <p:stCondLst>
                                        <p:cond delay="300"/>
                                      </p:stCondLst>
                                      <p:childTnLst>
                                        <p:set>
                                          <p:cBhvr>
                                            <p:cTn id="73" dur="1" fill="hold">
                                              <p:stCondLst>
                                                <p:cond delay="0"/>
                                              </p:stCondLst>
                                            </p:cTn>
                                            <p:tgtEl>
                                              <p:spTgt spid="72"/>
                                            </p:tgtEl>
                                            <p:attrNameLst>
                                              <p:attrName>style.visibility</p:attrName>
                                            </p:attrNameLst>
                                          </p:cBhvr>
                                          <p:to>
                                            <p:strVal val="visible"/>
                                          </p:to>
                                        </p:set>
                                        <p:anim calcmode="lin" valueType="num">
                                          <p:cBhvr>
                                            <p:cTn id="74" dur="500" fill="hold"/>
                                            <p:tgtEl>
                                              <p:spTgt spid="72"/>
                                            </p:tgtEl>
                                            <p:attrNameLst>
                                              <p:attrName>ppt_w</p:attrName>
                                            </p:attrNameLst>
                                          </p:cBhvr>
                                          <p:tavLst>
                                            <p:tav tm="0">
                                              <p:val>
                                                <p:fltVal val="0"/>
                                              </p:val>
                                            </p:tav>
                                            <p:tav tm="100000">
                                              <p:val>
                                                <p:strVal val="#ppt_w"/>
                                              </p:val>
                                            </p:tav>
                                          </p:tavLst>
                                        </p:anim>
                                        <p:anim calcmode="lin" valueType="num">
                                          <p:cBhvr>
                                            <p:cTn id="75" dur="500" fill="hold"/>
                                            <p:tgtEl>
                                              <p:spTgt spid="72"/>
                                            </p:tgtEl>
                                            <p:attrNameLst>
                                              <p:attrName>ppt_h</p:attrName>
                                            </p:attrNameLst>
                                          </p:cBhvr>
                                          <p:tavLst>
                                            <p:tav tm="0">
                                              <p:val>
                                                <p:fltVal val="0"/>
                                              </p:val>
                                            </p:tav>
                                            <p:tav tm="100000">
                                              <p:val>
                                                <p:strVal val="#ppt_h"/>
                                              </p:val>
                                            </p:tav>
                                          </p:tavLst>
                                        </p:anim>
                                        <p:anim calcmode="lin" valueType="num">
                                          <p:cBhvr>
                                            <p:cTn id="76" dur="500" fill="hold"/>
                                            <p:tgtEl>
                                              <p:spTgt spid="72"/>
                                            </p:tgtEl>
                                            <p:attrNameLst>
                                              <p:attrName>ppt_x</p:attrName>
                                            </p:attrNameLst>
                                          </p:cBhvr>
                                          <p:tavLst>
                                            <p:tav tm="0">
                                              <p:val>
                                                <p:fltVal val="0.5"/>
                                              </p:val>
                                            </p:tav>
                                            <p:tav tm="100000">
                                              <p:val>
                                                <p:strVal val="#ppt_x"/>
                                              </p:val>
                                            </p:tav>
                                          </p:tavLst>
                                        </p:anim>
                                        <p:anim calcmode="lin" valueType="num">
                                          <p:cBhvr>
                                            <p:cTn id="77" dur="500" fill="hold"/>
                                            <p:tgtEl>
                                              <p:spTgt spid="72"/>
                                            </p:tgtEl>
                                            <p:attrNameLst>
                                              <p:attrName>ppt_y</p:attrName>
                                            </p:attrNameLst>
                                          </p:cBhvr>
                                          <p:tavLst>
                                            <p:tav tm="0">
                                              <p:val>
                                                <p:fltVal val="0.5"/>
                                              </p:val>
                                            </p:tav>
                                            <p:tav tm="100000">
                                              <p:val>
                                                <p:strVal val="#ppt_y"/>
                                              </p:val>
                                            </p:tav>
                                          </p:tavLst>
                                        </p:anim>
                                      </p:childTnLst>
                                    </p:cTn>
                                  </p:par>
                                  <p:par>
                                    <p:cTn id="78" presetID="23" presetClass="entr" presetSubtype="528" fill="hold" nodeType="withEffect">
                                      <p:stCondLst>
                                        <p:cond delay="100"/>
                                      </p:stCondLst>
                                      <p:childTnLst>
                                        <p:set>
                                          <p:cBhvr>
                                            <p:cTn id="79" dur="1" fill="hold">
                                              <p:stCondLst>
                                                <p:cond delay="0"/>
                                              </p:stCondLst>
                                            </p:cTn>
                                            <p:tgtEl>
                                              <p:spTgt spid="75"/>
                                            </p:tgtEl>
                                            <p:attrNameLst>
                                              <p:attrName>style.visibility</p:attrName>
                                            </p:attrNameLst>
                                          </p:cBhvr>
                                          <p:to>
                                            <p:strVal val="visible"/>
                                          </p:to>
                                        </p:set>
                                        <p:anim calcmode="lin" valueType="num">
                                          <p:cBhvr>
                                            <p:cTn id="80" dur="500" fill="hold"/>
                                            <p:tgtEl>
                                              <p:spTgt spid="75"/>
                                            </p:tgtEl>
                                            <p:attrNameLst>
                                              <p:attrName>ppt_w</p:attrName>
                                            </p:attrNameLst>
                                          </p:cBhvr>
                                          <p:tavLst>
                                            <p:tav tm="0">
                                              <p:val>
                                                <p:fltVal val="0"/>
                                              </p:val>
                                            </p:tav>
                                            <p:tav tm="100000">
                                              <p:val>
                                                <p:strVal val="#ppt_w"/>
                                              </p:val>
                                            </p:tav>
                                          </p:tavLst>
                                        </p:anim>
                                        <p:anim calcmode="lin" valueType="num">
                                          <p:cBhvr>
                                            <p:cTn id="81" dur="500" fill="hold"/>
                                            <p:tgtEl>
                                              <p:spTgt spid="75"/>
                                            </p:tgtEl>
                                            <p:attrNameLst>
                                              <p:attrName>ppt_h</p:attrName>
                                            </p:attrNameLst>
                                          </p:cBhvr>
                                          <p:tavLst>
                                            <p:tav tm="0">
                                              <p:val>
                                                <p:fltVal val="0"/>
                                              </p:val>
                                            </p:tav>
                                            <p:tav tm="100000">
                                              <p:val>
                                                <p:strVal val="#ppt_h"/>
                                              </p:val>
                                            </p:tav>
                                          </p:tavLst>
                                        </p:anim>
                                        <p:anim calcmode="lin" valueType="num">
                                          <p:cBhvr>
                                            <p:cTn id="82" dur="500" fill="hold"/>
                                            <p:tgtEl>
                                              <p:spTgt spid="75"/>
                                            </p:tgtEl>
                                            <p:attrNameLst>
                                              <p:attrName>ppt_x</p:attrName>
                                            </p:attrNameLst>
                                          </p:cBhvr>
                                          <p:tavLst>
                                            <p:tav tm="0">
                                              <p:val>
                                                <p:fltVal val="0.5"/>
                                              </p:val>
                                            </p:tav>
                                            <p:tav tm="100000">
                                              <p:val>
                                                <p:strVal val="#ppt_x"/>
                                              </p:val>
                                            </p:tav>
                                          </p:tavLst>
                                        </p:anim>
                                        <p:anim calcmode="lin" valueType="num">
                                          <p:cBhvr>
                                            <p:cTn id="83" dur="500" fill="hold"/>
                                            <p:tgtEl>
                                              <p:spTgt spid="75"/>
                                            </p:tgtEl>
                                            <p:attrNameLst>
                                              <p:attrName>ppt_y</p:attrName>
                                            </p:attrNameLst>
                                          </p:cBhvr>
                                          <p:tavLst>
                                            <p:tav tm="0">
                                              <p:val>
                                                <p:fltVal val="0.5"/>
                                              </p:val>
                                            </p:tav>
                                            <p:tav tm="100000">
                                              <p:val>
                                                <p:strVal val="#ppt_y"/>
                                              </p:val>
                                            </p:tav>
                                          </p:tavLst>
                                        </p:anim>
                                      </p:childTnLst>
                                    </p:cTn>
                                  </p:par>
                                  <p:par>
                                    <p:cTn id="84" presetID="23" presetClass="entr" presetSubtype="528" fill="hold" nodeType="withEffect">
                                      <p:stCondLst>
                                        <p:cond delay="600"/>
                                      </p:stCondLst>
                                      <p:childTnLst>
                                        <p:set>
                                          <p:cBhvr>
                                            <p:cTn id="85" dur="1" fill="hold">
                                              <p:stCondLst>
                                                <p:cond delay="0"/>
                                              </p:stCondLst>
                                            </p:cTn>
                                            <p:tgtEl>
                                              <p:spTgt spid="78"/>
                                            </p:tgtEl>
                                            <p:attrNameLst>
                                              <p:attrName>style.visibility</p:attrName>
                                            </p:attrNameLst>
                                          </p:cBhvr>
                                          <p:to>
                                            <p:strVal val="visible"/>
                                          </p:to>
                                        </p:set>
                                        <p:anim calcmode="lin" valueType="num">
                                          <p:cBhvr>
                                            <p:cTn id="86" dur="500" fill="hold"/>
                                            <p:tgtEl>
                                              <p:spTgt spid="78"/>
                                            </p:tgtEl>
                                            <p:attrNameLst>
                                              <p:attrName>ppt_w</p:attrName>
                                            </p:attrNameLst>
                                          </p:cBhvr>
                                          <p:tavLst>
                                            <p:tav tm="0">
                                              <p:val>
                                                <p:fltVal val="0"/>
                                              </p:val>
                                            </p:tav>
                                            <p:tav tm="100000">
                                              <p:val>
                                                <p:strVal val="#ppt_w"/>
                                              </p:val>
                                            </p:tav>
                                          </p:tavLst>
                                        </p:anim>
                                        <p:anim calcmode="lin" valueType="num">
                                          <p:cBhvr>
                                            <p:cTn id="87" dur="500" fill="hold"/>
                                            <p:tgtEl>
                                              <p:spTgt spid="78"/>
                                            </p:tgtEl>
                                            <p:attrNameLst>
                                              <p:attrName>ppt_h</p:attrName>
                                            </p:attrNameLst>
                                          </p:cBhvr>
                                          <p:tavLst>
                                            <p:tav tm="0">
                                              <p:val>
                                                <p:fltVal val="0"/>
                                              </p:val>
                                            </p:tav>
                                            <p:tav tm="100000">
                                              <p:val>
                                                <p:strVal val="#ppt_h"/>
                                              </p:val>
                                            </p:tav>
                                          </p:tavLst>
                                        </p:anim>
                                        <p:anim calcmode="lin" valueType="num">
                                          <p:cBhvr>
                                            <p:cTn id="88" dur="500" fill="hold"/>
                                            <p:tgtEl>
                                              <p:spTgt spid="78"/>
                                            </p:tgtEl>
                                            <p:attrNameLst>
                                              <p:attrName>ppt_x</p:attrName>
                                            </p:attrNameLst>
                                          </p:cBhvr>
                                          <p:tavLst>
                                            <p:tav tm="0">
                                              <p:val>
                                                <p:fltVal val="0.5"/>
                                              </p:val>
                                            </p:tav>
                                            <p:tav tm="100000">
                                              <p:val>
                                                <p:strVal val="#ppt_x"/>
                                              </p:val>
                                            </p:tav>
                                          </p:tavLst>
                                        </p:anim>
                                        <p:anim calcmode="lin" valueType="num">
                                          <p:cBhvr>
                                            <p:cTn id="89" dur="500" fill="hold"/>
                                            <p:tgtEl>
                                              <p:spTgt spid="78"/>
                                            </p:tgtEl>
                                            <p:attrNameLst>
                                              <p:attrName>ppt_y</p:attrName>
                                            </p:attrNameLst>
                                          </p:cBhvr>
                                          <p:tavLst>
                                            <p:tav tm="0">
                                              <p:val>
                                                <p:fltVal val="0.5"/>
                                              </p:val>
                                            </p:tav>
                                            <p:tav tm="100000">
                                              <p:val>
                                                <p:strVal val="#ppt_y"/>
                                              </p:val>
                                            </p:tav>
                                          </p:tavLst>
                                        </p:anim>
                                      </p:childTnLst>
                                    </p:cTn>
                                  </p:par>
                                  <p:par>
                                    <p:cTn id="90" presetID="23" presetClass="entr" presetSubtype="528" fill="hold" nodeType="withEffect">
                                      <p:stCondLst>
                                        <p:cond delay="300"/>
                                      </p:stCondLst>
                                      <p:childTnLst>
                                        <p:set>
                                          <p:cBhvr>
                                            <p:cTn id="91" dur="1" fill="hold">
                                              <p:stCondLst>
                                                <p:cond delay="0"/>
                                              </p:stCondLst>
                                            </p:cTn>
                                            <p:tgtEl>
                                              <p:spTgt spid="81"/>
                                            </p:tgtEl>
                                            <p:attrNameLst>
                                              <p:attrName>style.visibility</p:attrName>
                                            </p:attrNameLst>
                                          </p:cBhvr>
                                          <p:to>
                                            <p:strVal val="visible"/>
                                          </p:to>
                                        </p:set>
                                        <p:anim calcmode="lin" valueType="num">
                                          <p:cBhvr>
                                            <p:cTn id="92" dur="500" fill="hold"/>
                                            <p:tgtEl>
                                              <p:spTgt spid="81"/>
                                            </p:tgtEl>
                                            <p:attrNameLst>
                                              <p:attrName>ppt_w</p:attrName>
                                            </p:attrNameLst>
                                          </p:cBhvr>
                                          <p:tavLst>
                                            <p:tav tm="0">
                                              <p:val>
                                                <p:fltVal val="0"/>
                                              </p:val>
                                            </p:tav>
                                            <p:tav tm="100000">
                                              <p:val>
                                                <p:strVal val="#ppt_w"/>
                                              </p:val>
                                            </p:tav>
                                          </p:tavLst>
                                        </p:anim>
                                        <p:anim calcmode="lin" valueType="num">
                                          <p:cBhvr>
                                            <p:cTn id="93" dur="500" fill="hold"/>
                                            <p:tgtEl>
                                              <p:spTgt spid="81"/>
                                            </p:tgtEl>
                                            <p:attrNameLst>
                                              <p:attrName>ppt_h</p:attrName>
                                            </p:attrNameLst>
                                          </p:cBhvr>
                                          <p:tavLst>
                                            <p:tav tm="0">
                                              <p:val>
                                                <p:fltVal val="0"/>
                                              </p:val>
                                            </p:tav>
                                            <p:tav tm="100000">
                                              <p:val>
                                                <p:strVal val="#ppt_h"/>
                                              </p:val>
                                            </p:tav>
                                          </p:tavLst>
                                        </p:anim>
                                        <p:anim calcmode="lin" valueType="num">
                                          <p:cBhvr>
                                            <p:cTn id="94" dur="500" fill="hold"/>
                                            <p:tgtEl>
                                              <p:spTgt spid="81"/>
                                            </p:tgtEl>
                                            <p:attrNameLst>
                                              <p:attrName>ppt_x</p:attrName>
                                            </p:attrNameLst>
                                          </p:cBhvr>
                                          <p:tavLst>
                                            <p:tav tm="0">
                                              <p:val>
                                                <p:fltVal val="0.5"/>
                                              </p:val>
                                            </p:tav>
                                            <p:tav tm="100000">
                                              <p:val>
                                                <p:strVal val="#ppt_x"/>
                                              </p:val>
                                            </p:tav>
                                          </p:tavLst>
                                        </p:anim>
                                        <p:anim calcmode="lin" valueType="num">
                                          <p:cBhvr>
                                            <p:cTn id="95" dur="500" fill="hold"/>
                                            <p:tgtEl>
                                              <p:spTgt spid="81"/>
                                            </p:tgtEl>
                                            <p:attrNameLst>
                                              <p:attrName>ppt_y</p:attrName>
                                            </p:attrNameLst>
                                          </p:cBhvr>
                                          <p:tavLst>
                                            <p:tav tm="0">
                                              <p:val>
                                                <p:fltVal val="0.5"/>
                                              </p:val>
                                            </p:tav>
                                            <p:tav tm="100000">
                                              <p:val>
                                                <p:strVal val="#ppt_y"/>
                                              </p:val>
                                            </p:tav>
                                          </p:tavLst>
                                        </p:anim>
                                      </p:childTnLst>
                                    </p:cTn>
                                  </p:par>
                                  <p:par>
                                    <p:cTn id="96" presetID="23" presetClass="entr" presetSubtype="528" fill="hold" nodeType="withEffect">
                                      <p:stCondLst>
                                        <p:cond delay="30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 calcmode="lin" valueType="num">
                                          <p:cBhvr>
                                            <p:cTn id="100" dur="500" fill="hold"/>
                                            <p:tgtEl>
                                              <p:spTgt spid="84"/>
                                            </p:tgtEl>
                                            <p:attrNameLst>
                                              <p:attrName>ppt_x</p:attrName>
                                            </p:attrNameLst>
                                          </p:cBhvr>
                                          <p:tavLst>
                                            <p:tav tm="0">
                                              <p:val>
                                                <p:fltVal val="0.5"/>
                                              </p:val>
                                            </p:tav>
                                            <p:tav tm="100000">
                                              <p:val>
                                                <p:strVal val="#ppt_x"/>
                                              </p:val>
                                            </p:tav>
                                          </p:tavLst>
                                        </p:anim>
                                        <p:anim calcmode="lin" valueType="num">
                                          <p:cBhvr>
                                            <p:cTn id="101" dur="500" fill="hold"/>
                                            <p:tgtEl>
                                              <p:spTgt spid="84"/>
                                            </p:tgtEl>
                                            <p:attrNameLst>
                                              <p:attrName>ppt_y</p:attrName>
                                            </p:attrNameLst>
                                          </p:cBhvr>
                                          <p:tavLst>
                                            <p:tav tm="0">
                                              <p:val>
                                                <p:fltVal val="0.5"/>
                                              </p:val>
                                            </p:tav>
                                            <p:tav tm="100000">
                                              <p:val>
                                                <p:strVal val="#ppt_y"/>
                                              </p:val>
                                            </p:tav>
                                          </p:tavLst>
                                        </p:anim>
                                      </p:childTnLst>
                                    </p:cTn>
                                  </p:par>
                                  <p:par>
                                    <p:cTn id="102" presetID="23" presetClass="entr" presetSubtype="528" fill="hold" nodeType="withEffect">
                                      <p:stCondLst>
                                        <p:cond delay="600"/>
                                      </p:stCondLst>
                                      <p:childTnLst>
                                        <p:set>
                                          <p:cBhvr>
                                            <p:cTn id="103" dur="1" fill="hold">
                                              <p:stCondLst>
                                                <p:cond delay="0"/>
                                              </p:stCondLst>
                                            </p:cTn>
                                            <p:tgtEl>
                                              <p:spTgt spid="87"/>
                                            </p:tgtEl>
                                            <p:attrNameLst>
                                              <p:attrName>style.visibility</p:attrName>
                                            </p:attrNameLst>
                                          </p:cBhvr>
                                          <p:to>
                                            <p:strVal val="visible"/>
                                          </p:to>
                                        </p:set>
                                        <p:anim calcmode="lin" valueType="num">
                                          <p:cBhvr>
                                            <p:cTn id="104" dur="500" fill="hold"/>
                                            <p:tgtEl>
                                              <p:spTgt spid="87"/>
                                            </p:tgtEl>
                                            <p:attrNameLst>
                                              <p:attrName>ppt_w</p:attrName>
                                            </p:attrNameLst>
                                          </p:cBhvr>
                                          <p:tavLst>
                                            <p:tav tm="0">
                                              <p:val>
                                                <p:fltVal val="0"/>
                                              </p:val>
                                            </p:tav>
                                            <p:tav tm="100000">
                                              <p:val>
                                                <p:strVal val="#ppt_w"/>
                                              </p:val>
                                            </p:tav>
                                          </p:tavLst>
                                        </p:anim>
                                        <p:anim calcmode="lin" valueType="num">
                                          <p:cBhvr>
                                            <p:cTn id="105" dur="500" fill="hold"/>
                                            <p:tgtEl>
                                              <p:spTgt spid="87"/>
                                            </p:tgtEl>
                                            <p:attrNameLst>
                                              <p:attrName>ppt_h</p:attrName>
                                            </p:attrNameLst>
                                          </p:cBhvr>
                                          <p:tavLst>
                                            <p:tav tm="0">
                                              <p:val>
                                                <p:fltVal val="0"/>
                                              </p:val>
                                            </p:tav>
                                            <p:tav tm="100000">
                                              <p:val>
                                                <p:strVal val="#ppt_h"/>
                                              </p:val>
                                            </p:tav>
                                          </p:tavLst>
                                        </p:anim>
                                        <p:anim calcmode="lin" valueType="num">
                                          <p:cBhvr>
                                            <p:cTn id="106" dur="500" fill="hold"/>
                                            <p:tgtEl>
                                              <p:spTgt spid="87"/>
                                            </p:tgtEl>
                                            <p:attrNameLst>
                                              <p:attrName>ppt_x</p:attrName>
                                            </p:attrNameLst>
                                          </p:cBhvr>
                                          <p:tavLst>
                                            <p:tav tm="0">
                                              <p:val>
                                                <p:fltVal val="0.5"/>
                                              </p:val>
                                            </p:tav>
                                            <p:tav tm="100000">
                                              <p:val>
                                                <p:strVal val="#ppt_x"/>
                                              </p:val>
                                            </p:tav>
                                          </p:tavLst>
                                        </p:anim>
                                        <p:anim calcmode="lin" valueType="num">
                                          <p:cBhvr>
                                            <p:cTn id="107" dur="500" fill="hold"/>
                                            <p:tgtEl>
                                              <p:spTgt spid="87"/>
                                            </p:tgtEl>
                                            <p:attrNameLst>
                                              <p:attrName>ppt_y</p:attrName>
                                            </p:attrNameLst>
                                          </p:cBhvr>
                                          <p:tavLst>
                                            <p:tav tm="0">
                                              <p:val>
                                                <p:fltVal val="0.5"/>
                                              </p:val>
                                            </p:tav>
                                            <p:tav tm="100000">
                                              <p:val>
                                                <p:strVal val="#ppt_y"/>
                                              </p:val>
                                            </p:tav>
                                          </p:tavLst>
                                        </p:anim>
                                      </p:childTnLst>
                                    </p:cTn>
                                  </p:par>
                                  <p:par>
                                    <p:cTn id="108" presetID="23" presetClass="entr" presetSubtype="528" fill="hold" nodeType="withEffect">
                                      <p:stCondLst>
                                        <p:cond delay="600"/>
                                      </p:stCondLst>
                                      <p:childTnLst>
                                        <p:set>
                                          <p:cBhvr>
                                            <p:cTn id="109" dur="1" fill="hold">
                                              <p:stCondLst>
                                                <p:cond delay="0"/>
                                              </p:stCondLst>
                                            </p:cTn>
                                            <p:tgtEl>
                                              <p:spTgt spid="90"/>
                                            </p:tgtEl>
                                            <p:attrNameLst>
                                              <p:attrName>style.visibility</p:attrName>
                                            </p:attrNameLst>
                                          </p:cBhvr>
                                          <p:to>
                                            <p:strVal val="visible"/>
                                          </p:to>
                                        </p:set>
                                        <p:anim calcmode="lin" valueType="num">
                                          <p:cBhvr>
                                            <p:cTn id="110" dur="500" fill="hold"/>
                                            <p:tgtEl>
                                              <p:spTgt spid="90"/>
                                            </p:tgtEl>
                                            <p:attrNameLst>
                                              <p:attrName>ppt_w</p:attrName>
                                            </p:attrNameLst>
                                          </p:cBhvr>
                                          <p:tavLst>
                                            <p:tav tm="0">
                                              <p:val>
                                                <p:fltVal val="0"/>
                                              </p:val>
                                            </p:tav>
                                            <p:tav tm="100000">
                                              <p:val>
                                                <p:strVal val="#ppt_w"/>
                                              </p:val>
                                            </p:tav>
                                          </p:tavLst>
                                        </p:anim>
                                        <p:anim calcmode="lin" valueType="num">
                                          <p:cBhvr>
                                            <p:cTn id="111" dur="500" fill="hold"/>
                                            <p:tgtEl>
                                              <p:spTgt spid="90"/>
                                            </p:tgtEl>
                                            <p:attrNameLst>
                                              <p:attrName>ppt_h</p:attrName>
                                            </p:attrNameLst>
                                          </p:cBhvr>
                                          <p:tavLst>
                                            <p:tav tm="0">
                                              <p:val>
                                                <p:fltVal val="0"/>
                                              </p:val>
                                            </p:tav>
                                            <p:tav tm="100000">
                                              <p:val>
                                                <p:strVal val="#ppt_h"/>
                                              </p:val>
                                            </p:tav>
                                          </p:tavLst>
                                        </p:anim>
                                        <p:anim calcmode="lin" valueType="num">
                                          <p:cBhvr>
                                            <p:cTn id="112" dur="500" fill="hold"/>
                                            <p:tgtEl>
                                              <p:spTgt spid="90"/>
                                            </p:tgtEl>
                                            <p:attrNameLst>
                                              <p:attrName>ppt_x</p:attrName>
                                            </p:attrNameLst>
                                          </p:cBhvr>
                                          <p:tavLst>
                                            <p:tav tm="0">
                                              <p:val>
                                                <p:fltVal val="0.5"/>
                                              </p:val>
                                            </p:tav>
                                            <p:tav tm="100000">
                                              <p:val>
                                                <p:strVal val="#ppt_x"/>
                                              </p:val>
                                            </p:tav>
                                          </p:tavLst>
                                        </p:anim>
                                        <p:anim calcmode="lin" valueType="num">
                                          <p:cBhvr>
                                            <p:cTn id="113" dur="500" fill="hold"/>
                                            <p:tgtEl>
                                              <p:spTgt spid="90"/>
                                            </p:tgtEl>
                                            <p:attrNameLst>
                                              <p:attrName>ppt_y</p:attrName>
                                            </p:attrNameLst>
                                          </p:cBhvr>
                                          <p:tavLst>
                                            <p:tav tm="0">
                                              <p:val>
                                                <p:fltVal val="0.5"/>
                                              </p:val>
                                            </p:tav>
                                            <p:tav tm="100000">
                                              <p:val>
                                                <p:strVal val="#ppt_y"/>
                                              </p:val>
                                            </p:tav>
                                          </p:tavLst>
                                        </p:anim>
                                      </p:childTnLst>
                                    </p:cTn>
                                  </p:par>
                                  <p:par>
                                    <p:cTn id="114" presetID="23" presetClass="entr" presetSubtype="528" fill="hold" nodeType="withEffect">
                                      <p:stCondLst>
                                        <p:cond delay="300"/>
                                      </p:stCondLst>
                                      <p:childTnLst>
                                        <p:set>
                                          <p:cBhvr>
                                            <p:cTn id="115" dur="1" fill="hold">
                                              <p:stCondLst>
                                                <p:cond delay="0"/>
                                              </p:stCondLst>
                                            </p:cTn>
                                            <p:tgtEl>
                                              <p:spTgt spid="93"/>
                                            </p:tgtEl>
                                            <p:attrNameLst>
                                              <p:attrName>style.visibility</p:attrName>
                                            </p:attrNameLst>
                                          </p:cBhvr>
                                          <p:to>
                                            <p:strVal val="visible"/>
                                          </p:to>
                                        </p:set>
                                        <p:anim calcmode="lin" valueType="num">
                                          <p:cBhvr>
                                            <p:cTn id="116" dur="500" fill="hold"/>
                                            <p:tgtEl>
                                              <p:spTgt spid="93"/>
                                            </p:tgtEl>
                                            <p:attrNameLst>
                                              <p:attrName>ppt_w</p:attrName>
                                            </p:attrNameLst>
                                          </p:cBhvr>
                                          <p:tavLst>
                                            <p:tav tm="0">
                                              <p:val>
                                                <p:fltVal val="0"/>
                                              </p:val>
                                            </p:tav>
                                            <p:tav tm="100000">
                                              <p:val>
                                                <p:strVal val="#ppt_w"/>
                                              </p:val>
                                            </p:tav>
                                          </p:tavLst>
                                        </p:anim>
                                        <p:anim calcmode="lin" valueType="num">
                                          <p:cBhvr>
                                            <p:cTn id="117" dur="500" fill="hold"/>
                                            <p:tgtEl>
                                              <p:spTgt spid="93"/>
                                            </p:tgtEl>
                                            <p:attrNameLst>
                                              <p:attrName>ppt_h</p:attrName>
                                            </p:attrNameLst>
                                          </p:cBhvr>
                                          <p:tavLst>
                                            <p:tav tm="0">
                                              <p:val>
                                                <p:fltVal val="0"/>
                                              </p:val>
                                            </p:tav>
                                            <p:tav tm="100000">
                                              <p:val>
                                                <p:strVal val="#ppt_h"/>
                                              </p:val>
                                            </p:tav>
                                          </p:tavLst>
                                        </p:anim>
                                        <p:anim calcmode="lin" valueType="num">
                                          <p:cBhvr>
                                            <p:cTn id="118" dur="500" fill="hold"/>
                                            <p:tgtEl>
                                              <p:spTgt spid="93"/>
                                            </p:tgtEl>
                                            <p:attrNameLst>
                                              <p:attrName>ppt_x</p:attrName>
                                            </p:attrNameLst>
                                          </p:cBhvr>
                                          <p:tavLst>
                                            <p:tav tm="0">
                                              <p:val>
                                                <p:fltVal val="0.5"/>
                                              </p:val>
                                            </p:tav>
                                            <p:tav tm="100000">
                                              <p:val>
                                                <p:strVal val="#ppt_x"/>
                                              </p:val>
                                            </p:tav>
                                          </p:tavLst>
                                        </p:anim>
                                        <p:anim calcmode="lin" valueType="num">
                                          <p:cBhvr>
                                            <p:cTn id="119" dur="500" fill="hold"/>
                                            <p:tgtEl>
                                              <p:spTgt spid="93"/>
                                            </p:tgtEl>
                                            <p:attrNameLst>
                                              <p:attrName>ppt_y</p:attrName>
                                            </p:attrNameLst>
                                          </p:cBhvr>
                                          <p:tavLst>
                                            <p:tav tm="0">
                                              <p:val>
                                                <p:fltVal val="0.5"/>
                                              </p:val>
                                            </p:tav>
                                            <p:tav tm="100000">
                                              <p:val>
                                                <p:strVal val="#ppt_y"/>
                                              </p:val>
                                            </p:tav>
                                          </p:tavLst>
                                        </p:anim>
                                      </p:childTnLst>
                                    </p:cTn>
                                  </p:par>
                                  <p:par>
                                    <p:cTn id="120" presetID="23" presetClass="entr" presetSubtype="528" fill="hold" nodeType="withEffect">
                                      <p:stCondLst>
                                        <p:cond delay="600"/>
                                      </p:stCondLst>
                                      <p:childTnLst>
                                        <p:set>
                                          <p:cBhvr>
                                            <p:cTn id="121" dur="1" fill="hold">
                                              <p:stCondLst>
                                                <p:cond delay="0"/>
                                              </p:stCondLst>
                                            </p:cTn>
                                            <p:tgtEl>
                                              <p:spTgt spid="96"/>
                                            </p:tgtEl>
                                            <p:attrNameLst>
                                              <p:attrName>style.visibility</p:attrName>
                                            </p:attrNameLst>
                                          </p:cBhvr>
                                          <p:to>
                                            <p:strVal val="visible"/>
                                          </p:to>
                                        </p:set>
                                        <p:anim calcmode="lin" valueType="num">
                                          <p:cBhvr>
                                            <p:cTn id="122" dur="500" fill="hold"/>
                                            <p:tgtEl>
                                              <p:spTgt spid="96"/>
                                            </p:tgtEl>
                                            <p:attrNameLst>
                                              <p:attrName>ppt_w</p:attrName>
                                            </p:attrNameLst>
                                          </p:cBhvr>
                                          <p:tavLst>
                                            <p:tav tm="0">
                                              <p:val>
                                                <p:fltVal val="0"/>
                                              </p:val>
                                            </p:tav>
                                            <p:tav tm="100000">
                                              <p:val>
                                                <p:strVal val="#ppt_w"/>
                                              </p:val>
                                            </p:tav>
                                          </p:tavLst>
                                        </p:anim>
                                        <p:anim calcmode="lin" valueType="num">
                                          <p:cBhvr>
                                            <p:cTn id="123" dur="500" fill="hold"/>
                                            <p:tgtEl>
                                              <p:spTgt spid="96"/>
                                            </p:tgtEl>
                                            <p:attrNameLst>
                                              <p:attrName>ppt_h</p:attrName>
                                            </p:attrNameLst>
                                          </p:cBhvr>
                                          <p:tavLst>
                                            <p:tav tm="0">
                                              <p:val>
                                                <p:fltVal val="0"/>
                                              </p:val>
                                            </p:tav>
                                            <p:tav tm="100000">
                                              <p:val>
                                                <p:strVal val="#ppt_h"/>
                                              </p:val>
                                            </p:tav>
                                          </p:tavLst>
                                        </p:anim>
                                        <p:anim calcmode="lin" valueType="num">
                                          <p:cBhvr>
                                            <p:cTn id="124" dur="500" fill="hold"/>
                                            <p:tgtEl>
                                              <p:spTgt spid="96"/>
                                            </p:tgtEl>
                                            <p:attrNameLst>
                                              <p:attrName>ppt_x</p:attrName>
                                            </p:attrNameLst>
                                          </p:cBhvr>
                                          <p:tavLst>
                                            <p:tav tm="0">
                                              <p:val>
                                                <p:fltVal val="0.5"/>
                                              </p:val>
                                            </p:tav>
                                            <p:tav tm="100000">
                                              <p:val>
                                                <p:strVal val="#ppt_x"/>
                                              </p:val>
                                            </p:tav>
                                          </p:tavLst>
                                        </p:anim>
                                        <p:anim calcmode="lin" valueType="num">
                                          <p:cBhvr>
                                            <p:cTn id="125" dur="500" fill="hold"/>
                                            <p:tgtEl>
                                              <p:spTgt spid="96"/>
                                            </p:tgtEl>
                                            <p:attrNameLst>
                                              <p:attrName>ppt_y</p:attrName>
                                            </p:attrNameLst>
                                          </p:cBhvr>
                                          <p:tavLst>
                                            <p:tav tm="0">
                                              <p:val>
                                                <p:fltVal val="0.5"/>
                                              </p:val>
                                            </p:tav>
                                            <p:tav tm="100000">
                                              <p:val>
                                                <p:strVal val="#ppt_y"/>
                                              </p:val>
                                            </p:tav>
                                          </p:tavLst>
                                        </p:anim>
                                      </p:childTnLst>
                                    </p:cTn>
                                  </p:par>
                                  <p:par>
                                    <p:cTn id="126" presetID="23" presetClass="entr" presetSubtype="528" fill="hold" nodeType="withEffect">
                                      <p:stCondLst>
                                        <p:cond delay="600"/>
                                      </p:stCondLst>
                                      <p:childTnLst>
                                        <p:set>
                                          <p:cBhvr>
                                            <p:cTn id="127" dur="1" fill="hold">
                                              <p:stCondLst>
                                                <p:cond delay="0"/>
                                              </p:stCondLst>
                                            </p:cTn>
                                            <p:tgtEl>
                                              <p:spTgt spid="99"/>
                                            </p:tgtEl>
                                            <p:attrNameLst>
                                              <p:attrName>style.visibility</p:attrName>
                                            </p:attrNameLst>
                                          </p:cBhvr>
                                          <p:to>
                                            <p:strVal val="visible"/>
                                          </p:to>
                                        </p:set>
                                        <p:anim calcmode="lin" valueType="num">
                                          <p:cBhvr>
                                            <p:cTn id="128" dur="500" fill="hold"/>
                                            <p:tgtEl>
                                              <p:spTgt spid="99"/>
                                            </p:tgtEl>
                                            <p:attrNameLst>
                                              <p:attrName>ppt_w</p:attrName>
                                            </p:attrNameLst>
                                          </p:cBhvr>
                                          <p:tavLst>
                                            <p:tav tm="0">
                                              <p:val>
                                                <p:fltVal val="0"/>
                                              </p:val>
                                            </p:tav>
                                            <p:tav tm="100000">
                                              <p:val>
                                                <p:strVal val="#ppt_w"/>
                                              </p:val>
                                            </p:tav>
                                          </p:tavLst>
                                        </p:anim>
                                        <p:anim calcmode="lin" valueType="num">
                                          <p:cBhvr>
                                            <p:cTn id="129" dur="500" fill="hold"/>
                                            <p:tgtEl>
                                              <p:spTgt spid="99"/>
                                            </p:tgtEl>
                                            <p:attrNameLst>
                                              <p:attrName>ppt_h</p:attrName>
                                            </p:attrNameLst>
                                          </p:cBhvr>
                                          <p:tavLst>
                                            <p:tav tm="0">
                                              <p:val>
                                                <p:fltVal val="0"/>
                                              </p:val>
                                            </p:tav>
                                            <p:tav tm="100000">
                                              <p:val>
                                                <p:strVal val="#ppt_h"/>
                                              </p:val>
                                            </p:tav>
                                          </p:tavLst>
                                        </p:anim>
                                        <p:anim calcmode="lin" valueType="num">
                                          <p:cBhvr>
                                            <p:cTn id="130" dur="500" fill="hold"/>
                                            <p:tgtEl>
                                              <p:spTgt spid="99"/>
                                            </p:tgtEl>
                                            <p:attrNameLst>
                                              <p:attrName>ppt_x</p:attrName>
                                            </p:attrNameLst>
                                          </p:cBhvr>
                                          <p:tavLst>
                                            <p:tav tm="0">
                                              <p:val>
                                                <p:fltVal val="0.5"/>
                                              </p:val>
                                            </p:tav>
                                            <p:tav tm="100000">
                                              <p:val>
                                                <p:strVal val="#ppt_x"/>
                                              </p:val>
                                            </p:tav>
                                          </p:tavLst>
                                        </p:anim>
                                        <p:anim calcmode="lin" valueType="num">
                                          <p:cBhvr>
                                            <p:cTn id="131" dur="500" fill="hold"/>
                                            <p:tgtEl>
                                              <p:spTgt spid="99"/>
                                            </p:tgtEl>
                                            <p:attrNameLst>
                                              <p:attrName>ppt_y</p:attrName>
                                            </p:attrNameLst>
                                          </p:cBhvr>
                                          <p:tavLst>
                                            <p:tav tm="0">
                                              <p:val>
                                                <p:fltVal val="0.5"/>
                                              </p:val>
                                            </p:tav>
                                            <p:tav tm="100000">
                                              <p:val>
                                                <p:strVal val="#ppt_y"/>
                                              </p:val>
                                            </p:tav>
                                          </p:tavLst>
                                        </p:anim>
                                      </p:childTnLst>
                                    </p:cTn>
                                  </p:par>
                                  <p:par>
                                    <p:cTn id="132" presetID="26" presetClass="emph" presetSubtype="0" repeatCount="3000" fill="hold" nodeType="withEffect">
                                      <p:stCondLst>
                                        <p:cond delay="600"/>
                                      </p:stCondLst>
                                      <p:childTnLst>
                                        <p:animEffect transition="out" filter="fade">
                                          <p:cBhvr>
                                            <p:cTn id="133" dur="500" tmFilter="0, 0; .2, .5; .8, .5; 1, 0"/>
                                            <p:tgtEl>
                                              <p:spTgt spid="63"/>
                                            </p:tgtEl>
                                          </p:cBhvr>
                                        </p:animEffect>
                                        <p:animScale>
                                          <p:cBhvr>
                                            <p:cTn id="134" dur="250" autoRev="1" fill="hold"/>
                                            <p:tgtEl>
                                              <p:spTgt spid="63"/>
                                            </p:tgtEl>
                                          </p:cBhvr>
                                          <p:by x="105000" y="105000"/>
                                        </p:animScale>
                                      </p:childTnLst>
                                    </p:cTn>
                                  </p:par>
                                  <p:par>
                                    <p:cTn id="135" presetID="26" presetClass="emph" presetSubtype="0" repeatCount="3000" fill="hold" nodeType="withEffect">
                                      <p:stCondLst>
                                        <p:cond delay="710"/>
                                      </p:stCondLst>
                                      <p:childTnLst>
                                        <p:animEffect transition="out" filter="fade">
                                          <p:cBhvr>
                                            <p:cTn id="136" dur="500" tmFilter="0, 0; .2, .5; .8, .5; 1, 0"/>
                                            <p:tgtEl>
                                              <p:spTgt spid="84"/>
                                            </p:tgtEl>
                                          </p:cBhvr>
                                        </p:animEffect>
                                        <p:animScale>
                                          <p:cBhvr>
                                            <p:cTn id="137" dur="250" autoRev="1" fill="hold"/>
                                            <p:tgtEl>
                                              <p:spTgt spid="84"/>
                                            </p:tgtEl>
                                          </p:cBhvr>
                                          <p:by x="105000" y="105000"/>
                                        </p:animScale>
                                      </p:childTnLst>
                                    </p:cTn>
                                  </p:par>
                                  <p:par>
                                    <p:cTn id="138" presetID="26" presetClass="emph" presetSubtype="0" repeatCount="3000" fill="hold" nodeType="withEffect">
                                      <p:stCondLst>
                                        <p:cond delay="410"/>
                                      </p:stCondLst>
                                      <p:childTnLst>
                                        <p:animEffect transition="out" filter="fade">
                                          <p:cBhvr>
                                            <p:cTn id="139" dur="500" tmFilter="0, 0; .2, .5; .8, .5; 1, 0"/>
                                            <p:tgtEl>
                                              <p:spTgt spid="90"/>
                                            </p:tgtEl>
                                          </p:cBhvr>
                                        </p:animEffect>
                                        <p:animScale>
                                          <p:cBhvr>
                                            <p:cTn id="140" dur="250" autoRev="1" fill="hold"/>
                                            <p:tgtEl>
                                              <p:spTgt spid="90"/>
                                            </p:tgtEl>
                                          </p:cBhvr>
                                          <p:by x="105000" y="105000"/>
                                        </p:animScale>
                                      </p:childTnLst>
                                    </p:cTn>
                                  </p:par>
                                  <p:par>
                                    <p:cTn id="141" presetID="26" presetClass="emph" presetSubtype="0" repeatCount="3000" fill="hold" nodeType="withEffect">
                                      <p:stCondLst>
                                        <p:cond delay="810"/>
                                      </p:stCondLst>
                                      <p:childTnLst>
                                        <p:animEffect transition="out" filter="fade">
                                          <p:cBhvr>
                                            <p:cTn id="142" dur="500" tmFilter="0, 0; .2, .5; .8, .5; 1, 0"/>
                                            <p:tgtEl>
                                              <p:spTgt spid="93"/>
                                            </p:tgtEl>
                                          </p:cBhvr>
                                        </p:animEffect>
                                        <p:animScale>
                                          <p:cBhvr>
                                            <p:cTn id="143" dur="250" autoRev="1" fill="hold"/>
                                            <p:tgtEl>
                                              <p:spTgt spid="93"/>
                                            </p:tgtEl>
                                          </p:cBhvr>
                                          <p:by x="105000" y="105000"/>
                                        </p:animScale>
                                      </p:childTnLst>
                                    </p:cTn>
                                  </p:par>
                                </p:childTnLst>
                              </p:cTn>
                            </p:par>
                            <p:par>
                              <p:cTn id="144" fill="hold">
                                <p:stCondLst>
                                  <p:cond delay="8810"/>
                                </p:stCondLst>
                                <p:childTnLst>
                                  <p:par>
                                    <p:cTn id="145" presetID="53" presetClass="entr" presetSubtype="16" fill="hold" grpId="0" nodeType="afterEffect">
                                      <p:stCondLst>
                                        <p:cond delay="0"/>
                                      </p:stCondLst>
                                      <p:childTnLst>
                                        <p:set>
                                          <p:cBhvr>
                                            <p:cTn id="146" dur="1" fill="hold">
                                              <p:stCondLst>
                                                <p:cond delay="0"/>
                                              </p:stCondLst>
                                            </p:cTn>
                                            <p:tgtEl>
                                              <p:spTgt spid="102"/>
                                            </p:tgtEl>
                                            <p:attrNameLst>
                                              <p:attrName>style.visibility</p:attrName>
                                            </p:attrNameLst>
                                          </p:cBhvr>
                                          <p:to>
                                            <p:strVal val="visible"/>
                                          </p:to>
                                        </p:set>
                                        <p:anim calcmode="lin" valueType="num">
                                          <p:cBhvr>
                                            <p:cTn id="147" dur="500" fill="hold"/>
                                            <p:tgtEl>
                                              <p:spTgt spid="102"/>
                                            </p:tgtEl>
                                            <p:attrNameLst>
                                              <p:attrName>ppt_w</p:attrName>
                                            </p:attrNameLst>
                                          </p:cBhvr>
                                          <p:tavLst>
                                            <p:tav tm="0">
                                              <p:val>
                                                <p:fltVal val="0"/>
                                              </p:val>
                                            </p:tav>
                                            <p:tav tm="100000">
                                              <p:val>
                                                <p:strVal val="#ppt_w"/>
                                              </p:val>
                                            </p:tav>
                                          </p:tavLst>
                                        </p:anim>
                                        <p:anim calcmode="lin" valueType="num">
                                          <p:cBhvr>
                                            <p:cTn id="148" dur="500" fill="hold"/>
                                            <p:tgtEl>
                                              <p:spTgt spid="102"/>
                                            </p:tgtEl>
                                            <p:attrNameLst>
                                              <p:attrName>ppt_h</p:attrName>
                                            </p:attrNameLst>
                                          </p:cBhvr>
                                          <p:tavLst>
                                            <p:tav tm="0">
                                              <p:val>
                                                <p:fltVal val="0"/>
                                              </p:val>
                                            </p:tav>
                                            <p:tav tm="100000">
                                              <p:val>
                                                <p:strVal val="#ppt_h"/>
                                              </p:val>
                                            </p:tav>
                                          </p:tavLst>
                                        </p:anim>
                                        <p:animEffect transition="in" filter="fade">
                                          <p:cBhvr>
                                            <p:cTn id="149" dur="500"/>
                                            <p:tgtEl>
                                              <p:spTgt spid="102"/>
                                            </p:tgtEl>
                                          </p:cBhvr>
                                        </p:animEffect>
                                      </p:childTnLst>
                                    </p:cTn>
                                  </p:par>
                                  <p:par>
                                    <p:cTn id="150" presetID="53" presetClass="entr" presetSubtype="16" fill="hold" grpId="0" nodeType="withEffect">
                                      <p:stCondLst>
                                        <p:cond delay="400"/>
                                      </p:stCondLst>
                                      <p:childTnLst>
                                        <p:set>
                                          <p:cBhvr>
                                            <p:cTn id="151" dur="1" fill="hold">
                                              <p:stCondLst>
                                                <p:cond delay="0"/>
                                              </p:stCondLst>
                                            </p:cTn>
                                            <p:tgtEl>
                                              <p:spTgt spid="103"/>
                                            </p:tgtEl>
                                            <p:attrNameLst>
                                              <p:attrName>style.visibility</p:attrName>
                                            </p:attrNameLst>
                                          </p:cBhvr>
                                          <p:to>
                                            <p:strVal val="visible"/>
                                          </p:to>
                                        </p:set>
                                        <p:anim calcmode="lin" valueType="num">
                                          <p:cBhvr>
                                            <p:cTn id="152" dur="500" fill="hold"/>
                                            <p:tgtEl>
                                              <p:spTgt spid="103"/>
                                            </p:tgtEl>
                                            <p:attrNameLst>
                                              <p:attrName>ppt_w</p:attrName>
                                            </p:attrNameLst>
                                          </p:cBhvr>
                                          <p:tavLst>
                                            <p:tav tm="0">
                                              <p:val>
                                                <p:fltVal val="0"/>
                                              </p:val>
                                            </p:tav>
                                            <p:tav tm="100000">
                                              <p:val>
                                                <p:strVal val="#ppt_w"/>
                                              </p:val>
                                            </p:tav>
                                          </p:tavLst>
                                        </p:anim>
                                        <p:anim calcmode="lin" valueType="num">
                                          <p:cBhvr>
                                            <p:cTn id="153" dur="500" fill="hold"/>
                                            <p:tgtEl>
                                              <p:spTgt spid="103"/>
                                            </p:tgtEl>
                                            <p:attrNameLst>
                                              <p:attrName>ppt_h</p:attrName>
                                            </p:attrNameLst>
                                          </p:cBhvr>
                                          <p:tavLst>
                                            <p:tav tm="0">
                                              <p:val>
                                                <p:fltVal val="0"/>
                                              </p:val>
                                            </p:tav>
                                            <p:tav tm="100000">
                                              <p:val>
                                                <p:strVal val="#ppt_h"/>
                                              </p:val>
                                            </p:tav>
                                          </p:tavLst>
                                        </p:anim>
                                        <p:animEffect transition="in" filter="fade">
                                          <p:cBhvr>
                                            <p:cTn id="154" dur="500"/>
                                            <p:tgtEl>
                                              <p:spTgt spid="103"/>
                                            </p:tgtEl>
                                          </p:cBhvr>
                                        </p:animEffect>
                                      </p:childTnLst>
                                    </p:cTn>
                                  </p:par>
                                  <p:par>
                                    <p:cTn id="155" presetID="53" presetClass="entr" presetSubtype="16" fill="hold" grpId="0" nodeType="withEffect">
                                      <p:stCondLst>
                                        <p:cond delay="200"/>
                                      </p:stCondLst>
                                      <p:childTnLst>
                                        <p:set>
                                          <p:cBhvr>
                                            <p:cTn id="156" dur="1" fill="hold">
                                              <p:stCondLst>
                                                <p:cond delay="0"/>
                                              </p:stCondLst>
                                            </p:cTn>
                                            <p:tgtEl>
                                              <p:spTgt spid="104"/>
                                            </p:tgtEl>
                                            <p:attrNameLst>
                                              <p:attrName>style.visibility</p:attrName>
                                            </p:attrNameLst>
                                          </p:cBhvr>
                                          <p:to>
                                            <p:strVal val="visible"/>
                                          </p:to>
                                        </p:set>
                                        <p:anim calcmode="lin" valueType="num">
                                          <p:cBhvr>
                                            <p:cTn id="157" dur="500" fill="hold"/>
                                            <p:tgtEl>
                                              <p:spTgt spid="104"/>
                                            </p:tgtEl>
                                            <p:attrNameLst>
                                              <p:attrName>ppt_w</p:attrName>
                                            </p:attrNameLst>
                                          </p:cBhvr>
                                          <p:tavLst>
                                            <p:tav tm="0">
                                              <p:val>
                                                <p:fltVal val="0"/>
                                              </p:val>
                                            </p:tav>
                                            <p:tav tm="100000">
                                              <p:val>
                                                <p:strVal val="#ppt_w"/>
                                              </p:val>
                                            </p:tav>
                                          </p:tavLst>
                                        </p:anim>
                                        <p:anim calcmode="lin" valueType="num">
                                          <p:cBhvr>
                                            <p:cTn id="158" dur="500" fill="hold"/>
                                            <p:tgtEl>
                                              <p:spTgt spid="104"/>
                                            </p:tgtEl>
                                            <p:attrNameLst>
                                              <p:attrName>ppt_h</p:attrName>
                                            </p:attrNameLst>
                                          </p:cBhvr>
                                          <p:tavLst>
                                            <p:tav tm="0">
                                              <p:val>
                                                <p:fltVal val="0"/>
                                              </p:val>
                                            </p:tav>
                                            <p:tav tm="100000">
                                              <p:val>
                                                <p:strVal val="#ppt_h"/>
                                              </p:val>
                                            </p:tav>
                                          </p:tavLst>
                                        </p:anim>
                                        <p:animEffect transition="in" filter="fade">
                                          <p:cBhvr>
                                            <p:cTn id="159" dur="500"/>
                                            <p:tgtEl>
                                              <p:spTgt spid="104"/>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05"/>
                                            </p:tgtEl>
                                            <p:attrNameLst>
                                              <p:attrName>style.visibility</p:attrName>
                                            </p:attrNameLst>
                                          </p:cBhvr>
                                          <p:to>
                                            <p:strVal val="visible"/>
                                          </p:to>
                                        </p:set>
                                        <p:anim calcmode="lin" valueType="num">
                                          <p:cBhvr>
                                            <p:cTn id="162" dur="500" fill="hold"/>
                                            <p:tgtEl>
                                              <p:spTgt spid="105"/>
                                            </p:tgtEl>
                                            <p:attrNameLst>
                                              <p:attrName>ppt_w</p:attrName>
                                            </p:attrNameLst>
                                          </p:cBhvr>
                                          <p:tavLst>
                                            <p:tav tm="0">
                                              <p:val>
                                                <p:fltVal val="0"/>
                                              </p:val>
                                            </p:tav>
                                            <p:tav tm="100000">
                                              <p:val>
                                                <p:strVal val="#ppt_w"/>
                                              </p:val>
                                            </p:tav>
                                          </p:tavLst>
                                        </p:anim>
                                        <p:anim calcmode="lin" valueType="num">
                                          <p:cBhvr>
                                            <p:cTn id="163" dur="500" fill="hold"/>
                                            <p:tgtEl>
                                              <p:spTgt spid="105"/>
                                            </p:tgtEl>
                                            <p:attrNameLst>
                                              <p:attrName>ppt_h</p:attrName>
                                            </p:attrNameLst>
                                          </p:cBhvr>
                                          <p:tavLst>
                                            <p:tav tm="0">
                                              <p:val>
                                                <p:fltVal val="0"/>
                                              </p:val>
                                            </p:tav>
                                            <p:tav tm="100000">
                                              <p:val>
                                                <p:strVal val="#ppt_h"/>
                                              </p:val>
                                            </p:tav>
                                          </p:tavLst>
                                        </p:anim>
                                        <p:animEffect transition="in" filter="fade">
                                          <p:cBhvr>
                                            <p:cTn id="164" dur="500"/>
                                            <p:tgtEl>
                                              <p:spTgt spid="105"/>
                                            </p:tgtEl>
                                          </p:cBhvr>
                                        </p:animEffect>
                                      </p:childTnLst>
                                    </p:cTn>
                                  </p:par>
                                  <p:par>
                                    <p:cTn id="165" presetID="53" presetClass="entr" presetSubtype="16" fill="hold" grpId="0" nodeType="withEffect">
                                      <p:stCondLst>
                                        <p:cond delay="400"/>
                                      </p:stCondLst>
                                      <p:childTnLst>
                                        <p:set>
                                          <p:cBhvr>
                                            <p:cTn id="166" dur="1" fill="hold">
                                              <p:stCondLst>
                                                <p:cond delay="0"/>
                                              </p:stCondLst>
                                            </p:cTn>
                                            <p:tgtEl>
                                              <p:spTgt spid="106"/>
                                            </p:tgtEl>
                                            <p:attrNameLst>
                                              <p:attrName>style.visibility</p:attrName>
                                            </p:attrNameLst>
                                          </p:cBhvr>
                                          <p:to>
                                            <p:strVal val="visible"/>
                                          </p:to>
                                        </p:set>
                                        <p:anim calcmode="lin" valueType="num">
                                          <p:cBhvr>
                                            <p:cTn id="167" dur="500" fill="hold"/>
                                            <p:tgtEl>
                                              <p:spTgt spid="106"/>
                                            </p:tgtEl>
                                            <p:attrNameLst>
                                              <p:attrName>ppt_w</p:attrName>
                                            </p:attrNameLst>
                                          </p:cBhvr>
                                          <p:tavLst>
                                            <p:tav tm="0">
                                              <p:val>
                                                <p:fltVal val="0"/>
                                              </p:val>
                                            </p:tav>
                                            <p:tav tm="100000">
                                              <p:val>
                                                <p:strVal val="#ppt_w"/>
                                              </p:val>
                                            </p:tav>
                                          </p:tavLst>
                                        </p:anim>
                                        <p:anim calcmode="lin" valueType="num">
                                          <p:cBhvr>
                                            <p:cTn id="168" dur="500" fill="hold"/>
                                            <p:tgtEl>
                                              <p:spTgt spid="106"/>
                                            </p:tgtEl>
                                            <p:attrNameLst>
                                              <p:attrName>ppt_h</p:attrName>
                                            </p:attrNameLst>
                                          </p:cBhvr>
                                          <p:tavLst>
                                            <p:tav tm="0">
                                              <p:val>
                                                <p:fltVal val="0"/>
                                              </p:val>
                                            </p:tav>
                                            <p:tav tm="100000">
                                              <p:val>
                                                <p:strVal val="#ppt_h"/>
                                              </p:val>
                                            </p:tav>
                                          </p:tavLst>
                                        </p:anim>
                                        <p:animEffect transition="in" filter="fade">
                                          <p:cBhvr>
                                            <p:cTn id="169" dur="500"/>
                                            <p:tgtEl>
                                              <p:spTgt spid="106"/>
                                            </p:tgtEl>
                                          </p:cBhvr>
                                        </p:animEffect>
                                      </p:childTnLst>
                                    </p:cTn>
                                  </p:par>
                                  <p:par>
                                    <p:cTn id="170" presetID="53" presetClass="entr" presetSubtype="16" fill="hold" grpId="0" nodeType="withEffect">
                                      <p:stCondLst>
                                        <p:cond delay="200"/>
                                      </p:stCondLst>
                                      <p:childTnLst>
                                        <p:set>
                                          <p:cBhvr>
                                            <p:cTn id="171" dur="1" fill="hold">
                                              <p:stCondLst>
                                                <p:cond delay="0"/>
                                              </p:stCondLst>
                                            </p:cTn>
                                            <p:tgtEl>
                                              <p:spTgt spid="107"/>
                                            </p:tgtEl>
                                            <p:attrNameLst>
                                              <p:attrName>style.visibility</p:attrName>
                                            </p:attrNameLst>
                                          </p:cBhvr>
                                          <p:to>
                                            <p:strVal val="visible"/>
                                          </p:to>
                                        </p:set>
                                        <p:anim calcmode="lin" valueType="num">
                                          <p:cBhvr>
                                            <p:cTn id="172" dur="500" fill="hold"/>
                                            <p:tgtEl>
                                              <p:spTgt spid="107"/>
                                            </p:tgtEl>
                                            <p:attrNameLst>
                                              <p:attrName>ppt_w</p:attrName>
                                            </p:attrNameLst>
                                          </p:cBhvr>
                                          <p:tavLst>
                                            <p:tav tm="0">
                                              <p:val>
                                                <p:fltVal val="0"/>
                                              </p:val>
                                            </p:tav>
                                            <p:tav tm="100000">
                                              <p:val>
                                                <p:strVal val="#ppt_w"/>
                                              </p:val>
                                            </p:tav>
                                          </p:tavLst>
                                        </p:anim>
                                        <p:anim calcmode="lin" valueType="num">
                                          <p:cBhvr>
                                            <p:cTn id="173" dur="500" fill="hold"/>
                                            <p:tgtEl>
                                              <p:spTgt spid="107"/>
                                            </p:tgtEl>
                                            <p:attrNameLst>
                                              <p:attrName>ppt_h</p:attrName>
                                            </p:attrNameLst>
                                          </p:cBhvr>
                                          <p:tavLst>
                                            <p:tav tm="0">
                                              <p:val>
                                                <p:fltVal val="0"/>
                                              </p:val>
                                            </p:tav>
                                            <p:tav tm="100000">
                                              <p:val>
                                                <p:strVal val="#ppt_h"/>
                                              </p:val>
                                            </p:tav>
                                          </p:tavLst>
                                        </p:anim>
                                        <p:animEffect transition="in" filter="fade">
                                          <p:cBhvr>
                                            <p:cTn id="174" dur="500"/>
                                            <p:tgtEl>
                                              <p:spTgt spid="107"/>
                                            </p:tgtEl>
                                          </p:cBhvr>
                                        </p:animEffect>
                                      </p:childTnLst>
                                    </p:cTn>
                                  </p:par>
                                  <p:par>
                                    <p:cTn id="175" presetID="53" presetClass="entr" presetSubtype="16" fill="hold" grpId="0" nodeType="withEffect">
                                      <p:stCondLst>
                                        <p:cond delay="200"/>
                                      </p:stCondLst>
                                      <p:childTnLst>
                                        <p:set>
                                          <p:cBhvr>
                                            <p:cTn id="176" dur="1" fill="hold">
                                              <p:stCondLst>
                                                <p:cond delay="0"/>
                                              </p:stCondLst>
                                            </p:cTn>
                                            <p:tgtEl>
                                              <p:spTgt spid="108"/>
                                            </p:tgtEl>
                                            <p:attrNameLst>
                                              <p:attrName>style.visibility</p:attrName>
                                            </p:attrNameLst>
                                          </p:cBhvr>
                                          <p:to>
                                            <p:strVal val="visible"/>
                                          </p:to>
                                        </p:set>
                                        <p:anim calcmode="lin" valueType="num">
                                          <p:cBhvr>
                                            <p:cTn id="177" dur="500" fill="hold"/>
                                            <p:tgtEl>
                                              <p:spTgt spid="108"/>
                                            </p:tgtEl>
                                            <p:attrNameLst>
                                              <p:attrName>ppt_w</p:attrName>
                                            </p:attrNameLst>
                                          </p:cBhvr>
                                          <p:tavLst>
                                            <p:tav tm="0">
                                              <p:val>
                                                <p:fltVal val="0"/>
                                              </p:val>
                                            </p:tav>
                                            <p:tav tm="100000">
                                              <p:val>
                                                <p:strVal val="#ppt_w"/>
                                              </p:val>
                                            </p:tav>
                                          </p:tavLst>
                                        </p:anim>
                                        <p:anim calcmode="lin" valueType="num">
                                          <p:cBhvr>
                                            <p:cTn id="178" dur="500" fill="hold"/>
                                            <p:tgtEl>
                                              <p:spTgt spid="108"/>
                                            </p:tgtEl>
                                            <p:attrNameLst>
                                              <p:attrName>ppt_h</p:attrName>
                                            </p:attrNameLst>
                                          </p:cBhvr>
                                          <p:tavLst>
                                            <p:tav tm="0">
                                              <p:val>
                                                <p:fltVal val="0"/>
                                              </p:val>
                                            </p:tav>
                                            <p:tav tm="100000">
                                              <p:val>
                                                <p:strVal val="#ppt_h"/>
                                              </p:val>
                                            </p:tav>
                                          </p:tavLst>
                                        </p:anim>
                                        <p:animEffect transition="in" filter="fade">
                                          <p:cBhvr>
                                            <p:cTn id="179" dur="500"/>
                                            <p:tgtEl>
                                              <p:spTgt spid="108"/>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109"/>
                                            </p:tgtEl>
                                            <p:attrNameLst>
                                              <p:attrName>style.visibility</p:attrName>
                                            </p:attrNameLst>
                                          </p:cBhvr>
                                          <p:to>
                                            <p:strVal val="visible"/>
                                          </p:to>
                                        </p:set>
                                        <p:anim calcmode="lin" valueType="num">
                                          <p:cBhvr>
                                            <p:cTn id="182" dur="500" fill="hold"/>
                                            <p:tgtEl>
                                              <p:spTgt spid="109"/>
                                            </p:tgtEl>
                                            <p:attrNameLst>
                                              <p:attrName>ppt_w</p:attrName>
                                            </p:attrNameLst>
                                          </p:cBhvr>
                                          <p:tavLst>
                                            <p:tav tm="0">
                                              <p:val>
                                                <p:fltVal val="0"/>
                                              </p:val>
                                            </p:tav>
                                            <p:tav tm="100000">
                                              <p:val>
                                                <p:strVal val="#ppt_w"/>
                                              </p:val>
                                            </p:tav>
                                          </p:tavLst>
                                        </p:anim>
                                        <p:anim calcmode="lin" valueType="num">
                                          <p:cBhvr>
                                            <p:cTn id="183" dur="500" fill="hold"/>
                                            <p:tgtEl>
                                              <p:spTgt spid="109"/>
                                            </p:tgtEl>
                                            <p:attrNameLst>
                                              <p:attrName>ppt_h</p:attrName>
                                            </p:attrNameLst>
                                          </p:cBhvr>
                                          <p:tavLst>
                                            <p:tav tm="0">
                                              <p:val>
                                                <p:fltVal val="0"/>
                                              </p:val>
                                            </p:tav>
                                            <p:tav tm="100000">
                                              <p:val>
                                                <p:strVal val="#ppt_h"/>
                                              </p:val>
                                            </p:tav>
                                          </p:tavLst>
                                        </p:anim>
                                        <p:animEffect transition="in" filter="fade">
                                          <p:cBhvr>
                                            <p:cTn id="184" dur="500"/>
                                            <p:tgtEl>
                                              <p:spTgt spid="109"/>
                                            </p:tgtEl>
                                          </p:cBhvr>
                                        </p:animEffect>
                                      </p:childTnLst>
                                    </p:cTn>
                                  </p:par>
                                  <p:par>
                                    <p:cTn id="185" presetID="53" presetClass="entr" presetSubtype="16" fill="hold" grpId="0" nodeType="withEffect">
                                      <p:stCondLst>
                                        <p:cond delay="400"/>
                                      </p:stCondLst>
                                      <p:childTnLst>
                                        <p:set>
                                          <p:cBhvr>
                                            <p:cTn id="186" dur="1" fill="hold">
                                              <p:stCondLst>
                                                <p:cond delay="0"/>
                                              </p:stCondLst>
                                            </p:cTn>
                                            <p:tgtEl>
                                              <p:spTgt spid="110"/>
                                            </p:tgtEl>
                                            <p:attrNameLst>
                                              <p:attrName>style.visibility</p:attrName>
                                            </p:attrNameLst>
                                          </p:cBhvr>
                                          <p:to>
                                            <p:strVal val="visible"/>
                                          </p:to>
                                        </p:set>
                                        <p:anim calcmode="lin" valueType="num">
                                          <p:cBhvr>
                                            <p:cTn id="187" dur="500" fill="hold"/>
                                            <p:tgtEl>
                                              <p:spTgt spid="110"/>
                                            </p:tgtEl>
                                            <p:attrNameLst>
                                              <p:attrName>ppt_w</p:attrName>
                                            </p:attrNameLst>
                                          </p:cBhvr>
                                          <p:tavLst>
                                            <p:tav tm="0">
                                              <p:val>
                                                <p:fltVal val="0"/>
                                              </p:val>
                                            </p:tav>
                                            <p:tav tm="100000">
                                              <p:val>
                                                <p:strVal val="#ppt_w"/>
                                              </p:val>
                                            </p:tav>
                                          </p:tavLst>
                                        </p:anim>
                                        <p:anim calcmode="lin" valueType="num">
                                          <p:cBhvr>
                                            <p:cTn id="188" dur="500" fill="hold"/>
                                            <p:tgtEl>
                                              <p:spTgt spid="110"/>
                                            </p:tgtEl>
                                            <p:attrNameLst>
                                              <p:attrName>ppt_h</p:attrName>
                                            </p:attrNameLst>
                                          </p:cBhvr>
                                          <p:tavLst>
                                            <p:tav tm="0">
                                              <p:val>
                                                <p:fltVal val="0"/>
                                              </p:val>
                                            </p:tav>
                                            <p:tav tm="100000">
                                              <p:val>
                                                <p:strVal val="#ppt_h"/>
                                              </p:val>
                                            </p:tav>
                                          </p:tavLst>
                                        </p:anim>
                                        <p:animEffect transition="in" filter="fade">
                                          <p:cBhvr>
                                            <p:cTn id="189" dur="500"/>
                                            <p:tgtEl>
                                              <p:spTgt spid="110"/>
                                            </p:tgtEl>
                                          </p:cBhvr>
                                        </p:animEffect>
                                      </p:childTnLst>
                                    </p:cTn>
                                  </p:par>
                                  <p:par>
                                    <p:cTn id="190" presetID="53" presetClass="entr" presetSubtype="16" fill="hold" grpId="0" nodeType="withEffect">
                                      <p:stCondLst>
                                        <p:cond delay="200"/>
                                      </p:stCondLst>
                                      <p:childTnLst>
                                        <p:set>
                                          <p:cBhvr>
                                            <p:cTn id="191" dur="1" fill="hold">
                                              <p:stCondLst>
                                                <p:cond delay="0"/>
                                              </p:stCondLst>
                                            </p:cTn>
                                            <p:tgtEl>
                                              <p:spTgt spid="111"/>
                                            </p:tgtEl>
                                            <p:attrNameLst>
                                              <p:attrName>style.visibility</p:attrName>
                                            </p:attrNameLst>
                                          </p:cBhvr>
                                          <p:to>
                                            <p:strVal val="visible"/>
                                          </p:to>
                                        </p:set>
                                        <p:anim calcmode="lin" valueType="num">
                                          <p:cBhvr>
                                            <p:cTn id="192" dur="500" fill="hold"/>
                                            <p:tgtEl>
                                              <p:spTgt spid="111"/>
                                            </p:tgtEl>
                                            <p:attrNameLst>
                                              <p:attrName>ppt_w</p:attrName>
                                            </p:attrNameLst>
                                          </p:cBhvr>
                                          <p:tavLst>
                                            <p:tav tm="0">
                                              <p:val>
                                                <p:fltVal val="0"/>
                                              </p:val>
                                            </p:tav>
                                            <p:tav tm="100000">
                                              <p:val>
                                                <p:strVal val="#ppt_w"/>
                                              </p:val>
                                            </p:tav>
                                          </p:tavLst>
                                        </p:anim>
                                        <p:anim calcmode="lin" valueType="num">
                                          <p:cBhvr>
                                            <p:cTn id="193" dur="500" fill="hold"/>
                                            <p:tgtEl>
                                              <p:spTgt spid="111"/>
                                            </p:tgtEl>
                                            <p:attrNameLst>
                                              <p:attrName>ppt_h</p:attrName>
                                            </p:attrNameLst>
                                          </p:cBhvr>
                                          <p:tavLst>
                                            <p:tav tm="0">
                                              <p:val>
                                                <p:fltVal val="0"/>
                                              </p:val>
                                            </p:tav>
                                            <p:tav tm="100000">
                                              <p:val>
                                                <p:strVal val="#ppt_h"/>
                                              </p:val>
                                            </p:tav>
                                          </p:tavLst>
                                        </p:anim>
                                        <p:animEffect transition="in" filter="fade">
                                          <p:cBhvr>
                                            <p:cTn id="194" dur="500"/>
                                            <p:tgtEl>
                                              <p:spTgt spid="111"/>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12"/>
                                            </p:tgtEl>
                                            <p:attrNameLst>
                                              <p:attrName>style.visibility</p:attrName>
                                            </p:attrNameLst>
                                          </p:cBhvr>
                                          <p:to>
                                            <p:strVal val="visible"/>
                                          </p:to>
                                        </p:set>
                                        <p:anim calcmode="lin" valueType="num">
                                          <p:cBhvr>
                                            <p:cTn id="197" dur="500" fill="hold"/>
                                            <p:tgtEl>
                                              <p:spTgt spid="112"/>
                                            </p:tgtEl>
                                            <p:attrNameLst>
                                              <p:attrName>ppt_w</p:attrName>
                                            </p:attrNameLst>
                                          </p:cBhvr>
                                          <p:tavLst>
                                            <p:tav tm="0">
                                              <p:val>
                                                <p:fltVal val="0"/>
                                              </p:val>
                                            </p:tav>
                                            <p:tav tm="100000">
                                              <p:val>
                                                <p:strVal val="#ppt_w"/>
                                              </p:val>
                                            </p:tav>
                                          </p:tavLst>
                                        </p:anim>
                                        <p:anim calcmode="lin" valueType="num">
                                          <p:cBhvr>
                                            <p:cTn id="198" dur="500" fill="hold"/>
                                            <p:tgtEl>
                                              <p:spTgt spid="112"/>
                                            </p:tgtEl>
                                            <p:attrNameLst>
                                              <p:attrName>ppt_h</p:attrName>
                                            </p:attrNameLst>
                                          </p:cBhvr>
                                          <p:tavLst>
                                            <p:tav tm="0">
                                              <p:val>
                                                <p:fltVal val="0"/>
                                              </p:val>
                                            </p:tav>
                                            <p:tav tm="100000">
                                              <p:val>
                                                <p:strVal val="#ppt_h"/>
                                              </p:val>
                                            </p:tav>
                                          </p:tavLst>
                                        </p:anim>
                                        <p:animEffect transition="in" filter="fade">
                                          <p:cBhvr>
                                            <p:cTn id="199" dur="500"/>
                                            <p:tgtEl>
                                              <p:spTgt spid="112"/>
                                            </p:tgtEl>
                                          </p:cBhvr>
                                        </p:animEffect>
                                      </p:childTnLst>
                                    </p:cTn>
                                  </p:par>
                                  <p:par>
                                    <p:cTn id="200" presetID="53" presetClass="entr" presetSubtype="16" fill="hold" grpId="0" nodeType="withEffect">
                                      <p:stCondLst>
                                        <p:cond delay="400"/>
                                      </p:stCondLst>
                                      <p:childTnLst>
                                        <p:set>
                                          <p:cBhvr>
                                            <p:cTn id="201" dur="1" fill="hold">
                                              <p:stCondLst>
                                                <p:cond delay="0"/>
                                              </p:stCondLst>
                                            </p:cTn>
                                            <p:tgtEl>
                                              <p:spTgt spid="113"/>
                                            </p:tgtEl>
                                            <p:attrNameLst>
                                              <p:attrName>style.visibility</p:attrName>
                                            </p:attrNameLst>
                                          </p:cBhvr>
                                          <p:to>
                                            <p:strVal val="visible"/>
                                          </p:to>
                                        </p:set>
                                        <p:anim calcmode="lin" valueType="num">
                                          <p:cBhvr>
                                            <p:cTn id="202" dur="500" fill="hold"/>
                                            <p:tgtEl>
                                              <p:spTgt spid="113"/>
                                            </p:tgtEl>
                                            <p:attrNameLst>
                                              <p:attrName>ppt_w</p:attrName>
                                            </p:attrNameLst>
                                          </p:cBhvr>
                                          <p:tavLst>
                                            <p:tav tm="0">
                                              <p:val>
                                                <p:fltVal val="0"/>
                                              </p:val>
                                            </p:tav>
                                            <p:tav tm="100000">
                                              <p:val>
                                                <p:strVal val="#ppt_w"/>
                                              </p:val>
                                            </p:tav>
                                          </p:tavLst>
                                        </p:anim>
                                        <p:anim calcmode="lin" valueType="num">
                                          <p:cBhvr>
                                            <p:cTn id="203" dur="500" fill="hold"/>
                                            <p:tgtEl>
                                              <p:spTgt spid="113"/>
                                            </p:tgtEl>
                                            <p:attrNameLst>
                                              <p:attrName>ppt_h</p:attrName>
                                            </p:attrNameLst>
                                          </p:cBhvr>
                                          <p:tavLst>
                                            <p:tav tm="0">
                                              <p:val>
                                                <p:fltVal val="0"/>
                                              </p:val>
                                            </p:tav>
                                            <p:tav tm="100000">
                                              <p:val>
                                                <p:strVal val="#ppt_h"/>
                                              </p:val>
                                            </p:tav>
                                          </p:tavLst>
                                        </p:anim>
                                        <p:animEffect transition="in" filter="fade">
                                          <p:cBhvr>
                                            <p:cTn id="204" dur="500"/>
                                            <p:tgtEl>
                                              <p:spTgt spid="113"/>
                                            </p:tgtEl>
                                          </p:cBhvr>
                                        </p:animEffect>
                                      </p:childTnLst>
                                    </p:cTn>
                                  </p:par>
                                  <p:par>
                                    <p:cTn id="205" presetID="53" presetClass="entr" presetSubtype="16" fill="hold" grpId="0" nodeType="withEffect">
                                      <p:stCondLst>
                                        <p:cond delay="200"/>
                                      </p:stCondLst>
                                      <p:childTnLst>
                                        <p:set>
                                          <p:cBhvr>
                                            <p:cTn id="206" dur="1" fill="hold">
                                              <p:stCondLst>
                                                <p:cond delay="0"/>
                                              </p:stCondLst>
                                            </p:cTn>
                                            <p:tgtEl>
                                              <p:spTgt spid="114"/>
                                            </p:tgtEl>
                                            <p:attrNameLst>
                                              <p:attrName>style.visibility</p:attrName>
                                            </p:attrNameLst>
                                          </p:cBhvr>
                                          <p:to>
                                            <p:strVal val="visible"/>
                                          </p:to>
                                        </p:set>
                                        <p:anim calcmode="lin" valueType="num">
                                          <p:cBhvr>
                                            <p:cTn id="207" dur="500" fill="hold"/>
                                            <p:tgtEl>
                                              <p:spTgt spid="114"/>
                                            </p:tgtEl>
                                            <p:attrNameLst>
                                              <p:attrName>ppt_w</p:attrName>
                                            </p:attrNameLst>
                                          </p:cBhvr>
                                          <p:tavLst>
                                            <p:tav tm="0">
                                              <p:val>
                                                <p:fltVal val="0"/>
                                              </p:val>
                                            </p:tav>
                                            <p:tav tm="100000">
                                              <p:val>
                                                <p:strVal val="#ppt_w"/>
                                              </p:val>
                                            </p:tav>
                                          </p:tavLst>
                                        </p:anim>
                                        <p:anim calcmode="lin" valueType="num">
                                          <p:cBhvr>
                                            <p:cTn id="208" dur="500" fill="hold"/>
                                            <p:tgtEl>
                                              <p:spTgt spid="114"/>
                                            </p:tgtEl>
                                            <p:attrNameLst>
                                              <p:attrName>ppt_h</p:attrName>
                                            </p:attrNameLst>
                                          </p:cBhvr>
                                          <p:tavLst>
                                            <p:tav tm="0">
                                              <p:val>
                                                <p:fltVal val="0"/>
                                              </p:val>
                                            </p:tav>
                                            <p:tav tm="100000">
                                              <p:val>
                                                <p:strVal val="#ppt_h"/>
                                              </p:val>
                                            </p:tav>
                                          </p:tavLst>
                                        </p:anim>
                                        <p:animEffect transition="in" filter="fade">
                                          <p:cBhvr>
                                            <p:cTn id="209" dur="500"/>
                                            <p:tgtEl>
                                              <p:spTgt spid="114"/>
                                            </p:tgtEl>
                                          </p:cBhvr>
                                        </p:animEffect>
                                      </p:childTnLst>
                                    </p:cTn>
                                  </p:par>
                                  <p:par>
                                    <p:cTn id="210" presetID="53" presetClass="entr" presetSubtype="16" fill="hold" grpId="0" nodeType="withEffect">
                                      <p:stCondLst>
                                        <p:cond delay="200"/>
                                      </p:stCondLst>
                                      <p:childTnLst>
                                        <p:set>
                                          <p:cBhvr>
                                            <p:cTn id="211" dur="1" fill="hold">
                                              <p:stCondLst>
                                                <p:cond delay="0"/>
                                              </p:stCondLst>
                                            </p:cTn>
                                            <p:tgtEl>
                                              <p:spTgt spid="115"/>
                                            </p:tgtEl>
                                            <p:attrNameLst>
                                              <p:attrName>style.visibility</p:attrName>
                                            </p:attrNameLst>
                                          </p:cBhvr>
                                          <p:to>
                                            <p:strVal val="visible"/>
                                          </p:to>
                                        </p:set>
                                        <p:anim calcmode="lin" valueType="num">
                                          <p:cBhvr>
                                            <p:cTn id="212" dur="500" fill="hold"/>
                                            <p:tgtEl>
                                              <p:spTgt spid="115"/>
                                            </p:tgtEl>
                                            <p:attrNameLst>
                                              <p:attrName>ppt_w</p:attrName>
                                            </p:attrNameLst>
                                          </p:cBhvr>
                                          <p:tavLst>
                                            <p:tav tm="0">
                                              <p:val>
                                                <p:fltVal val="0"/>
                                              </p:val>
                                            </p:tav>
                                            <p:tav tm="100000">
                                              <p:val>
                                                <p:strVal val="#ppt_w"/>
                                              </p:val>
                                            </p:tav>
                                          </p:tavLst>
                                        </p:anim>
                                        <p:anim calcmode="lin" valueType="num">
                                          <p:cBhvr>
                                            <p:cTn id="213" dur="500" fill="hold"/>
                                            <p:tgtEl>
                                              <p:spTgt spid="115"/>
                                            </p:tgtEl>
                                            <p:attrNameLst>
                                              <p:attrName>ppt_h</p:attrName>
                                            </p:attrNameLst>
                                          </p:cBhvr>
                                          <p:tavLst>
                                            <p:tav tm="0">
                                              <p:val>
                                                <p:fltVal val="0"/>
                                              </p:val>
                                            </p:tav>
                                            <p:tav tm="100000">
                                              <p:val>
                                                <p:strVal val="#ppt_h"/>
                                              </p:val>
                                            </p:tav>
                                          </p:tavLst>
                                        </p:anim>
                                        <p:animEffect transition="in" filter="fade">
                                          <p:cBhvr>
                                            <p:cTn id="214" dur="500"/>
                                            <p:tgtEl>
                                              <p:spTgt spid="115"/>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116"/>
                                            </p:tgtEl>
                                            <p:attrNameLst>
                                              <p:attrName>style.visibility</p:attrName>
                                            </p:attrNameLst>
                                          </p:cBhvr>
                                          <p:to>
                                            <p:strVal val="visible"/>
                                          </p:to>
                                        </p:set>
                                        <p:anim calcmode="lin" valueType="num">
                                          <p:cBhvr>
                                            <p:cTn id="217" dur="500" fill="hold"/>
                                            <p:tgtEl>
                                              <p:spTgt spid="116"/>
                                            </p:tgtEl>
                                            <p:attrNameLst>
                                              <p:attrName>ppt_w</p:attrName>
                                            </p:attrNameLst>
                                          </p:cBhvr>
                                          <p:tavLst>
                                            <p:tav tm="0">
                                              <p:val>
                                                <p:fltVal val="0"/>
                                              </p:val>
                                            </p:tav>
                                            <p:tav tm="100000">
                                              <p:val>
                                                <p:strVal val="#ppt_w"/>
                                              </p:val>
                                            </p:tav>
                                          </p:tavLst>
                                        </p:anim>
                                        <p:anim calcmode="lin" valueType="num">
                                          <p:cBhvr>
                                            <p:cTn id="218" dur="500" fill="hold"/>
                                            <p:tgtEl>
                                              <p:spTgt spid="116"/>
                                            </p:tgtEl>
                                            <p:attrNameLst>
                                              <p:attrName>ppt_h</p:attrName>
                                            </p:attrNameLst>
                                          </p:cBhvr>
                                          <p:tavLst>
                                            <p:tav tm="0">
                                              <p:val>
                                                <p:fltVal val="0"/>
                                              </p:val>
                                            </p:tav>
                                            <p:tav tm="100000">
                                              <p:val>
                                                <p:strVal val="#ppt_h"/>
                                              </p:val>
                                            </p:tav>
                                          </p:tavLst>
                                        </p:anim>
                                        <p:animEffect transition="in" filter="fade">
                                          <p:cBhvr>
                                            <p:cTn id="219" dur="500"/>
                                            <p:tgtEl>
                                              <p:spTgt spid="116"/>
                                            </p:tgtEl>
                                          </p:cBhvr>
                                        </p:animEffect>
                                      </p:childTnLst>
                                    </p:cTn>
                                  </p:par>
                                  <p:par>
                                    <p:cTn id="220" presetID="53" presetClass="entr" presetSubtype="16" fill="hold" grpId="0" nodeType="withEffect">
                                      <p:stCondLst>
                                        <p:cond delay="400"/>
                                      </p:stCondLst>
                                      <p:childTnLst>
                                        <p:set>
                                          <p:cBhvr>
                                            <p:cTn id="221" dur="1" fill="hold">
                                              <p:stCondLst>
                                                <p:cond delay="0"/>
                                              </p:stCondLst>
                                            </p:cTn>
                                            <p:tgtEl>
                                              <p:spTgt spid="117"/>
                                            </p:tgtEl>
                                            <p:attrNameLst>
                                              <p:attrName>style.visibility</p:attrName>
                                            </p:attrNameLst>
                                          </p:cBhvr>
                                          <p:to>
                                            <p:strVal val="visible"/>
                                          </p:to>
                                        </p:set>
                                        <p:anim calcmode="lin" valueType="num">
                                          <p:cBhvr>
                                            <p:cTn id="222" dur="500" fill="hold"/>
                                            <p:tgtEl>
                                              <p:spTgt spid="117"/>
                                            </p:tgtEl>
                                            <p:attrNameLst>
                                              <p:attrName>ppt_w</p:attrName>
                                            </p:attrNameLst>
                                          </p:cBhvr>
                                          <p:tavLst>
                                            <p:tav tm="0">
                                              <p:val>
                                                <p:fltVal val="0"/>
                                              </p:val>
                                            </p:tav>
                                            <p:tav tm="100000">
                                              <p:val>
                                                <p:strVal val="#ppt_w"/>
                                              </p:val>
                                            </p:tav>
                                          </p:tavLst>
                                        </p:anim>
                                        <p:anim calcmode="lin" valueType="num">
                                          <p:cBhvr>
                                            <p:cTn id="223" dur="500" fill="hold"/>
                                            <p:tgtEl>
                                              <p:spTgt spid="117"/>
                                            </p:tgtEl>
                                            <p:attrNameLst>
                                              <p:attrName>ppt_h</p:attrName>
                                            </p:attrNameLst>
                                          </p:cBhvr>
                                          <p:tavLst>
                                            <p:tav tm="0">
                                              <p:val>
                                                <p:fltVal val="0"/>
                                              </p:val>
                                            </p:tav>
                                            <p:tav tm="100000">
                                              <p:val>
                                                <p:strVal val="#ppt_h"/>
                                              </p:val>
                                            </p:tav>
                                          </p:tavLst>
                                        </p:anim>
                                        <p:animEffect transition="in" filter="fade">
                                          <p:cBhvr>
                                            <p:cTn id="224" dur="500"/>
                                            <p:tgtEl>
                                              <p:spTgt spid="117"/>
                                            </p:tgtEl>
                                          </p:cBhvr>
                                        </p:animEffect>
                                      </p:childTnLst>
                                    </p:cTn>
                                  </p:par>
                                  <p:par>
                                    <p:cTn id="225" presetID="53" presetClass="entr" presetSubtype="16" fill="hold" grpId="0" nodeType="withEffect">
                                      <p:stCondLst>
                                        <p:cond delay="200"/>
                                      </p:stCondLst>
                                      <p:childTnLst>
                                        <p:set>
                                          <p:cBhvr>
                                            <p:cTn id="226" dur="1" fill="hold">
                                              <p:stCondLst>
                                                <p:cond delay="0"/>
                                              </p:stCondLst>
                                            </p:cTn>
                                            <p:tgtEl>
                                              <p:spTgt spid="118"/>
                                            </p:tgtEl>
                                            <p:attrNameLst>
                                              <p:attrName>style.visibility</p:attrName>
                                            </p:attrNameLst>
                                          </p:cBhvr>
                                          <p:to>
                                            <p:strVal val="visible"/>
                                          </p:to>
                                        </p:set>
                                        <p:anim calcmode="lin" valueType="num">
                                          <p:cBhvr>
                                            <p:cTn id="227" dur="500" fill="hold"/>
                                            <p:tgtEl>
                                              <p:spTgt spid="118"/>
                                            </p:tgtEl>
                                            <p:attrNameLst>
                                              <p:attrName>ppt_w</p:attrName>
                                            </p:attrNameLst>
                                          </p:cBhvr>
                                          <p:tavLst>
                                            <p:tav tm="0">
                                              <p:val>
                                                <p:fltVal val="0"/>
                                              </p:val>
                                            </p:tav>
                                            <p:tav tm="100000">
                                              <p:val>
                                                <p:strVal val="#ppt_w"/>
                                              </p:val>
                                            </p:tav>
                                          </p:tavLst>
                                        </p:anim>
                                        <p:anim calcmode="lin" valueType="num">
                                          <p:cBhvr>
                                            <p:cTn id="228" dur="500" fill="hold"/>
                                            <p:tgtEl>
                                              <p:spTgt spid="118"/>
                                            </p:tgtEl>
                                            <p:attrNameLst>
                                              <p:attrName>ppt_h</p:attrName>
                                            </p:attrNameLst>
                                          </p:cBhvr>
                                          <p:tavLst>
                                            <p:tav tm="0">
                                              <p:val>
                                                <p:fltVal val="0"/>
                                              </p:val>
                                            </p:tav>
                                            <p:tav tm="100000">
                                              <p:val>
                                                <p:strVal val="#ppt_h"/>
                                              </p:val>
                                            </p:tav>
                                          </p:tavLst>
                                        </p:anim>
                                        <p:animEffect transition="in" filter="fade">
                                          <p:cBhvr>
                                            <p:cTn id="229" dur="500"/>
                                            <p:tgtEl>
                                              <p:spTgt spid="118"/>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119"/>
                                            </p:tgtEl>
                                            <p:attrNameLst>
                                              <p:attrName>style.visibility</p:attrName>
                                            </p:attrNameLst>
                                          </p:cBhvr>
                                          <p:to>
                                            <p:strVal val="visible"/>
                                          </p:to>
                                        </p:set>
                                        <p:anim calcmode="lin" valueType="num">
                                          <p:cBhvr>
                                            <p:cTn id="232" dur="500" fill="hold"/>
                                            <p:tgtEl>
                                              <p:spTgt spid="119"/>
                                            </p:tgtEl>
                                            <p:attrNameLst>
                                              <p:attrName>ppt_w</p:attrName>
                                            </p:attrNameLst>
                                          </p:cBhvr>
                                          <p:tavLst>
                                            <p:tav tm="0">
                                              <p:val>
                                                <p:fltVal val="0"/>
                                              </p:val>
                                            </p:tav>
                                            <p:tav tm="100000">
                                              <p:val>
                                                <p:strVal val="#ppt_w"/>
                                              </p:val>
                                            </p:tav>
                                          </p:tavLst>
                                        </p:anim>
                                        <p:anim calcmode="lin" valueType="num">
                                          <p:cBhvr>
                                            <p:cTn id="233" dur="500" fill="hold"/>
                                            <p:tgtEl>
                                              <p:spTgt spid="119"/>
                                            </p:tgtEl>
                                            <p:attrNameLst>
                                              <p:attrName>ppt_h</p:attrName>
                                            </p:attrNameLst>
                                          </p:cBhvr>
                                          <p:tavLst>
                                            <p:tav tm="0">
                                              <p:val>
                                                <p:fltVal val="0"/>
                                              </p:val>
                                            </p:tav>
                                            <p:tav tm="100000">
                                              <p:val>
                                                <p:strVal val="#ppt_h"/>
                                              </p:val>
                                            </p:tav>
                                          </p:tavLst>
                                        </p:anim>
                                        <p:animEffect transition="in" filter="fade">
                                          <p:cBhvr>
                                            <p:cTn id="234" dur="500"/>
                                            <p:tgtEl>
                                              <p:spTgt spid="119"/>
                                            </p:tgtEl>
                                          </p:cBhvr>
                                        </p:animEffect>
                                      </p:childTnLst>
                                    </p:cTn>
                                  </p:par>
                                  <p:par>
                                    <p:cTn id="235" presetID="53" presetClass="entr" presetSubtype="16" fill="hold" grpId="0" nodeType="withEffect">
                                      <p:stCondLst>
                                        <p:cond delay="400"/>
                                      </p:stCondLst>
                                      <p:childTnLst>
                                        <p:set>
                                          <p:cBhvr>
                                            <p:cTn id="236" dur="1" fill="hold">
                                              <p:stCondLst>
                                                <p:cond delay="0"/>
                                              </p:stCondLst>
                                            </p:cTn>
                                            <p:tgtEl>
                                              <p:spTgt spid="120"/>
                                            </p:tgtEl>
                                            <p:attrNameLst>
                                              <p:attrName>style.visibility</p:attrName>
                                            </p:attrNameLst>
                                          </p:cBhvr>
                                          <p:to>
                                            <p:strVal val="visible"/>
                                          </p:to>
                                        </p:set>
                                        <p:anim calcmode="lin" valueType="num">
                                          <p:cBhvr>
                                            <p:cTn id="237" dur="500" fill="hold"/>
                                            <p:tgtEl>
                                              <p:spTgt spid="120"/>
                                            </p:tgtEl>
                                            <p:attrNameLst>
                                              <p:attrName>ppt_w</p:attrName>
                                            </p:attrNameLst>
                                          </p:cBhvr>
                                          <p:tavLst>
                                            <p:tav tm="0">
                                              <p:val>
                                                <p:fltVal val="0"/>
                                              </p:val>
                                            </p:tav>
                                            <p:tav tm="100000">
                                              <p:val>
                                                <p:strVal val="#ppt_w"/>
                                              </p:val>
                                            </p:tav>
                                          </p:tavLst>
                                        </p:anim>
                                        <p:anim calcmode="lin" valueType="num">
                                          <p:cBhvr>
                                            <p:cTn id="238" dur="500" fill="hold"/>
                                            <p:tgtEl>
                                              <p:spTgt spid="120"/>
                                            </p:tgtEl>
                                            <p:attrNameLst>
                                              <p:attrName>ppt_h</p:attrName>
                                            </p:attrNameLst>
                                          </p:cBhvr>
                                          <p:tavLst>
                                            <p:tav tm="0">
                                              <p:val>
                                                <p:fltVal val="0"/>
                                              </p:val>
                                            </p:tav>
                                            <p:tav tm="100000">
                                              <p:val>
                                                <p:strVal val="#ppt_h"/>
                                              </p:val>
                                            </p:tav>
                                          </p:tavLst>
                                        </p:anim>
                                        <p:animEffect transition="in" filter="fade">
                                          <p:cBhvr>
                                            <p:cTn id="239" dur="500"/>
                                            <p:tgtEl>
                                              <p:spTgt spid="120"/>
                                            </p:tgtEl>
                                          </p:cBhvr>
                                        </p:animEffect>
                                      </p:childTnLst>
                                    </p:cTn>
                                  </p:par>
                                  <p:par>
                                    <p:cTn id="240" presetID="53" presetClass="entr" presetSubtype="16" fill="hold" grpId="0" nodeType="withEffect">
                                      <p:stCondLst>
                                        <p:cond delay="200"/>
                                      </p:stCondLst>
                                      <p:childTnLst>
                                        <p:set>
                                          <p:cBhvr>
                                            <p:cTn id="241" dur="1" fill="hold">
                                              <p:stCondLst>
                                                <p:cond delay="0"/>
                                              </p:stCondLst>
                                            </p:cTn>
                                            <p:tgtEl>
                                              <p:spTgt spid="121"/>
                                            </p:tgtEl>
                                            <p:attrNameLst>
                                              <p:attrName>style.visibility</p:attrName>
                                            </p:attrNameLst>
                                          </p:cBhvr>
                                          <p:to>
                                            <p:strVal val="visible"/>
                                          </p:to>
                                        </p:set>
                                        <p:anim calcmode="lin" valueType="num">
                                          <p:cBhvr>
                                            <p:cTn id="242" dur="500" fill="hold"/>
                                            <p:tgtEl>
                                              <p:spTgt spid="121"/>
                                            </p:tgtEl>
                                            <p:attrNameLst>
                                              <p:attrName>ppt_w</p:attrName>
                                            </p:attrNameLst>
                                          </p:cBhvr>
                                          <p:tavLst>
                                            <p:tav tm="0">
                                              <p:val>
                                                <p:fltVal val="0"/>
                                              </p:val>
                                            </p:tav>
                                            <p:tav tm="100000">
                                              <p:val>
                                                <p:strVal val="#ppt_w"/>
                                              </p:val>
                                            </p:tav>
                                          </p:tavLst>
                                        </p:anim>
                                        <p:anim calcmode="lin" valueType="num">
                                          <p:cBhvr>
                                            <p:cTn id="243" dur="500" fill="hold"/>
                                            <p:tgtEl>
                                              <p:spTgt spid="121"/>
                                            </p:tgtEl>
                                            <p:attrNameLst>
                                              <p:attrName>ppt_h</p:attrName>
                                            </p:attrNameLst>
                                          </p:cBhvr>
                                          <p:tavLst>
                                            <p:tav tm="0">
                                              <p:val>
                                                <p:fltVal val="0"/>
                                              </p:val>
                                            </p:tav>
                                            <p:tav tm="100000">
                                              <p:val>
                                                <p:strVal val="#ppt_h"/>
                                              </p:val>
                                            </p:tav>
                                          </p:tavLst>
                                        </p:anim>
                                        <p:animEffect transition="in" filter="fade">
                                          <p:cBhvr>
                                            <p:cTn id="244" dur="500"/>
                                            <p:tgtEl>
                                              <p:spTgt spid="121"/>
                                            </p:tgtEl>
                                          </p:cBhvr>
                                        </p:animEffect>
                                      </p:childTnLst>
                                    </p:cTn>
                                  </p:par>
                                  <p:par>
                                    <p:cTn id="245" presetID="53" presetClass="entr" presetSubtype="16" fill="hold" grpId="0" nodeType="withEffect">
                                      <p:stCondLst>
                                        <p:cond delay="200"/>
                                      </p:stCondLst>
                                      <p:childTnLst>
                                        <p:set>
                                          <p:cBhvr>
                                            <p:cTn id="246" dur="1" fill="hold">
                                              <p:stCondLst>
                                                <p:cond delay="0"/>
                                              </p:stCondLst>
                                            </p:cTn>
                                            <p:tgtEl>
                                              <p:spTgt spid="122"/>
                                            </p:tgtEl>
                                            <p:attrNameLst>
                                              <p:attrName>style.visibility</p:attrName>
                                            </p:attrNameLst>
                                          </p:cBhvr>
                                          <p:to>
                                            <p:strVal val="visible"/>
                                          </p:to>
                                        </p:set>
                                        <p:anim calcmode="lin" valueType="num">
                                          <p:cBhvr>
                                            <p:cTn id="247" dur="500" fill="hold"/>
                                            <p:tgtEl>
                                              <p:spTgt spid="122"/>
                                            </p:tgtEl>
                                            <p:attrNameLst>
                                              <p:attrName>ppt_w</p:attrName>
                                            </p:attrNameLst>
                                          </p:cBhvr>
                                          <p:tavLst>
                                            <p:tav tm="0">
                                              <p:val>
                                                <p:fltVal val="0"/>
                                              </p:val>
                                            </p:tav>
                                            <p:tav tm="100000">
                                              <p:val>
                                                <p:strVal val="#ppt_w"/>
                                              </p:val>
                                            </p:tav>
                                          </p:tavLst>
                                        </p:anim>
                                        <p:anim calcmode="lin" valueType="num">
                                          <p:cBhvr>
                                            <p:cTn id="248" dur="500" fill="hold"/>
                                            <p:tgtEl>
                                              <p:spTgt spid="122"/>
                                            </p:tgtEl>
                                            <p:attrNameLst>
                                              <p:attrName>ppt_h</p:attrName>
                                            </p:attrNameLst>
                                          </p:cBhvr>
                                          <p:tavLst>
                                            <p:tav tm="0">
                                              <p:val>
                                                <p:fltVal val="0"/>
                                              </p:val>
                                            </p:tav>
                                            <p:tav tm="100000">
                                              <p:val>
                                                <p:strVal val="#ppt_h"/>
                                              </p:val>
                                            </p:tav>
                                          </p:tavLst>
                                        </p:anim>
                                        <p:animEffect transition="in" filter="fade">
                                          <p:cBhvr>
                                            <p:cTn id="249" dur="500"/>
                                            <p:tgtEl>
                                              <p:spTgt spid="122"/>
                                            </p:tgtEl>
                                          </p:cBhvr>
                                        </p:animEffect>
                                      </p:childTnLst>
                                    </p:cTn>
                                  </p:par>
                                  <p:par>
                                    <p:cTn id="250" presetID="53" presetClass="entr" presetSubtype="16" fill="hold" grpId="0" nodeType="withEffect">
                                      <p:stCondLst>
                                        <p:cond delay="200"/>
                                      </p:stCondLst>
                                      <p:childTnLst>
                                        <p:set>
                                          <p:cBhvr>
                                            <p:cTn id="251" dur="1" fill="hold">
                                              <p:stCondLst>
                                                <p:cond delay="0"/>
                                              </p:stCondLst>
                                            </p:cTn>
                                            <p:tgtEl>
                                              <p:spTgt spid="123"/>
                                            </p:tgtEl>
                                            <p:attrNameLst>
                                              <p:attrName>style.visibility</p:attrName>
                                            </p:attrNameLst>
                                          </p:cBhvr>
                                          <p:to>
                                            <p:strVal val="visible"/>
                                          </p:to>
                                        </p:set>
                                        <p:anim calcmode="lin" valueType="num">
                                          <p:cBhvr>
                                            <p:cTn id="252" dur="500" fill="hold"/>
                                            <p:tgtEl>
                                              <p:spTgt spid="123"/>
                                            </p:tgtEl>
                                            <p:attrNameLst>
                                              <p:attrName>ppt_w</p:attrName>
                                            </p:attrNameLst>
                                          </p:cBhvr>
                                          <p:tavLst>
                                            <p:tav tm="0">
                                              <p:val>
                                                <p:fltVal val="0"/>
                                              </p:val>
                                            </p:tav>
                                            <p:tav tm="100000">
                                              <p:val>
                                                <p:strVal val="#ppt_w"/>
                                              </p:val>
                                            </p:tav>
                                          </p:tavLst>
                                        </p:anim>
                                        <p:anim calcmode="lin" valueType="num">
                                          <p:cBhvr>
                                            <p:cTn id="253" dur="500" fill="hold"/>
                                            <p:tgtEl>
                                              <p:spTgt spid="123"/>
                                            </p:tgtEl>
                                            <p:attrNameLst>
                                              <p:attrName>ppt_h</p:attrName>
                                            </p:attrNameLst>
                                          </p:cBhvr>
                                          <p:tavLst>
                                            <p:tav tm="0">
                                              <p:val>
                                                <p:fltVal val="0"/>
                                              </p:val>
                                            </p:tav>
                                            <p:tav tm="100000">
                                              <p:val>
                                                <p:strVal val="#ppt_h"/>
                                              </p:val>
                                            </p:tav>
                                          </p:tavLst>
                                        </p:anim>
                                        <p:animEffect transition="in" filter="fade">
                                          <p:cBhvr>
                                            <p:cTn id="254"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0" grpId="0"/>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622" y="477466"/>
            <a:ext cx="10514231" cy="1325870"/>
          </a:xfrm>
        </p:spPr>
        <p:txBody>
          <a:bodyPr/>
          <a:lstStyle/>
          <a:p>
            <a:pPr algn="ctr"/>
            <a:r>
              <a:rPr lang="zh-CN" altLang="en-US" sz="3600" b="1" dirty="0" smtClean="0">
                <a:solidFill>
                  <a:srgbClr val="0070C0"/>
                </a:solidFill>
                <a:latin typeface="新宋体" pitchFamily="49" charset="-122"/>
                <a:ea typeface="新宋体" pitchFamily="49" charset="-122"/>
              </a:rPr>
              <a:t>为什么要开展教师层面诊改？</a:t>
            </a:r>
            <a:endParaRPr lang="zh-CN" altLang="en-US" sz="3600" b="1" dirty="0">
              <a:solidFill>
                <a:srgbClr val="0070C0"/>
              </a:solidFill>
              <a:latin typeface="新宋体" pitchFamily="49" charset="-122"/>
              <a:ea typeface="新宋体" pitchFamily="49" charset="-122"/>
            </a:endParaRPr>
          </a:p>
        </p:txBody>
      </p:sp>
      <p:sp>
        <p:nvSpPr>
          <p:cNvPr id="4" name="文本框 52"/>
          <p:cNvSpPr txBox="1">
            <a:spLocks noGrp="1"/>
          </p:cNvSpPr>
          <p:nvPr>
            <p:ph idx="1"/>
          </p:nvPr>
        </p:nvSpPr>
        <p:spPr>
          <a:xfrm>
            <a:off x="1630710" y="1775745"/>
            <a:ext cx="9037004" cy="4933436"/>
          </a:xfrm>
          <a:prstGeom prst="rect">
            <a:avLst/>
          </a:prstGeom>
          <a:noFill/>
        </p:spPr>
        <p:txBody>
          <a:bodyPr vert="horz" wrap="square" lIns="100365" tIns="50182" rIns="100365" bIns="50182" rtlCol="0">
            <a:spAutoFit/>
          </a:bodyPr>
          <a:lstStyle/>
          <a:p>
            <a:pPr marL="0" indent="0">
              <a:lnSpc>
                <a:spcPct val="200000"/>
              </a:lnSpc>
              <a:buNone/>
            </a:pPr>
            <a:r>
              <a:rPr lang="zh-CN" altLang="en-US" sz="2400" b="1" dirty="0">
                <a:solidFill>
                  <a:srgbClr val="0070C0"/>
                </a:solidFill>
                <a:latin typeface="微软雅黑" panose="020B0503020204020204" pitchFamily="34" charset="-122"/>
                <a:ea typeface="微软雅黑" panose="020B0503020204020204" pitchFamily="34" charset="-122"/>
              </a:rPr>
              <a:t>引导</a:t>
            </a:r>
            <a:r>
              <a:rPr lang="zh-CN" altLang="en-US" sz="2400" b="1" dirty="0" smtClean="0">
                <a:solidFill>
                  <a:srgbClr val="0070C0"/>
                </a:solidFill>
                <a:latin typeface="微软雅黑" panose="020B0503020204020204" pitchFamily="34" charset="-122"/>
                <a:ea typeface="微软雅黑" panose="020B0503020204020204" pitchFamily="34" charset="-122"/>
              </a:rPr>
              <a:t>教师</a:t>
            </a:r>
            <a:r>
              <a:rPr lang="en-US" altLang="zh-CN" sz="2400" b="1" dirty="0" smtClean="0">
                <a:solidFill>
                  <a:srgbClr val="0070C0"/>
                </a:solidFill>
                <a:latin typeface="微软雅黑" panose="020B0503020204020204" pitchFamily="34" charset="-122"/>
                <a:ea typeface="微软雅黑" panose="020B0503020204020204" pitchFamily="34" charset="-122"/>
              </a:rPr>
              <a:t>:</a:t>
            </a:r>
          </a:p>
          <a:p>
            <a:pPr>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精准分析自身实际（</a:t>
            </a:r>
            <a:r>
              <a:rPr lang="en-US" altLang="zh-CN" sz="2400" b="1" dirty="0" smtClean="0">
                <a:solidFill>
                  <a:srgbClr val="C00000"/>
                </a:solidFill>
                <a:latin typeface="微软雅黑" panose="020B0503020204020204" pitchFamily="34" charset="-122"/>
                <a:ea typeface="微软雅黑" panose="020B0503020204020204" pitchFamily="34" charset="-122"/>
              </a:rPr>
              <a:t>SWOT</a:t>
            </a:r>
            <a:r>
              <a:rPr lang="zh-CN" altLang="en-US" sz="2400" b="1" dirty="0" smtClean="0">
                <a:solidFill>
                  <a:srgbClr val="C00000"/>
                </a:solidFill>
                <a:latin typeface="微软雅黑" panose="020B0503020204020204" pitchFamily="34" charset="-122"/>
                <a:ea typeface="微软雅黑" panose="020B0503020204020204" pitchFamily="34" charset="-122"/>
              </a:rPr>
              <a:t>）</a:t>
            </a:r>
            <a:endParaRPr lang="zh-CN" altLang="en-US" sz="240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rPr>
              <a:t>抓住专业发展的</a:t>
            </a:r>
            <a:r>
              <a:rPr lang="zh-CN" altLang="en-US" sz="2400" b="1" dirty="0" smtClean="0">
                <a:solidFill>
                  <a:srgbClr val="C00000"/>
                </a:solidFill>
                <a:latin typeface="微软雅黑" panose="020B0503020204020204" pitchFamily="34" charset="-122"/>
                <a:ea typeface="微软雅黑" panose="020B0503020204020204" pitchFamily="34" charset="-122"/>
              </a:rPr>
              <a:t>着力点</a:t>
            </a:r>
            <a:endParaRPr lang="zh-CN" altLang="en-US" sz="240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科学</a:t>
            </a:r>
            <a:r>
              <a:rPr lang="zh-CN" altLang="en-US" sz="2400" b="1" dirty="0">
                <a:solidFill>
                  <a:srgbClr val="C00000"/>
                </a:solidFill>
                <a:latin typeface="微软雅黑" panose="020B0503020204020204" pitchFamily="34" charset="-122"/>
                <a:ea typeface="微软雅黑" panose="020B0503020204020204" pitchFamily="34" charset="-122"/>
              </a:rPr>
              <a:t>规划自己</a:t>
            </a:r>
            <a:r>
              <a:rPr lang="zh-CN" altLang="en-US" sz="2400" b="1" dirty="0" smtClean="0">
                <a:solidFill>
                  <a:srgbClr val="C00000"/>
                </a:solidFill>
                <a:latin typeface="微软雅黑" panose="020B0503020204020204" pitchFamily="34" charset="-122"/>
                <a:ea typeface="微软雅黑" panose="020B0503020204020204" pitchFamily="34" charset="-122"/>
              </a:rPr>
              <a:t>的预期发展水平</a:t>
            </a:r>
            <a:endParaRPr lang="zh-CN" altLang="en-US" sz="240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实现自我</a:t>
            </a:r>
            <a:r>
              <a:rPr lang="zh-CN" altLang="en-US" sz="2400" b="1" dirty="0">
                <a:solidFill>
                  <a:srgbClr val="C00000"/>
                </a:solidFill>
                <a:latin typeface="微软雅黑" panose="020B0503020204020204" pitchFamily="34" charset="-122"/>
                <a:ea typeface="微软雅黑" panose="020B0503020204020204" pitchFamily="34" charset="-122"/>
              </a:rPr>
              <a:t>发展和持续</a:t>
            </a:r>
            <a:r>
              <a:rPr lang="zh-CN" altLang="en-US" sz="2400" b="1" dirty="0" smtClean="0">
                <a:solidFill>
                  <a:srgbClr val="C00000"/>
                </a:solidFill>
                <a:latin typeface="微软雅黑" panose="020B0503020204020204" pitchFamily="34" charset="-122"/>
                <a:ea typeface="微软雅黑" panose="020B0503020204020204" pitchFamily="34" charset="-122"/>
              </a:rPr>
              <a:t>提升</a:t>
            </a:r>
            <a:endParaRPr lang="en-US" altLang="zh-CN" sz="2400" b="1" dirty="0" smtClean="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不断</a:t>
            </a:r>
            <a:r>
              <a:rPr lang="zh-CN" altLang="en-US" sz="2400" b="1" dirty="0">
                <a:solidFill>
                  <a:srgbClr val="C00000"/>
                </a:solidFill>
                <a:latin typeface="微软雅黑" panose="020B0503020204020204" pitchFamily="34" charset="-122"/>
                <a:ea typeface="微软雅黑" panose="020B0503020204020204" pitchFamily="34" charset="-122"/>
              </a:rPr>
              <a:t>突破个人的“最近发展区”</a:t>
            </a:r>
          </a:p>
          <a:p>
            <a:pPr>
              <a:lnSpc>
                <a:spcPct val="150000"/>
              </a:lnSpc>
            </a:pP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3" name="矩形 2"/>
          <p:cNvSpPr/>
          <p:nvPr/>
        </p:nvSpPr>
        <p:spPr>
          <a:xfrm>
            <a:off x="7400414" y="4787094"/>
            <a:ext cx="3384376" cy="646331"/>
          </a:xfrm>
          <a:prstGeom prst="rect">
            <a:avLst/>
          </a:prstGeom>
        </p:spPr>
        <p:txBody>
          <a:bodyPr wrap="square">
            <a:spAutoFit/>
          </a:bodyPr>
          <a:lstStyle/>
          <a:p>
            <a:r>
              <a:rPr lang="zh-CN" altLang="en-US" b="1" dirty="0" smtClean="0">
                <a:solidFill>
                  <a:srgbClr val="0070C0"/>
                </a:solidFill>
                <a:latin typeface="微软雅黑" panose="020B0503020204020204" pitchFamily="34" charset="-122"/>
                <a:ea typeface="微软雅黑" panose="020B0503020204020204" pitchFamily="34" charset="-122"/>
              </a:rPr>
              <a:t>教师“现有发展水平”与“目标发展水平”之间有待跨越的地带。</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5" name="线形标注 2 4"/>
          <p:cNvSpPr/>
          <p:nvPr/>
        </p:nvSpPr>
        <p:spPr>
          <a:xfrm>
            <a:off x="7256398" y="4725938"/>
            <a:ext cx="3672408" cy="768645"/>
          </a:xfrm>
          <a:prstGeom prst="borderCallout2">
            <a:avLst>
              <a:gd name="adj1" fmla="val 14450"/>
              <a:gd name="adj2" fmla="val -3533"/>
              <a:gd name="adj3" fmla="val 25917"/>
              <a:gd name="adj4" fmla="val -12767"/>
              <a:gd name="adj5" fmla="val 106767"/>
              <a:gd name="adj6" fmla="val -295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534307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262" y="678045"/>
            <a:ext cx="45720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内容占位符 2"/>
          <p:cNvSpPr>
            <a:spLocks noGrp="1"/>
          </p:cNvSpPr>
          <p:nvPr>
            <p:ph idx="1"/>
          </p:nvPr>
        </p:nvSpPr>
        <p:spPr>
          <a:xfrm>
            <a:off x="622598" y="763247"/>
            <a:ext cx="5616624" cy="5546867"/>
          </a:xfrm>
          <a:solidFill>
            <a:schemeClr val="accent5">
              <a:lumMod val="20000"/>
              <a:lumOff val="80000"/>
            </a:schemeClr>
          </a:solidFill>
        </p:spPr>
        <p:txBody>
          <a:bodyPr>
            <a:noAutofit/>
          </a:bodyPr>
          <a:lstStyle/>
          <a:p>
            <a:pPr marL="0" indent="0">
              <a:lnSpc>
                <a:spcPct val="150000"/>
              </a:lnSpc>
              <a:spcBef>
                <a:spcPts val="600"/>
              </a:spcBef>
              <a:buNone/>
              <a:defRPr/>
            </a:pPr>
            <a:r>
              <a:rPr lang="zh-CN" altLang="en-US" sz="2000" b="1" dirty="0" smtClean="0">
                <a:solidFill>
                  <a:srgbClr val="002060"/>
                </a:solidFill>
                <a:latin typeface="微软雅黑" panose="020B0503020204020204" pitchFamily="34" charset="-122"/>
                <a:ea typeface="微软雅黑" panose="020B0503020204020204" pitchFamily="34" charset="-122"/>
                <a:sym typeface="等线" charset="-122"/>
              </a:rPr>
              <a:t>高职诊改有关文件：</a:t>
            </a:r>
            <a:endParaRPr lang="en-US" altLang="zh-CN" sz="2000" b="1" dirty="0" smtClean="0">
              <a:solidFill>
                <a:srgbClr val="002060"/>
              </a:solidFill>
              <a:latin typeface="微软雅黑" panose="020B0503020204020204" pitchFamily="34" charset="-122"/>
              <a:ea typeface="微软雅黑" panose="020B0503020204020204" pitchFamily="34" charset="-122"/>
              <a:sym typeface="等线" charset="-122"/>
            </a:endParaRPr>
          </a:p>
          <a:p>
            <a:pPr>
              <a:lnSpc>
                <a:spcPct val="150000"/>
              </a:lnSpc>
              <a:spcBef>
                <a:spcPts val="600"/>
              </a:spcBef>
              <a:buFont typeface="Wingdings" pitchFamily="2" charset="2"/>
              <a:buChar char="l"/>
              <a:defRPr/>
            </a:pPr>
            <a:r>
              <a:rPr lang="en-US" altLang="zh-CN" sz="1800" b="1" dirty="0" smtClean="0">
                <a:solidFill>
                  <a:srgbClr val="0070C0"/>
                </a:solidFill>
                <a:latin typeface="微软雅黑" pitchFamily="34" charset="-122"/>
                <a:ea typeface="微软雅黑" pitchFamily="34" charset="-122"/>
              </a:rPr>
              <a:t>《</a:t>
            </a:r>
            <a:r>
              <a:rPr lang="zh-CN" altLang="en-US" sz="1800" b="1" dirty="0">
                <a:solidFill>
                  <a:srgbClr val="0070C0"/>
                </a:solidFill>
                <a:latin typeface="微软雅黑" pitchFamily="34" charset="-122"/>
                <a:ea typeface="微软雅黑" pitchFamily="34" charset="-122"/>
              </a:rPr>
              <a:t>教育部办公厅关于建立职业院校教学工作诊断与改进制度的通知</a:t>
            </a:r>
            <a:r>
              <a:rPr lang="en-US" altLang="zh-CN" sz="1800" b="1" dirty="0" smtClean="0">
                <a:solidFill>
                  <a:srgbClr val="0070C0"/>
                </a:solidFill>
                <a:latin typeface="微软雅黑" pitchFamily="34" charset="-122"/>
                <a:ea typeface="微软雅黑" pitchFamily="34" charset="-122"/>
              </a:rPr>
              <a:t>》</a:t>
            </a:r>
            <a:r>
              <a:rPr lang="zh-CN" altLang="en-US" sz="1800" b="1" dirty="0" smtClean="0">
                <a:solidFill>
                  <a:srgbClr val="C00000"/>
                </a:solidFill>
                <a:latin typeface="微软雅黑" pitchFamily="34" charset="-122"/>
                <a:ea typeface="微软雅黑" pitchFamily="34" charset="-122"/>
              </a:rPr>
              <a:t>（</a:t>
            </a:r>
            <a:r>
              <a:rPr lang="zh-CN" altLang="en-US" sz="1800" b="1" dirty="0">
                <a:solidFill>
                  <a:srgbClr val="C00000"/>
                </a:solidFill>
                <a:latin typeface="微软雅黑" pitchFamily="34" charset="-122"/>
                <a:ea typeface="微软雅黑" pitchFamily="34" charset="-122"/>
              </a:rPr>
              <a:t>教职成厅</a:t>
            </a:r>
            <a:r>
              <a:rPr lang="en-US" altLang="zh-CN" sz="1800" b="1" dirty="0">
                <a:solidFill>
                  <a:srgbClr val="C00000"/>
                </a:solidFill>
                <a:latin typeface="微软雅黑" pitchFamily="34" charset="-122"/>
                <a:ea typeface="微软雅黑" pitchFamily="34" charset="-122"/>
              </a:rPr>
              <a:t>〔2015〕2</a:t>
            </a:r>
            <a:r>
              <a:rPr lang="zh-CN" altLang="en-US" sz="1800" b="1" dirty="0">
                <a:solidFill>
                  <a:srgbClr val="C00000"/>
                </a:solidFill>
                <a:latin typeface="微软雅黑" pitchFamily="34" charset="-122"/>
                <a:ea typeface="微软雅黑" pitchFamily="34" charset="-122"/>
              </a:rPr>
              <a:t>号）</a:t>
            </a:r>
            <a:endParaRPr lang="en-US" altLang="zh-CN" sz="1800" b="1" dirty="0">
              <a:solidFill>
                <a:srgbClr val="C00000"/>
              </a:solidFill>
              <a:latin typeface="微软雅黑" pitchFamily="34" charset="-122"/>
              <a:ea typeface="微软雅黑" pitchFamily="34" charset="-122"/>
            </a:endParaRPr>
          </a:p>
          <a:p>
            <a:pPr>
              <a:lnSpc>
                <a:spcPct val="150000"/>
              </a:lnSpc>
              <a:spcBef>
                <a:spcPts val="600"/>
              </a:spcBef>
              <a:buFont typeface="Wingdings" pitchFamily="2" charset="2"/>
              <a:buChar char="l"/>
              <a:defRPr/>
            </a:pPr>
            <a:r>
              <a:rPr lang="en-US" altLang="zh-CN" sz="1800" b="1" dirty="0">
                <a:solidFill>
                  <a:srgbClr val="0070C0"/>
                </a:solidFill>
                <a:latin typeface="微软雅黑" pitchFamily="34" charset="-122"/>
                <a:ea typeface="微软雅黑" pitchFamily="34" charset="-122"/>
              </a:rPr>
              <a:t>《</a:t>
            </a:r>
            <a:r>
              <a:rPr lang="zh-CN" altLang="en-US" sz="1800" b="1" dirty="0">
                <a:solidFill>
                  <a:srgbClr val="0070C0"/>
                </a:solidFill>
                <a:latin typeface="微软雅黑" pitchFamily="34" charset="-122"/>
                <a:ea typeface="微软雅黑" pitchFamily="34" charset="-122"/>
              </a:rPr>
              <a:t>关于印发</a:t>
            </a:r>
            <a:r>
              <a:rPr lang="en-US" altLang="zh-CN" sz="1800" b="1" dirty="0">
                <a:solidFill>
                  <a:srgbClr val="0070C0"/>
                </a:solidFill>
                <a:latin typeface="微软雅黑" pitchFamily="34" charset="-122"/>
                <a:ea typeface="微软雅黑" pitchFamily="34" charset="-122"/>
              </a:rPr>
              <a:t>〈</a:t>
            </a:r>
            <a:r>
              <a:rPr lang="zh-CN" altLang="en-US" sz="1800" b="1" dirty="0">
                <a:solidFill>
                  <a:srgbClr val="0070C0"/>
                </a:solidFill>
                <a:latin typeface="微软雅黑" pitchFamily="34" charset="-122"/>
                <a:ea typeface="微软雅黑" pitchFamily="34" charset="-122"/>
              </a:rPr>
              <a:t>高等职业院校内部质量保证体系诊断与改进指导方案（试行）</a:t>
            </a:r>
            <a:r>
              <a:rPr lang="en-US" altLang="zh-CN" sz="1800" b="1" dirty="0">
                <a:solidFill>
                  <a:srgbClr val="0070C0"/>
                </a:solidFill>
                <a:latin typeface="微软雅黑" pitchFamily="34" charset="-122"/>
                <a:ea typeface="微软雅黑" pitchFamily="34" charset="-122"/>
              </a:rPr>
              <a:t>〉</a:t>
            </a:r>
            <a:r>
              <a:rPr lang="zh-CN" altLang="en-US" sz="1800" b="1" dirty="0">
                <a:solidFill>
                  <a:srgbClr val="0070C0"/>
                </a:solidFill>
                <a:latin typeface="微软雅黑" pitchFamily="34" charset="-122"/>
                <a:ea typeface="微软雅黑" pitchFamily="34" charset="-122"/>
              </a:rPr>
              <a:t>启动相关工作的通知</a:t>
            </a:r>
            <a:r>
              <a:rPr lang="en-US" altLang="zh-CN" sz="1800" b="1" dirty="0">
                <a:solidFill>
                  <a:srgbClr val="0070C0"/>
                </a:solidFill>
                <a:latin typeface="微软雅黑" pitchFamily="34" charset="-122"/>
                <a:ea typeface="微软雅黑" pitchFamily="34" charset="-122"/>
              </a:rPr>
              <a:t>》</a:t>
            </a:r>
            <a:r>
              <a:rPr lang="zh-CN" altLang="en-US" sz="1800" b="1" dirty="0">
                <a:solidFill>
                  <a:srgbClr val="C00000"/>
                </a:solidFill>
                <a:latin typeface="微软雅黑" pitchFamily="34" charset="-122"/>
                <a:ea typeface="微软雅黑" pitchFamily="34" charset="-122"/>
              </a:rPr>
              <a:t>（教职成司函</a:t>
            </a:r>
            <a:r>
              <a:rPr lang="en-US" altLang="zh-CN" sz="1800" b="1" dirty="0">
                <a:solidFill>
                  <a:srgbClr val="C00000"/>
                </a:solidFill>
                <a:latin typeface="微软雅黑" pitchFamily="34" charset="-122"/>
                <a:ea typeface="微软雅黑" pitchFamily="34" charset="-122"/>
              </a:rPr>
              <a:t>〔2015〕168</a:t>
            </a:r>
            <a:r>
              <a:rPr lang="zh-CN" altLang="en-US" sz="1800" b="1" dirty="0">
                <a:solidFill>
                  <a:srgbClr val="C00000"/>
                </a:solidFill>
                <a:latin typeface="微软雅黑" pitchFamily="34" charset="-122"/>
                <a:ea typeface="微软雅黑" pitchFamily="34" charset="-122"/>
              </a:rPr>
              <a:t>号）</a:t>
            </a:r>
            <a:endParaRPr lang="en-US" altLang="zh-CN" sz="1800" b="1" dirty="0">
              <a:solidFill>
                <a:srgbClr val="C00000"/>
              </a:solidFill>
              <a:latin typeface="微软雅黑" pitchFamily="34" charset="-122"/>
              <a:ea typeface="微软雅黑" pitchFamily="34" charset="-122"/>
            </a:endParaRPr>
          </a:p>
          <a:p>
            <a:pPr>
              <a:lnSpc>
                <a:spcPct val="150000"/>
              </a:lnSpc>
              <a:spcBef>
                <a:spcPts val="600"/>
              </a:spcBef>
              <a:buFont typeface="Wingdings" pitchFamily="2" charset="2"/>
              <a:buChar char="l"/>
              <a:defRPr/>
            </a:pPr>
            <a:r>
              <a:rPr lang="en-US" altLang="zh-CN" sz="1800" b="1" dirty="0">
                <a:solidFill>
                  <a:srgbClr val="0070C0"/>
                </a:solidFill>
                <a:latin typeface="微软雅黑" pitchFamily="34" charset="-122"/>
                <a:ea typeface="微软雅黑" pitchFamily="34" charset="-122"/>
              </a:rPr>
              <a:t>《</a:t>
            </a:r>
            <a:r>
              <a:rPr lang="zh-CN" altLang="en-US" sz="1800" b="1" dirty="0">
                <a:solidFill>
                  <a:srgbClr val="0070C0"/>
                </a:solidFill>
                <a:latin typeface="微软雅黑" pitchFamily="34" charset="-122"/>
                <a:ea typeface="微软雅黑" pitchFamily="34" charset="-122"/>
              </a:rPr>
              <a:t>关于确定职业院校教学诊断与改进工作试点省份及试点院校的通知</a:t>
            </a:r>
            <a:r>
              <a:rPr lang="en-US" altLang="zh-CN" sz="1800" b="1" dirty="0">
                <a:solidFill>
                  <a:srgbClr val="0070C0"/>
                </a:solidFill>
                <a:latin typeface="微软雅黑" pitchFamily="34" charset="-122"/>
                <a:ea typeface="微软雅黑" pitchFamily="34" charset="-122"/>
              </a:rPr>
              <a:t>》</a:t>
            </a:r>
            <a:r>
              <a:rPr lang="zh-CN" altLang="en-US" sz="1800" b="1" dirty="0" smtClean="0">
                <a:solidFill>
                  <a:srgbClr val="C00000"/>
                </a:solidFill>
                <a:latin typeface="微软雅黑" pitchFamily="34" charset="-122"/>
                <a:ea typeface="微软雅黑" pitchFamily="34" charset="-122"/>
              </a:rPr>
              <a:t>（</a:t>
            </a:r>
            <a:r>
              <a:rPr lang="zh-CN" altLang="en-US" sz="1800" b="1" dirty="0">
                <a:solidFill>
                  <a:srgbClr val="C00000"/>
                </a:solidFill>
                <a:latin typeface="微软雅黑" pitchFamily="34" charset="-122"/>
                <a:ea typeface="微软雅黑" pitchFamily="34" charset="-122"/>
                <a:sym typeface="等线" charset="-122"/>
              </a:rPr>
              <a:t>教职成司函</a:t>
            </a:r>
            <a:r>
              <a:rPr lang="en-US" altLang="zh-CN" sz="1800" b="1" dirty="0">
                <a:solidFill>
                  <a:srgbClr val="C00000"/>
                </a:solidFill>
                <a:latin typeface="微软雅黑" pitchFamily="34" charset="-122"/>
                <a:ea typeface="微软雅黑" pitchFamily="34" charset="-122"/>
                <a:sym typeface="等线" charset="-122"/>
              </a:rPr>
              <a:t>〔2016〕72</a:t>
            </a:r>
            <a:r>
              <a:rPr lang="zh-CN" altLang="en-US" sz="1800" b="1" dirty="0">
                <a:solidFill>
                  <a:srgbClr val="C00000"/>
                </a:solidFill>
                <a:latin typeface="微软雅黑" pitchFamily="34" charset="-122"/>
                <a:ea typeface="微软雅黑" pitchFamily="34" charset="-122"/>
                <a:sym typeface="等线" charset="-122"/>
              </a:rPr>
              <a:t>号</a:t>
            </a:r>
            <a:r>
              <a:rPr lang="zh-CN" altLang="en-US" sz="1800" b="1" dirty="0" smtClean="0">
                <a:solidFill>
                  <a:srgbClr val="C00000"/>
                </a:solidFill>
                <a:latin typeface="微软雅黑" pitchFamily="34" charset="-122"/>
                <a:ea typeface="微软雅黑" pitchFamily="34" charset="-122"/>
              </a:rPr>
              <a:t>）</a:t>
            </a:r>
            <a:endParaRPr lang="en-US" altLang="zh-CN" sz="1800" b="1" dirty="0">
              <a:solidFill>
                <a:srgbClr val="C00000"/>
              </a:solidFill>
              <a:latin typeface="微软雅黑" pitchFamily="34" charset="-122"/>
              <a:ea typeface="微软雅黑" pitchFamily="34" charset="-122"/>
              <a:sym typeface="等线" charset="-122"/>
            </a:endParaRPr>
          </a:p>
          <a:p>
            <a:pPr>
              <a:lnSpc>
                <a:spcPct val="150000"/>
              </a:lnSpc>
              <a:spcBef>
                <a:spcPts val="600"/>
              </a:spcBef>
              <a:buFont typeface="Wingdings" pitchFamily="2" charset="2"/>
              <a:buChar char="l"/>
              <a:defRPr/>
            </a:pPr>
            <a:r>
              <a:rPr lang="en-US" altLang="zh-CN" sz="1800" b="1" dirty="0">
                <a:solidFill>
                  <a:srgbClr val="0070C0"/>
                </a:solidFill>
                <a:latin typeface="微软雅黑" pitchFamily="34" charset="-122"/>
                <a:ea typeface="微软雅黑" pitchFamily="34" charset="-122"/>
              </a:rPr>
              <a:t>《</a:t>
            </a:r>
            <a:r>
              <a:rPr lang="zh-CN" altLang="en-US" sz="1800" b="1" dirty="0">
                <a:solidFill>
                  <a:srgbClr val="0070C0"/>
                </a:solidFill>
                <a:latin typeface="微软雅黑" pitchFamily="34" charset="-122"/>
                <a:ea typeface="微软雅黑" pitchFamily="34" charset="-122"/>
              </a:rPr>
              <a:t>关于全面推进职业院校教学工作诊断与改进制度建设的通知</a:t>
            </a:r>
            <a:r>
              <a:rPr lang="en-US" altLang="zh-CN" sz="1800" b="1" dirty="0">
                <a:solidFill>
                  <a:srgbClr val="0070C0"/>
                </a:solidFill>
                <a:latin typeface="微软雅黑" pitchFamily="34" charset="-122"/>
                <a:ea typeface="微软雅黑" pitchFamily="34" charset="-122"/>
              </a:rPr>
              <a:t>》</a:t>
            </a:r>
            <a:r>
              <a:rPr lang="zh-CN" altLang="en-US" sz="1800" b="1" dirty="0">
                <a:solidFill>
                  <a:srgbClr val="C00000"/>
                </a:solidFill>
                <a:latin typeface="微软雅黑" pitchFamily="34" charset="-122"/>
                <a:ea typeface="微软雅黑" pitchFamily="34" charset="-122"/>
              </a:rPr>
              <a:t>（教职成司函</a:t>
            </a:r>
            <a:r>
              <a:rPr lang="en-US" altLang="zh-CN" sz="1800" b="1" dirty="0">
                <a:solidFill>
                  <a:srgbClr val="C00000"/>
                </a:solidFill>
                <a:latin typeface="微软雅黑" pitchFamily="34" charset="-122"/>
                <a:ea typeface="微软雅黑" pitchFamily="34" charset="-122"/>
              </a:rPr>
              <a:t>〔2017〕56 </a:t>
            </a:r>
            <a:r>
              <a:rPr lang="zh-CN" altLang="en-US" sz="1800" b="1" dirty="0">
                <a:solidFill>
                  <a:srgbClr val="C00000"/>
                </a:solidFill>
                <a:latin typeface="微软雅黑" pitchFamily="34" charset="-122"/>
                <a:ea typeface="微软雅黑" pitchFamily="34" charset="-122"/>
              </a:rPr>
              <a:t>号</a:t>
            </a:r>
            <a:r>
              <a:rPr lang="zh-CN" altLang="en-US" sz="1800" b="1" dirty="0" smtClean="0">
                <a:solidFill>
                  <a:srgbClr val="C00000"/>
                </a:solidFill>
                <a:latin typeface="微软雅黑" pitchFamily="34" charset="-122"/>
                <a:ea typeface="微软雅黑" pitchFamily="34" charset="-122"/>
              </a:rPr>
              <a:t>）</a:t>
            </a:r>
            <a:endParaRPr lang="en-US" altLang="zh-CN" sz="1800" b="1" dirty="0" smtClean="0">
              <a:solidFill>
                <a:srgbClr val="C00000"/>
              </a:solidFill>
              <a:latin typeface="微软雅黑" pitchFamily="34" charset="-122"/>
              <a:ea typeface="微软雅黑" pitchFamily="34" charset="-122"/>
            </a:endParaRPr>
          </a:p>
          <a:p>
            <a:pPr>
              <a:lnSpc>
                <a:spcPct val="150000"/>
              </a:lnSpc>
              <a:spcBef>
                <a:spcPts val="600"/>
              </a:spcBef>
              <a:buFont typeface="Wingdings" pitchFamily="2" charset="2"/>
              <a:buChar char="l"/>
              <a:defRPr/>
            </a:pPr>
            <a:r>
              <a:rPr lang="en-US" altLang="zh-CN" sz="1800" b="1" dirty="0">
                <a:solidFill>
                  <a:srgbClr val="0070C0"/>
                </a:solidFill>
                <a:latin typeface="微软雅黑" pitchFamily="34" charset="-122"/>
                <a:ea typeface="微软雅黑" pitchFamily="34" charset="-122"/>
              </a:rPr>
              <a:t>《</a:t>
            </a:r>
            <a:r>
              <a:rPr lang="zh-CN" altLang="en-US" sz="1800" b="1" dirty="0">
                <a:solidFill>
                  <a:srgbClr val="0070C0"/>
                </a:solidFill>
                <a:latin typeface="微软雅黑" pitchFamily="34" charset="-122"/>
                <a:ea typeface="微软雅黑" pitchFamily="34" charset="-122"/>
              </a:rPr>
              <a:t>高等职业院校内部质量保证体系诊断与改进复核工作指引（试行）</a:t>
            </a:r>
            <a:r>
              <a:rPr lang="en-US" altLang="zh-CN" sz="1800" b="1" dirty="0">
                <a:solidFill>
                  <a:srgbClr val="0070C0"/>
                </a:solidFill>
                <a:latin typeface="微软雅黑" pitchFamily="34" charset="-122"/>
                <a:ea typeface="微软雅黑" pitchFamily="34" charset="-122"/>
              </a:rPr>
              <a:t>》</a:t>
            </a:r>
            <a:r>
              <a:rPr lang="zh-CN" altLang="en-US" sz="1800" b="1" dirty="0" smtClean="0">
                <a:solidFill>
                  <a:srgbClr val="C00000"/>
                </a:solidFill>
                <a:latin typeface="微软雅黑" pitchFamily="34" charset="-122"/>
                <a:ea typeface="微软雅黑" pitchFamily="34" charset="-122"/>
              </a:rPr>
              <a:t>（职教诊改</a:t>
            </a:r>
            <a:r>
              <a:rPr lang="en-US" altLang="zh-CN" sz="1800" b="1" dirty="0" smtClean="0">
                <a:solidFill>
                  <a:srgbClr val="C00000"/>
                </a:solidFill>
                <a:latin typeface="微软雅黑" pitchFamily="34" charset="-122"/>
                <a:ea typeface="微软雅黑" pitchFamily="34" charset="-122"/>
              </a:rPr>
              <a:t>〔2018〕25 </a:t>
            </a:r>
            <a:r>
              <a:rPr lang="zh-CN" altLang="en-US" sz="1800" b="1" dirty="0">
                <a:solidFill>
                  <a:srgbClr val="C00000"/>
                </a:solidFill>
                <a:latin typeface="微软雅黑" pitchFamily="34" charset="-122"/>
                <a:ea typeface="微软雅黑" pitchFamily="34" charset="-122"/>
              </a:rPr>
              <a:t>号）</a:t>
            </a:r>
            <a:endParaRPr lang="en-US" altLang="zh-CN" sz="1800" b="1" dirty="0">
              <a:solidFill>
                <a:srgbClr val="C00000"/>
              </a:solidFill>
              <a:latin typeface="微软雅黑" pitchFamily="34" charset="-122"/>
              <a:ea typeface="微软雅黑" pitchFamily="34" charset="-122"/>
            </a:endParaRPr>
          </a:p>
          <a:p>
            <a:pPr>
              <a:lnSpc>
                <a:spcPct val="150000"/>
              </a:lnSpc>
              <a:spcBef>
                <a:spcPts val="600"/>
              </a:spcBef>
              <a:buFont typeface="Wingdings" pitchFamily="2" charset="2"/>
              <a:buChar char="l"/>
              <a:defRPr/>
            </a:pPr>
            <a:endParaRPr lang="en-US" altLang="zh-CN" sz="1800" b="1" dirty="0">
              <a:solidFill>
                <a:srgbClr val="C00000"/>
              </a:solidFill>
              <a:latin typeface="微软雅黑" pitchFamily="34" charset="-122"/>
              <a:ea typeface="微软雅黑" pitchFamily="34" charset="-122"/>
              <a:sym typeface="等线" charset="-122"/>
            </a:endParaRPr>
          </a:p>
        </p:txBody>
      </p:sp>
    </p:spTree>
    <p:extLst>
      <p:ext uri="{BB962C8B-B14F-4D97-AF65-F5344CB8AC3E}">
        <p14:creationId xmlns:p14="http://schemas.microsoft.com/office/powerpoint/2010/main" val="2241854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1846734" y="1773610"/>
            <a:ext cx="8603079" cy="3416320"/>
          </a:xfrm>
          <a:prstGeom prst="rect">
            <a:avLst/>
          </a:prstGeom>
          <a:noFill/>
        </p:spPr>
        <p:txBody>
          <a:bodyPr wrap="square">
            <a:spAutoFit/>
          </a:bodyPr>
          <a:lstStyle/>
          <a:p>
            <a:pPr eaLnBrk="1" hangingPunct="1">
              <a:lnSpc>
                <a:spcPct val="150000"/>
              </a:lnSpc>
              <a:defRPr/>
            </a:pP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        加强</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事中事后监管，把握诊改制度建设方向，突出学校质量保证</a:t>
            </a:r>
            <a:r>
              <a:rPr lang="zh-CN" altLang="en-US" sz="2400" b="1" kern="1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主体地位和责任</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。督促高职院校有效落实内部</a:t>
            </a:r>
            <a:r>
              <a:rPr lang="zh-CN" altLang="en-US" sz="2400" b="1" kern="100" dirty="0">
                <a:latin typeface="华文楷体" panose="02010600040101010101" pitchFamily="2" charset="-122"/>
                <a:ea typeface="华文楷体" panose="02010600040101010101" pitchFamily="2" charset="-122"/>
                <a:cs typeface="Times New Roman" panose="02020603050405020304" pitchFamily="18" charset="0"/>
              </a:rPr>
              <a:t>质量保证体系和</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运行实施方案，以教育教学管理信息化</a:t>
            </a:r>
            <a:r>
              <a:rPr lang="zh-CN" altLang="en-US" sz="2400"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平台建设</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为支撑。以诊改为手段，加快内部质量保证体系建设，建立常态化的自主保证人才培养质量机制，营造现代质量文化，</a:t>
            </a:r>
            <a:r>
              <a:rPr lang="zh-CN" altLang="en-US" sz="2400" b="1"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不断提高师生员工的满意度和获得感</a:t>
            </a:r>
            <a:r>
              <a:rPr lang="zh-CN" altLang="en-US" sz="2400" b="1" kern="1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2400" b="1" kern="100" dirty="0" smtClean="0">
                <a:solidFill>
                  <a:srgbClr val="0070C0"/>
                </a:solidFill>
                <a:latin typeface="华文楷体" panose="02010600040101010101" pitchFamily="2" charset="-122"/>
                <a:ea typeface="华文楷体" panose="02010600040101010101" pitchFamily="2" charset="-122"/>
                <a:cs typeface="Times New Roman" panose="02020603050405020304" pitchFamily="18" charset="0"/>
              </a:rPr>
              <a:t>进一步提升办学水平和人才培养质量。</a:t>
            </a:r>
            <a:endParaRPr lang="en-US" altLang="zh-CN" sz="2400" b="1" kern="100" dirty="0" smtClean="0">
              <a:solidFill>
                <a:srgbClr val="0070C0"/>
              </a:solidFill>
              <a:latin typeface="华文楷体" panose="02010600040101010101" pitchFamily="2" charset="-122"/>
              <a:ea typeface="华文楷体" panose="02010600040101010101" pitchFamily="2" charset="-122"/>
              <a:cs typeface="Times New Roman" panose="02020603050405020304" pitchFamily="18" charset="0"/>
            </a:endParaRPr>
          </a:p>
        </p:txBody>
      </p:sp>
      <p:grpSp>
        <p:nvGrpSpPr>
          <p:cNvPr id="2" name="组合 1"/>
          <p:cNvGrpSpPr/>
          <p:nvPr/>
        </p:nvGrpSpPr>
        <p:grpSpPr>
          <a:xfrm>
            <a:off x="794055" y="614292"/>
            <a:ext cx="2606464" cy="461665"/>
            <a:chOff x="259359" y="813508"/>
            <a:chExt cx="2606464" cy="461665"/>
          </a:xfrm>
        </p:grpSpPr>
        <p:grpSp>
          <p:nvGrpSpPr>
            <p:cNvPr id="4" name="组合 3"/>
            <p:cNvGrpSpPr/>
            <p:nvPr/>
          </p:nvGrpSpPr>
          <p:grpSpPr>
            <a:xfrm>
              <a:off x="259359" y="942571"/>
              <a:ext cx="514259" cy="141984"/>
              <a:chOff x="1077144" y="1439285"/>
              <a:chExt cx="396480" cy="141984"/>
            </a:xfrm>
            <a:solidFill>
              <a:srgbClr val="FF6600"/>
            </a:solidFill>
          </p:grpSpPr>
          <p:sp>
            <p:nvSpPr>
              <p:cNvPr id="6" name="燕尾形 5"/>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 name="燕尾形 6"/>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8" name="燕尾形 7"/>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9" name="矩形 10"/>
            <p:cNvSpPr>
              <a:spLocks noChangeArrowheads="1"/>
            </p:cNvSpPr>
            <p:nvPr/>
          </p:nvSpPr>
          <p:spPr bwMode="auto">
            <a:xfrm>
              <a:off x="794055" y="813508"/>
              <a:ext cx="2071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dirty="0" smtClean="0">
                  <a:solidFill>
                    <a:srgbClr val="002060"/>
                  </a:solidFill>
                  <a:latin typeface="微软雅黑" pitchFamily="34" charset="-122"/>
                  <a:ea typeface="微软雅黑" pitchFamily="34" charset="-122"/>
                </a:rPr>
                <a:t>复核目的</a:t>
              </a:r>
              <a:endParaRPr lang="zh-CN" altLang="en-US" sz="2400" b="1" dirty="0">
                <a:solidFill>
                  <a:srgbClr val="002060"/>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747251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bf32b21c57e606988ab10ec694d2e32676a8b"/>
  <p:tag name="ISPRING_RESOURCE_PATHS_HASH_PRESENTER" val="1e23aa3dfefa2dda7d344b154acf39862a589a"/>
  <p:tag name="ISPRING_PLAYERS_CUSTOMIZATION" val="UEsDBBQAAgAIAImQhEf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iZCER6uvADQSAwAAYQsAACcAAAB1bml2ZXJzYWwvZmxhc2hfcHVibGlzaGluZ19zZXR0aW5ncy54bWzVVt1SGjEUvucpMul4KYsWq2V2cTr8TB0VGKFVr5ywCWzGbLJNsiBe9Wn6YH2SnmwEYbTOqnWmDheQk3O+8/+R8PAmFWjGtOFKRninWsOIyVhRLqcR/jbqbh9gZCyRlAglWYSlwuiwWQmzfCy4SYbMWlA1CGCkaWQ2wom1WSMI5vN5lZtMu1slcgv4phqrNMg0M0xapoNMkAV82UXGDG5WKgiFXnSqaC4Y4hRCkNxFR0RXEJPgwKuNSXw91SqXtKWE0khPxxH+UGu5z1LHQ7V5yqRLzjRB6MS2QSjlLh4ihvyWoYTxaQKB79cxmnNqkwjv1h0KaAcPUQpsnwNxKC0FyUh7B58ySyixxB+9P8turFkKvIguJEl5PIIb5PKPcHt09fVy0Dk7OeodX436/ZPR0cAHUdgEmzhhsOkohIBUrmO28hMSa0mcQNxgMyHCsDBYFy3VJkpuBOfOaKwE1L6wgnlIx4z2SMrWujG85rILmjsYTSARsYjwF82JwIhbIni8Mjb52Fhui/531zURYMGcMXQ6xPfufXXihGjD1sNa3hhX87h5rnJB0ULlSPBrhqxCkH+ewq+EofXmoIlWaSGF8bHICA4eZ5zNGT0sanoH+DdHl+AizcESJjcTzHoPP3J+i8ZsojTgMjKDGQc5Nx6/+izgjBhzD0qWMW4NT47anaujXrtzseUSJHRGZPxMcGg4SzP7FvgEcpcKXAihoJprEFCZmOSGFf2hnBZqZdIs7Tshs6LprpEFKLSbQzweEy5iGE0uc1YWMCYSKSkWiMSwQsaN0Iyr3IDED4uHNi8K0JsiLotQp7BB4ExTpsug1XZ2P9b3Pu0ffG5Ug98/f20/aXRHKwNBnDfPK60niWVFLg93LgwcFzxODVbn/yczDM4638vUtde5GJXqZmdYCq5fRqt/XEbrzFPZYI3GypidEy2BiN6Fag84c+oJGlhT8JRbRv/lOrxgpF/1b+f34W1G+g1zfs0av5uU/Wn1cNp4KYXBo085d5NyyVMohGPv1fuvuVevwdvr0atKBdA2n8XNyh9QSwMEFAACAAgAiZCER+ShKwC+AgAAVQoAACEAAAB1bml2ZXJzYWwvZmxhc2hfc2tpbl9zZXR0aW5ncy54bWyVVsFu2zAMve8rguxeZ+u6boAaIE1ToEC3FmvRu2wzthBZMiQ5Xf5+oizXUhInXogCEfkeSVEkU6I3TMw/TSYkk1yqFzCGiUKjptNNWH4zTRtjpLjIpDAgzIWQqqJ8Ov987z4kcchzLLkFNZazphn0YWazy/vFbAzFx7i6RhkiZLKqqdg9ykJepDTbFEo2Ij+bWrmrQXEmNpjRz+vlajAAZ9o8GKiinFY/UMZRagVaA6b0fYVylsVpCryLNHOfkZw+1Onb79G2TDPjaIsvKEO0mhYQF3m2RBnGC+s9fpVrlNMEA3+NhV5+RRmEcroDFTtfXKEMMmTd1P/TI7WSBRY05px+xA8OlzS342cJdzOUswS8EAY6+wq+PN/uUAKQ/xrOPcFxVZI/Y133FgI+esphblQDJOlOrU2X8v2pMXY+YL6mXFtAqOpBzzbpZ9rozk2s63F/4J2JPPTlNT3kTfKmgmWbcOAu1vf45fLW7YrQ6YcuyFDB1iuDFHtlj/xt63qADJQ98oWzHJ4E3x1msG9qSd0j31L/nKfrb60gqD3m3tqdOitGesTR1UGqXtFhKpnDXGM6r6wCfDeSOF2bUnKQExF0ywpqmBS/EJfu3GU0SfYMvteOdxYxzHA41nAuR7umw3K5c9yP3ho3ZPuz0F+uPU+M3eI3U2oMzcrK/izp6cTz7JjYwkyT4wzckxYO6kGsZcBxsYdIFVUbUK9S8rFhhDSgx7qX7XANwUkS1IAkx6tMvJNj5RdNlYJa2VdjoLsqx8oWWLKi5PbPvDF4h3yPMWBtqaa0/gRlH30ZKHwTAFVZ2XVte2gtVcMN47CFbvgDhbvy0N2Itl061HAL8whrE7ac14zqSb8r+l6Jd0igP4J/s2lFjvcsI9re0FS7m0WT363hPpdoMXfrDJsv3GTu7HspcmzthxW0Svx38h9QSwMEFAACAAgAiZCER9XqJ9PnAgAAcgoAACYAAAB1bml2ZXJzYWwvaHRtbF9wdWJsaXNoaW5nX3NldHRpbmdzLnhtbNVWzU4bMRC+5yksVxzJAqWFok1QRYKIoElE0gInNFk7WQuvvbW9CeHUp+mD9Uk6XhNIBEULgqpVDonHM9988xvH+9eZJFNurNCqQTfrG5RwlWgm1KRBvw4P13cpsQ4UA6kVb1ClKdlv1uK8GElh0wF3DlUtQRhl93LXoKlz+V4UzWazurC58bdaFg7xbT3RWZQbbrly3ES5hDl+uXnOLW3WaoTEQfRFs0JyIhhSUMKzA3nkMkmjoDWC5GpidKHYgZbaEDMZNei7jQP/WegEpJbIuPKx2SYKvdjtAWPC0wE5EDecpFxMUuS9s03JTDCXNujWtkdB7eghSokdQgCPcqAxFuVu4TPugIGDcAz+HL92diEIIjZXkIlkiDfEh9+greHl0UW/fXrS6R5fDnu9k2GnH0iUNtEqThytOoqRkC5Mwu/8xOAcJCnyRpsxSMvjaFm0UBtrtULOn8lIS0x9aUXJGJnKeYN+NgIkJcKBFMndrQMz4e5QSIzB227Wx8rRe8AQb5KCsXzZ0eLG+iwmzTNdSEbmuiBSXHHiNMGIigx/pZwsp5uMjc5KqQTriJWCcTIVfMbZfpmlW8A/ObpAF1mBltiKueQuePheiBsy4mNtEJfDFJsW5cIG/PqzgHOw9h4UFhzXBiedVvuy0221z9d8gMCmoJJngmMJeZa7t8AHjF1pdCGlxmwuQWBmEigsL+vDBCvVqoRZ2XcK07LovpAlKJZbIJ+AiRcJtpZQBa8KmIAiWsk5gQSHwvoWmgpdWJSEZgnQ9kUEgykRqqQ6wQWFzgzjpgraxubW++0PH3d2P+3Vo18/fq4/aXS7KPoSvLewKQ6eXBV36+LhzMWRn9DHh92Z4m/Nev+0/a1Kprrt82Gl+rQHleB6VbR6x1W0TsNy6i8tpipmZ2AUrpb/QrWLW3ASVi7uQSky4Th7zQZ/QZM+/Y8UWviVmvQNo3hy1P7dIMLp7gGy8uKIo0efRDWUr74Tm7XfUEsDBBQAAgAIAImQhEcAu+QqngEAAB8GAAAfAAAAdW5pdmVyc2FsL2h0bWxfc2tpbl9zZXR0aW5ncy5qc42UTW/CMAyG7/wKlF0n1I0xtt0QH9IkDpPGbdohLaZUpEmVhI4O8d9XlwFN6o7FF/Ly5HXsKt53uuViEeu+dPfV72r/5u4rDVCzegu3ri5a9BR1ZkSyhEWSgkgkMA/JT0fP8uFCUMZMVqZh8Y62pubHFP6z4sLU8Yyw0IRmqMM5AX4R2o46/H0WO7W6jjXVGh1urVWyFylpQdqeVDrlFcNuZtWql+jBKgd9BV3xCBzTIOjPRkEbeXEcDDHqXKTSjMtirmLVC3m0ibXaymVb/nWRgS4/+eY37fNwPHXsRGLsq4XUTzx9wmgnMw3GwG/exykGCQsegqj5BtX6A3WMmwV5dJ6YxJ7o0R1Gnc54DI0uBWMMF5OlV6ObQ4wmZ2Fnj0T/HsMhBC9AN6xGAwwHVNk2+8cHzLSKsSMNtNnzMyoUXyYyPnKTAIPk8LJo29a9S6EPEwzmPCHlPaE19fzSttnhg4YArTOWTnmNl3dO2QlKlEQORWjUtMrpOWL9OYL7jy7j1vJonZbjoRyOZRu43oBeKCXK239eu6efq3P4AVBLAwQUAAIACACJkIRH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iZCER7DtXVduAAAAdgAAABwAAAB1bml2ZXJzYWwvbG9jYWxfc2V0dGluZ3MueG1sDcw9DsIwDEDhvaewvJefjaFpNzYQEuUAVmNQJMdGiYXg9nh7w6c3Ld8q8OHWi2nC4+6AwLpZLvpK+FjP4wmhO2kmMeWEagjLPExiG8md3QN2eAv9uK1cI5yvVEPeGndWJ48zjHCJ57Nwxv08/AFQSwMEFAACAAgAA3TL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iZCER1xY5FeMAgAAagcAACkAAAB1bml2ZXJzYWwvc2tpbl9jdXN0b21pemF0aW9uX3NldHRpbmdzLnhtbJVVS27bMBDd9xSEDxCTIvUDHAP6UIWBIg2aAF3TMuMKkUmDpNOk0AV6hqKLZtEDdJlNT9M2xyhp1x+5iuNoVuS8N8N5HA0H+roS2UIbOas+MVNJccGNqcRUD18BMChlLdW54pqb5UZ7Cwg246e9Pw/3j59/PP788uvh+++v33pAGyYmTE1Oe1es1ry3Yq65oLKO8cIYKU5KKQwX5kRINWN1D9ywemEjFsuv13+eKG+4egHtipV8P1m4/J5ltTL5obNOTilncybu3sipPBmz8nqq5EJMjjnjh7s5V3UlrjfgOMxod5a60mZk+KzjbDRydgRrbi9R8+3RAursMLFmY16388FjGPu5Dsiwx7ypdGV2mAly1smcsynv0hw+gRY2fAc8gTCEhziG35oNGnvOutE1u+PqBSeS88X8hU0zV3LqtO2iHbjQDa2WbGJ/9w0nh84Oc1xdLt0xd9LSiuTO1rhBf2eWLMdNf3/erAK9r8REfhyJK/mPuB4wmfPqIQQrgUAUJlEe2RVJiQdCQj0agZz6mfXFOI9xZn25h7JBfy/EKq7ipR0q3VEH/Zb3f8JIaK7MSEz47RC30buudgWvlZXf4vQwIM6addZmKRUBBNlJQxsvwRgHIPNzlMMmDOMwQYBC4kPcpJFrQYB8H8VBg0LPx3ZVxIGNQmgcABIS4uWNRz3LBkmS5l7WhDhGKLHZaBRnTVGktucBQgiTvPEDXKQQWDS2MRIcOQFxjlMcNEmaoAiDIivSgjQ0p0Hmg8ijAYQNSVMM4VbcbXW7cm13jy5nLeczATuvoNO77bZ2cw3KhVIWfMlntssNB2Om+cj28fk7ekHPLpPL0duzVQNbqHs210htN23lTz6nfwFQSwMEFAACAAgAirpzR4LIvt4RCgAA+B4AABcAAAB1bml2ZXJzYWwvdW5pdmVyc2FsLnBuZ+2Z/1cTVxbA466rri62rlJKSonttrD9ItTlS5BvU79W241UKUUpIbSoqabyJWkaAkmm1SrLQYguW1GIyWlpQUtJuiKFaCBWCiNFJkspDEhMhECmEEkIaRJCmJmdwGnds7/sH7D5Yc7MvZ87b+57775735lX+vreVwJWU1dTKJSAPbt37KdQljMolN9yV60gNVUbYhDytoy3/5VtFCUcMkkKy9lbGVsplH9K1yy8/TtS/n3+7oM8CmVth+9aBuVdPkShhJbv2bH1jcKs6XvA7cMjbytGR66kstNjnz+T+jj99IZlQSde3v945vIfVgX+JewUk7l99dsvPXYre/npjS+t6Mne0PzqurGwU6+mrfho/+XAp099f/mNBPv1QwlvlQhwURQPSjfaDs7k6zTogyhjFqp/p3EYFdHaWstp+ExJZPvsJyrN3FiQdq5Umjy/inTv/vB118uw5PZwkFoKGqI9cyapI5vUfxjIBsepiveqRd4RI7zyN6Tqqy3eZ0jFwng40L2S4lPMH9KOi47UW5eTwgFnt6Q7qH3mlGY9KWUPECORkwnLyMeuw4u4ap1Pzdzla5sf7AODfuAHfuAHfuAHfuAHfuAHfuAHfuAHfuAHfuAHfvD/AIZcLMDdt8b3U1FyjuH7gfhhdr8PbByK9lmtimX42In/iWberAkDCY+uba4hEreWqUDPa5H4AynxU2e6dj5Nfv/O8MUbUSXsCE4F+e7c+3rkWvMR7+ECCW56gsCNyUePC0OLK9QVKhT3KVN4x7FxRqXW+4lOO9cPeOLAA3LrnYmL/dUc8mMGlRZrZonPE3Pg4HlUPyWzwTlyUzWuqcvj4ilO34sLmLGHdrZFYL5mppLeudGFk04efu071gJEnEXFgtBUKHkl2iw2Bj2bKOz/Li3MZvylcanDXg4QHcDtmGHeflSSDiWGozESBW1AOFu3B3tdc+MXs7ag5seKc6f0tqkLqFkzyLfmddR1s3f0xpDYZhUhOxs75LXxxI14s1rYbxMI18cykv90TEn2v5CO1lJ1nuK/hg6E6Ac26/o8F/ZeIlKHoz1nLqtXUCj37yWikcmbYlYK+Hd4fEkjt/fb1KFf4bTYIZAkICzdwd4O5pMOGebMw47AHTXzQWQDgy3tzrFio9cQjo/S8NFOeru9nNVK/GyTuG9o/6XMgXOkljmuFYBYLTYdT20FWlSoFxa0O36A9ESmFWorX+oe7BloKiOH2TymrBDCcPF9piTAvvJetMdM13rG6gFssozKTh0v0gcDuF0Kjg41bS7oEurtXxb8V9seHYiPcVjejGQzjlKRHMObiwOUhzIlbTMm4O80N3gIXChZ4G2+eTBdHmOzyNE4YiOYBKnFgDlOx7cWDxe50o5FWKcuIFuAni1Q8Q1Jl2XbKYR5KN9s00s0B0YTbZPsTRLA3Ddyp3OC2W4cP5lbnVmzFtWyt+n2KAh5gfHrOFOiWfLg4udRoeFTU6jWLcGYkTVDFpznTTRTgblvH5nd7ETdVxaDpT7BeHifRUl3Xi04HqJHzkpNrwDzfRwFmmGT82eC3aAGUJYFZLm6S9OveFobcrJQqtvpNFGxjEgkzq0I+CLKyiGaPuJ2xdBUVCkHry8asdE92TVh0soCN2YDiUqv8slvokJp7k9jGXChqM9ywd249GVPjXHOmclL6gx2x0wOv6hu4QQIWSXygAoF9oCt+JnTZDrjdSTGE++CXdjzFbwHwWzTOD5ET+Nx0yENHAN7mNMF5XiYZcJygWcg2d3oIn3IdbM7jeeOhYtrzeNpyUN13T2x9AqIrg+WVjrmTiS6ILQt62sIAgxgLgsknKfbDDJp5LwThexzTe1L4SA3ixe+kWWgzHRQNiLlDPXwt95sXptkSrN0WqbKvCu6m7em0kaE62PCyYi16CE+LOX8DDkdPZmOwiS8YK2UIzFCGV6rhn5sb1ZnXTdwr53AEMcl+hS22Z0DgzaYePzX0EhJtTTWx5tetOoy7K2x2+FP1qE4OQ6DJ5H4WftmxPFjq4qlakhV2rarYwNDgauOumN7F6PDJLN4hmHPpRe2K5sdzeZkNxKH4ZnIrr5g9wvpVqvjLbe2rLoy3TcVSO4wlrA9AnFXL7wGJqJFFZby/LaDDyfiinMwte29TNY7RY1PqQKkUTB1VqToxmrD0gFO9w1v2jPIkR6Pzdkny6Brr1RXkmucD8cBbr4BTWR9c5QL6Ez2p096IS6Mub0RiNFx1Wvc2dvdIPqaUWnpBEx4+S32LSX9bnPlB+Vek1IKZ0benugfilbjovJ4s7hhcZ0f9eXPPyOZKQVd2KuVEH/CRJ3NqErOfVRmv36K4E90Du9ujYgtXAiIStm3FADBiDCT44Bi3DXKKt3pnmAk+SbmzYxAFtpzrfKpxcGfOHm8OgRZezcYHZdySiZx83VDPvuPKuhSQWgx2O7NUdEtE/FmTZ8KjVNq0euEXiLqoCFPjJ5pYEJ6hY1rvC98YvHsLbEX9NCJeJ97jd6p9trBs0h4YChYDDfIUa72nQm9EtL8MjKtsEnyxe3glOFodfJhbuOnujids1WOXyPDfykof6rrLvjgnHW9aNf0i8yap5C4vJtQ3o9J8OeKUg3L8L6s91w/jUnOGoa6hB/B016ejH6Lf2cgyyUr8ZWfD3WnfQVHbS1KZcv4WfcEP9Z1Y/2ByK5bwWzM2yoRiayW1ZVRyhjLyJdLK/aMVyfCPtBHhdIZVrRwi2UiCmBHVHCOg5fcB20snVhErQlDk/Y57PE0Uf/Hb/ICKJSb/RiGAu6xFGLclFncVtp0ABww78Q6vAWxy/ZqY1Ph6So1TRC7TpkVtCZxZy9EpuZ4FC2SSR2TZ/pVa1ZlCc59e7GS57V/VmoRWml7yGXJpJ+NQNvyDevJTJHTPx712WLwtTjoWrtF7SqyLmY91KoCLXRehOFjRqXub0vZ2cAS2wU8zCkbSPTVj2EWjtsmEjXP1YQp1i3OjqZmqYQN8dJ4+WQJS0dbJjTTEDfiP2oQ6H5BAdaTqelw6pIN6OVoq3kzGx7aCNCETceedIUMeIy+MkUH0RbHguL7h2UO8uSWZZQl0flWX6lyKI05XDdZf7/oqU7+R1T9kisAi5it4jJcmTLbzGVHe4L0So6izEFFhNrG8Lzqrx7A4t02XtAfyJ679FrjOGPwvE7IALNGHpqIS+H66f7CfaRL76I9WxWmahcDOa/jM0B4UiyyW2pJoxB0pdBaFSNexV4LlAcFkq1VFedy7tYrNyE64jnDscWty31101Hfieqj71X79i7La8J8t9FawqVqPytYPFqN9z5LExOA+Fnb4saJ73oteR4gLCXCcFK8+WUTa7avDKQScwoAXjqL3eJ9hi26epTb9QgxxvG8/OsRLqEhdQROI7BOYkHAunPSZy1vaKJxXTtxotA+Rvwmy7WR+x3CU/vInp17dyi3ZZ/4N1BLAwQUAAIACACKunNH0iigUkoAAABrAAAAGwAAAHVuaXZlcnNhbC91bml2ZXJzYWwucG5nLnhtbLOxr8jNUShLLSrOzM+zVTLUM1Cyt+PlsikoSi3LTC1XqACKGekZQICSQiUqtzwzpSQDKGRgbo4QzEjNTM8osVWyMLCAC+oDzQQAUEsBAgAAFAACAAgAiZCER+lu22TkAwAAdA4AAB0AAAAAAAAAAQAAAAAAAAAAAHVuaXZlcnNhbC9jb21tb25fbWVzc2FnZXMubG5nUEsBAgAAFAACAAgAiZCER6uvADQSAwAAYQsAACcAAAAAAAAAAQAAAAAAHwQAAHVuaXZlcnNhbC9mbGFzaF9wdWJsaXNoaW5nX3NldHRpbmdzLnhtbFBLAQIAABQAAgAIAImQhEfkoSsAvgIAAFUKAAAhAAAAAAAAAAEAAAAAAHYHAAB1bml2ZXJzYWwvZmxhc2hfc2tpbl9zZXR0aW5ncy54bWxQSwECAAAUAAIACACJkIRH1eon0+cCAAByCgAAJgAAAAAAAAABAAAAAABzCgAAdW5pdmVyc2FsL2h0bWxfcHVibGlzaGluZ19zZXR0aW5ncy54bWxQSwECAAAUAAIACACJkIRHALvkKp4BAAAfBgAAHwAAAAAAAAABAAAAAACeDQAAdW5pdmVyc2FsL2h0bWxfc2tpbl9zZXR0aW5ncy5qc1BLAQIAABQAAgAIAImQhEca2uo7qgAAAB8BAAAaAAAAAAAAAAEAAAAAAHkPAAB1bml2ZXJzYWwvaTE4bl9wcmVzZXRzLnhtbFBLAQIAABQAAgAIAImQhEew7V1XbgAAAHYAAAAcAAAAAAAAAAEAAAAAAFsQAAB1bml2ZXJzYWwvbG9jYWxfc2V0dGluZ3MueG1sUEsBAgAAFAACAAgAA3TLRM6CCTfsAgAAiAgAABQAAAAAAAAAAQAAAAAAAxEAAHVuaXZlcnNhbC9wbGF5ZXIueG1sUEsBAgAAFAACAAgAiZCER1xY5FeMAgAAagcAACkAAAAAAAAAAQAAAAAAIRQAAHVuaXZlcnNhbC9za2luX2N1c3RvbWl6YXRpb25fc2V0dGluZ3MueG1sUEsBAgAAFAACAAgAirpzR4LIvt4RCgAA+B4AABcAAAAAAAAAAAAAAAAA9BYAAHVuaXZlcnNhbC91bml2ZXJzYWwucG5nUEsBAgAAFAACAAgAirpzR9IooFJKAAAAawAAABsAAAAAAAAAAQAAAAAAOiEAAHVuaXZlcnNhbC91bml2ZXJzYWwucG5nLnhtbFBLBQYAAAAACwALAEkDAAC9IQAAAAA="/>
  <p:tag name="ISPRING_ULTRA_SCORM_COURSE_ID" val="19D12169-10B6-4984-8CE8-8968B0B22BA0"/>
  <p:tag name="ISPRING_SCORM_RATE_SLIDES" val="1"/>
  <p:tag name="ISPRING_SCORM_RATE_QUIZZES" val="0"/>
  <p:tag name="ISPRING_SCORM_PASSING_SCORE" val="100.0000000000"/>
  <p:tag name="ISPRINGONLINEFOLDERID" val="0"/>
  <p:tag name="ISPRINGONLINEFOLDERPATH" val="Content List"/>
  <p:tag name="ISPRINGCLOUDFOLDERID" val="0"/>
  <p:tag name="ISPRINGCLOUDFOLDERPATH" val="Content List"/>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6"/>
</p:tagLst>
</file>

<file path=ppt/tags/tag13.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7"/>
</p:tagLst>
</file>

<file path=ppt/tags/tag14.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8"/>
</p:tagLst>
</file>

<file path=ppt/tags/tag15.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9"/>
</p:tagLst>
</file>

<file path=ppt/tags/tag16.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10"/>
</p:tagLst>
</file>

<file path=ppt/tags/tag17.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11"/>
</p:tagLst>
</file>

<file path=ppt/tags/tag18.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12"/>
</p:tagLst>
</file>

<file path=ppt/tags/tag19.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13"/>
</p:tagLst>
</file>

<file path=ppt/tags/tag2.xml><?xml version="1.0" encoding="utf-8"?>
<p:tagLst xmlns:a="http://schemas.openxmlformats.org/drawingml/2006/main" xmlns:r="http://schemas.openxmlformats.org/officeDocument/2006/relationships" xmlns:p="http://schemas.openxmlformats.org/presentationml/2006/main">
  <p:tag name="MH" val="20171025143605"/>
  <p:tag name="MH_LIBRARY" val="CONTENTS"/>
  <p:tag name="MH_TYPE" val="OTHERS"/>
  <p:tag name="ID" val="547124"/>
</p:tagLst>
</file>

<file path=ppt/tags/tag20.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14"/>
</p:tagLst>
</file>

<file path=ppt/tags/tag21.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15"/>
</p:tagLst>
</file>

<file path=ppt/tags/tag22.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16"/>
</p:tagLst>
</file>

<file path=ppt/tags/tag23.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SubTitle"/>
  <p:tag name="MH_ORDER" val="3"/>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10"/>
  <p:tag name="KSO_WM_UNIT_TYPE" val="l_h_f"/>
  <p:tag name="KSO_WM_UNIT_INDEX" val="1_1_1"/>
  <p:tag name="KSO_WM_UNIT_ID" val="custom160210_9*l_h_f*1_1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10"/>
  <p:tag name="KSO_WM_UNIT_TYPE" val="l_h_f"/>
  <p:tag name="KSO_WM_UNIT_INDEX" val="1_1_1"/>
  <p:tag name="KSO_WM_UNIT_ID" val="custom160210_9*l_h_f*1_1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Lst>
</file>

<file path=ppt/tags/tag26.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SubTitle"/>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SubTitle"/>
  <p:tag name="MH_ORDER" val="2"/>
</p:tagLst>
</file>

<file path=ppt/tags/tag28.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13"/>
</p:tagLst>
</file>

<file path=ppt/tags/tag29.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13"/>
</p:tagLst>
</file>

<file path=ppt/tags/tag3.xml><?xml version="1.0" encoding="utf-8"?>
<p:tagLst xmlns:a="http://schemas.openxmlformats.org/drawingml/2006/main" xmlns:r="http://schemas.openxmlformats.org/officeDocument/2006/relationships" xmlns:p="http://schemas.openxmlformats.org/presentationml/2006/main">
  <p:tag name="MH" val="20171025143605"/>
  <p:tag name="MH_LIBRARY" val="CONTENTS"/>
  <p:tag name="MH_TYPE" val="OTHERS"/>
  <p:tag name="ID" val="547124"/>
</p:tagLst>
</file>

<file path=ppt/tags/tag30.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13"/>
</p:tagLst>
</file>

<file path=ppt/tags/tag31.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SubTitle"/>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71025143605"/>
  <p:tag name="MH_LIBRARY" val="CONTENTS"/>
  <p:tag name="MH_TYPE" val="OTHERS"/>
  <p:tag name="ID" val="547124"/>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10"/>
  <p:tag name="KSO_WM_UNIT_TYPE" val="l_h_f"/>
  <p:tag name="KSO_WM_UNIT_INDEX" val="1_1_1"/>
  <p:tag name="KSO_WM_UNIT_ID" val="custom160210_9*l_h_f*1_1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10"/>
  <p:tag name="KSO_WM_UNIT_TYPE" val="l_h_f"/>
  <p:tag name="KSO_WM_UNIT_INDEX" val="1_1_1"/>
  <p:tag name="KSO_WM_UNIT_ID" val="custom160210_9*l_h_f*1_1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Lst>
</file>

<file path=ppt/tags/tag7.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409100801"/>
  <p:tag name="MH_LIBRARY" val="GRAPHIC"/>
  <p:tag name="MH_TYPE" val="Other"/>
  <p:tag name="MH_ORDER" val="3"/>
</p:tagLst>
</file>

<file path=ppt/theme/theme1.xml><?xml version="1.0" encoding="utf-8"?>
<a:theme xmlns:a="http://schemas.openxmlformats.org/drawingml/2006/main" name="Office 主题​​">
  <a:themeElements>
    <a:clrScheme name="自定义 22">
      <a:dk1>
        <a:sysClr val="windowText" lastClr="000000"/>
      </a:dk1>
      <a:lt1>
        <a:sysClr val="window" lastClr="FFFFFF"/>
      </a:lt1>
      <a:dk2>
        <a:srgbClr val="7F7F7F"/>
      </a:dk2>
      <a:lt2>
        <a:srgbClr val="7F7F7F"/>
      </a:lt2>
      <a:accent1>
        <a:srgbClr val="0070C0"/>
      </a:accent1>
      <a:accent2>
        <a:srgbClr val="00B0F0"/>
      </a:accent2>
      <a:accent3>
        <a:srgbClr val="0070C0"/>
      </a:accent3>
      <a:accent4>
        <a:srgbClr val="00B0F0"/>
      </a:accent4>
      <a:accent5>
        <a:srgbClr val="0070C0"/>
      </a:accent5>
      <a:accent6>
        <a:srgbClr val="00B0F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itchFamily="34" charset="-122"/>
            <a:ea typeface="微软雅黑" pitchFamily="34" charset="-122"/>
          </a:defRPr>
        </a:defPPr>
      </a:lstStyle>
    </a:txDef>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15055</TotalTime>
  <Words>5751</Words>
  <Application>Microsoft Office PowerPoint</Application>
  <PresentationFormat>自定义</PresentationFormat>
  <Paragraphs>1046</Paragraphs>
  <Slides>67</Slides>
  <Notes>1</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67</vt:i4>
      </vt:variant>
    </vt:vector>
  </HeadingPairs>
  <TitlesOfParts>
    <vt:vector size="88" baseType="lpstr">
      <vt:lpstr>Arial</vt:lpstr>
      <vt:lpstr>宋体</vt:lpstr>
      <vt:lpstr>Wingdings</vt:lpstr>
      <vt:lpstr>仿宋_GB2312</vt:lpstr>
      <vt:lpstr>等线</vt:lpstr>
      <vt:lpstr>Times New Roman</vt:lpstr>
      <vt:lpstr>华文楷体</vt:lpstr>
      <vt:lpstr>Cambria</vt:lpstr>
      <vt:lpstr>微软雅黑</vt:lpstr>
      <vt:lpstr>等线 Light</vt:lpstr>
      <vt:lpstr>新宋体</vt:lpstr>
      <vt:lpstr>Stencil</vt:lpstr>
      <vt:lpstr>LiHei Pro</vt:lpstr>
      <vt:lpstr>华文琥珀</vt:lpstr>
      <vt:lpstr>黑体</vt:lpstr>
      <vt:lpstr>Impact</vt:lpstr>
      <vt:lpstr>Calibri</vt:lpstr>
      <vt:lpstr>Arial Unicode MS</vt:lpstr>
      <vt:lpstr>华文中宋</vt:lpstr>
      <vt:lpstr>Office 主题​​</vt:lpstr>
      <vt:lpstr>1_Office 主题​​</vt:lpstr>
      <vt:lpstr>PowerPoint 演示文稿</vt:lpstr>
      <vt:lpstr>PowerPoint 演示文稿</vt:lpstr>
      <vt:lpstr>PowerPoint 演示文稿</vt:lpstr>
      <vt:lpstr>关于“诊改”</vt:lpstr>
      <vt:lpstr>各层面“诊改（质量）主体”</vt:lpstr>
      <vt:lpstr>为什么要开展教师层面诊改？</vt:lpstr>
      <vt:lpstr>为什么要开展教师层面诊改？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小结：怎样开展教师层面诊改</vt:lpstr>
      <vt:lpstr>小结：怎样开展教师层面诊改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“诊改给老师增加了负担”？</vt:lpstr>
      <vt:lpstr>PowerPoint 演示文稿</vt:lpstr>
      <vt:lpstr>PowerPoint 演示文稿</vt:lpstr>
      <vt:lpstr>PowerPoint 演示文稿</vt:lpstr>
    </vt:vector>
  </TitlesOfParts>
  <Manager>hl81829782</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hl81829782</dc:title>
  <dc:creator>hl81829782</dc:creator>
  <dc:description>hl81829782</dc:description>
  <cp:lastModifiedBy>刘超群</cp:lastModifiedBy>
  <cp:revision>1479</cp:revision>
  <dcterms:created xsi:type="dcterms:W3CDTF">2015-04-24T01:01:13Z</dcterms:created>
  <dcterms:modified xsi:type="dcterms:W3CDTF">2019-09-23T00:37:01Z</dcterms:modified>
  <cp:category>hl81829782</cp:category>
</cp:coreProperties>
</file>